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</p:sldMasterIdLst>
  <p:sldIdLst>
    <p:sldId id="256" r:id="rId2"/>
    <p:sldId id="257" r:id="rId3"/>
    <p:sldId id="263" r:id="rId4"/>
    <p:sldId id="258" r:id="rId5"/>
    <p:sldId id="259" r:id="rId6"/>
    <p:sldId id="261" r:id="rId7"/>
    <p:sldId id="268" r:id="rId8"/>
    <p:sldId id="269" r:id="rId9"/>
    <p:sldId id="270" r:id="rId10"/>
    <p:sldId id="264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20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645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7918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90242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6961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5487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13491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91077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1795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1814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3994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5400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3418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9401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433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5818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4696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E2072480-10DA-4FB4-BEAE-2A1DEA90F248}" type="datetimeFigureOut">
              <a:rPr lang="tr-TR" smtClean="0"/>
              <a:pPr/>
              <a:t>28.02.2021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495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8.png"/><Relationship Id="rId7" Type="http://schemas.openxmlformats.org/officeDocument/2006/relationships/image" Target="../media/image39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5.png"/><Relationship Id="rId7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8.pn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5709" y="566069"/>
            <a:ext cx="9953291" cy="43947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30" name="Picture 6" descr="Ä°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693" y="3270032"/>
            <a:ext cx="5798434" cy="23709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425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446" y="2266683"/>
            <a:ext cx="5737171" cy="449472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5312" y="2073633"/>
            <a:ext cx="5800725" cy="2762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4954" y="612148"/>
            <a:ext cx="8303851" cy="11780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72" name="Picture 4" descr="robinson crusoe iÅ bankasÄ±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33" y="5007141"/>
            <a:ext cx="957763" cy="158300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genÃ§ werther'in acÄ±larÄ± iÅ bankasÄ± ile ilgili gÃ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778" y="5007141"/>
            <a:ext cx="957683" cy="15828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gulliver'in gezileri iÅ bankasÄ± ile ilgili gÃ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844" y="5007141"/>
            <a:ext cx="978968" cy="15828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emile iÅ bankasÄ± ile ilgili gÃ¶rsel sonucu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6338" y="5007141"/>
            <a:ext cx="964519" cy="15828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60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Ä°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27" y="4706526"/>
            <a:ext cx="2175501" cy="174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7256" y="606295"/>
            <a:ext cx="2475494" cy="11121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050" name="Picture 2" descr="Ä°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119" y="2511979"/>
            <a:ext cx="3294418" cy="186683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apitalizm sanayi devrimi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3405" y="2345569"/>
            <a:ext cx="2202370" cy="204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82505" y="4625523"/>
            <a:ext cx="3873270" cy="19058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5381" y="2345569"/>
            <a:ext cx="4641269" cy="418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413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2007" y="502276"/>
            <a:ext cx="8183601" cy="12403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74" name="Picture 2" descr="Ä°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519" y="2588654"/>
            <a:ext cx="3552377" cy="355237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141" y="2390765"/>
            <a:ext cx="4679928" cy="4284621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1489" y="2588654"/>
            <a:ext cx="2326351" cy="229243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1489" y="4590304"/>
            <a:ext cx="2168712" cy="2199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711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7280" y="45836"/>
            <a:ext cx="3168202" cy="671560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8586" y="417019"/>
            <a:ext cx="4546175" cy="11220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0102" y="1804853"/>
            <a:ext cx="6760572" cy="448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3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2230" y="2282376"/>
            <a:ext cx="4130810" cy="4534573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0748" y="2406221"/>
            <a:ext cx="4202623" cy="4202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4954" y="546344"/>
            <a:ext cx="8439807" cy="12223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031" y="2282377"/>
            <a:ext cx="3959373" cy="4326467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73697" y="2406221"/>
            <a:ext cx="2032848" cy="420262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052" name="Picture 4" descr="Ä°lgili resi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230" y="4176556"/>
            <a:ext cx="1259674" cy="66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Ä°lgili resi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59738">
            <a:off x="7611638" y="4503189"/>
            <a:ext cx="1258495" cy="66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Ä°lgili resi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25162">
            <a:off x="7881692" y="3737720"/>
            <a:ext cx="1049344" cy="66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48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52338" y="2130112"/>
            <a:ext cx="2028892" cy="4580787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71599" y="2372680"/>
            <a:ext cx="2580739" cy="426611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6" descr="Ä°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4316" y="1875625"/>
            <a:ext cx="982441" cy="98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6787" y="551108"/>
            <a:ext cx="8421912" cy="12638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6381" y="2366078"/>
            <a:ext cx="2594470" cy="42793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95163" y="2366078"/>
            <a:ext cx="2654602" cy="42793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1820" y="2006019"/>
            <a:ext cx="1339403" cy="472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8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79" y="2356834"/>
            <a:ext cx="2471682" cy="432544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2338" y="2130112"/>
            <a:ext cx="2028892" cy="458078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6787" y="551108"/>
            <a:ext cx="8421912" cy="12638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8" descr="2 png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6275" y="2781837"/>
            <a:ext cx="903558" cy="90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0158" y="2356834"/>
            <a:ext cx="2498382" cy="435406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94759" y="2356834"/>
            <a:ext cx="3213300" cy="435406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0999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52338" y="2130112"/>
            <a:ext cx="2028892" cy="458078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6787" y="551108"/>
            <a:ext cx="8421912" cy="12638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6" descr="Ä°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184" y="3773510"/>
            <a:ext cx="862415" cy="862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98175" y="2903222"/>
            <a:ext cx="3823281" cy="380767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487" y="2161851"/>
            <a:ext cx="2555210" cy="4549048"/>
          </a:xfrm>
          <a:prstGeom prst="rect">
            <a:avLst/>
          </a:prstGeom>
        </p:spPr>
      </p:pic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411" y="1942611"/>
            <a:ext cx="1455313" cy="19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19218" y="2492511"/>
            <a:ext cx="1902238" cy="82142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28525" y="2492511"/>
            <a:ext cx="2593597" cy="407925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899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6564" y="2385217"/>
            <a:ext cx="3602337" cy="371352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2338" y="2130112"/>
            <a:ext cx="2028892" cy="458078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6787" y="551108"/>
            <a:ext cx="8421912" cy="12638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2" descr="4 png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0670" y="4846524"/>
            <a:ext cx="875764" cy="87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4678" y="2210437"/>
            <a:ext cx="3401113" cy="4500462"/>
          </a:xfrm>
          <a:prstGeom prst="rect">
            <a:avLst/>
          </a:prstGeom>
        </p:spPr>
      </p:pic>
      <p:pic>
        <p:nvPicPr>
          <p:cNvPr id="10" name="Picture 2" descr="Ä°lgili resi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386" y="2385217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Ä°lgili resi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791" y="4487934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81189" y="5818836"/>
            <a:ext cx="2190750" cy="828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6852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 Toplantı Odası">
  <a:themeElements>
    <a:clrScheme name="İyon Toplantı Odası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İyon Toplantı Odası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 Toplantı Odası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2033</TotalTime>
  <Words>0</Words>
  <PresentationFormat>Geniş ekran</PresentationFormat>
  <Paragraphs>0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İyon Toplantı Odası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2012-08-15T22:53:30Z</dcterms:created>
  <dcterms:modified xsi:type="dcterms:W3CDTF">2021-02-28T11:03:23Z</dcterms:modified>
  <cp:category>https://www.sorubak.com</cp:category>
</cp:coreProperties>
</file>