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 id="274" r:id="rId20"/>
    <p:sldId id="275"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38" autoAdjust="0"/>
    <p:restoredTop sz="94660"/>
  </p:normalViewPr>
  <p:slideViewPr>
    <p:cSldViewPr>
      <p:cViewPr varScale="1">
        <p:scale>
          <a:sx n="101" d="100"/>
          <a:sy n="101" d="100"/>
        </p:scale>
        <p:origin x="55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a:t>Asıl alt başlık stilini düzenlemek için tıklatın</a:t>
            </a:r>
            <a:endParaRPr kumimoji="0" lang="en-US"/>
          </a:p>
        </p:txBody>
      </p:sp>
      <p:sp>
        <p:nvSpPr>
          <p:cNvPr id="7" name="6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20" name="19 Altbilgi Yer Tutucusu"/>
          <p:cNvSpPr>
            <a:spLocks noGrp="1"/>
          </p:cNvSpPr>
          <p:nvPr>
            <p:ph type="ftr" sz="quarter" idx="11"/>
          </p:nvPr>
        </p:nvSpPr>
        <p:spPr/>
        <p:txBody>
          <a:bodyPr/>
          <a:lstStyle/>
          <a:p>
            <a:endParaRPr lang="tr-TR"/>
          </a:p>
        </p:txBody>
      </p:sp>
      <p:sp>
        <p:nvSpPr>
          <p:cNvPr id="10" name="9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p>
            <a:r>
              <a:rPr kumimoji="0" lang="tr-TR"/>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a:t>Asıl başlık stili için tıklatın</a:t>
            </a:r>
            <a:endParaRPr kumimoji="0" lang="en-US"/>
          </a:p>
        </p:txBody>
      </p:sp>
      <p:sp>
        <p:nvSpPr>
          <p:cNvPr id="5" name="4 Veri Yer Tutucusu"/>
          <p:cNvSpPr>
            <a:spLocks noGrp="1"/>
          </p:cNvSpPr>
          <p:nvPr>
            <p:ph type="dt" sz="half" idx="10"/>
          </p:nvPr>
        </p:nvSpPr>
        <p:spPr/>
        <p:txBody>
          <a:bodyPr/>
          <a:lstStyle/>
          <a:p>
            <a:fld id="{A23720DD-5B6D-40BF-8493-A6B52D484E6B}" type="datetimeFigureOut">
              <a:rPr lang="tr-TR" smtClean="0"/>
              <a:pPr/>
              <a:t>8.01.2021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p>
            <a:r>
              <a:rPr kumimoji="0" lang="tr-TR"/>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23720DD-5B6D-40BF-8493-A6B52D484E6B}" type="datetimeFigureOut">
              <a:rPr lang="tr-TR" smtClean="0"/>
              <a:pPr/>
              <a:t>8.01.2021</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302176B-0E47-46AC-8F43-DAB4B8A37D06}"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331640" y="0"/>
            <a:ext cx="7406640" cy="1472184"/>
          </a:xfrm>
        </p:spPr>
        <p:txBody>
          <a:bodyPr/>
          <a:lstStyle/>
          <a:p>
            <a:r>
              <a:rPr lang="tr-TR" dirty="0"/>
              <a:t>Türkiye Fiziki Coğrafyası</a:t>
            </a:r>
          </a:p>
        </p:txBody>
      </p:sp>
      <p:sp>
        <p:nvSpPr>
          <p:cNvPr id="3" name="2 Alt Başlık"/>
          <p:cNvSpPr>
            <a:spLocks noGrp="1"/>
          </p:cNvSpPr>
          <p:nvPr>
            <p:ph type="subTitle" idx="1"/>
          </p:nvPr>
        </p:nvSpPr>
        <p:spPr>
          <a:xfrm>
            <a:off x="1331640" y="1412776"/>
            <a:ext cx="7406640" cy="4243232"/>
          </a:xfrm>
        </p:spPr>
        <p:txBody>
          <a:bodyPr>
            <a:normAutofit/>
          </a:bodyPr>
          <a:lstStyle/>
          <a:p>
            <a:r>
              <a:rPr lang="tr-TR" dirty="0"/>
              <a:t>Bolu Güzel Sanatlar Lisesi 10.sınıf Performans Ödevi</a:t>
            </a:r>
          </a:p>
          <a:p>
            <a:r>
              <a:rPr lang="tr-TR" dirty="0"/>
              <a:t>Adı soyadı :Murat apaydın</a:t>
            </a:r>
          </a:p>
          <a:p>
            <a:r>
              <a:rPr lang="tr-TR" dirty="0"/>
              <a:t>Sınıfı :10/A</a:t>
            </a:r>
          </a:p>
          <a:p>
            <a:r>
              <a:rPr lang="tr-TR" dirty="0"/>
              <a:t>No:240</a:t>
            </a:r>
          </a:p>
          <a:p>
            <a:r>
              <a:rPr lang="tr-TR" dirty="0"/>
              <a:t>Öğretmen adı:Osman </a:t>
            </a:r>
            <a:r>
              <a:rPr lang="tr-TR" dirty="0" err="1"/>
              <a:t>Özben</a:t>
            </a:r>
            <a:endParaRPr lang="tr-TR" dirty="0"/>
          </a:p>
          <a:p>
            <a:r>
              <a:rPr lang="tr-TR" dirty="0"/>
              <a:t>Tarih:04/01/2021</a:t>
            </a:r>
          </a:p>
          <a:p>
            <a:endParaRPr lang="tr-TR" dirty="0"/>
          </a:p>
        </p:txBody>
      </p:sp>
      <p:pic>
        <p:nvPicPr>
          <p:cNvPr id="4" name="3 Resim" descr="2a_turkiye_fiziki_haritasi3.png"/>
          <p:cNvPicPr>
            <a:picLocks noChangeAspect="1"/>
          </p:cNvPicPr>
          <p:nvPr/>
        </p:nvPicPr>
        <p:blipFill>
          <a:blip r:embed="rId2" cstate="print"/>
          <a:stretch>
            <a:fillRect/>
          </a:stretch>
        </p:blipFill>
        <p:spPr>
          <a:xfrm>
            <a:off x="1475656" y="4149080"/>
            <a:ext cx="4707907" cy="252028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r>
              <a:rPr lang="tr-TR" dirty="0"/>
              <a:t>Buzul döneminin, sıcak iklim koşullarına bağlı olarak sonlanmaya başlaması ile birlikte, deniz seviyesi yükselmiş, Akdeniz ve Karadeniz, Ege, Marmara ve boğazlar yoluyla birbirine bağlanmıştır. Bu devirde etkili olan jeolojik olaylardan biri de volkanik hareketlerdir. Daha önceki dönemde başlayan ve bu dönemde devam eden volkanik faaliyetler sonucunda Anadolu’nun yüksek volkanik dağları meydana gelmiştir. Kısa süren, fakat tüm dünyada olduğu gibi Anadolu’da da etkili olan bu dönemin önemli yansımalarında biri de Kuzey Anadolu Fay hattının oluşmasıdır. Ege denizinin kuzeyinden, doğuya doğru, Bingöl civarına kadar uzanan bu kırık hattı, önemli bir tektonik aktivite sahası olup, Anadolu’daki en yıkıcı depremlerin yaşandığı kuşaktır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Türkiye Diri Fay Haritası</a:t>
            </a:r>
          </a:p>
        </p:txBody>
      </p:sp>
      <p:pic>
        <p:nvPicPr>
          <p:cNvPr id="4" name="3 İçerik Yer Tutucusu" descr="8254_16_39_08.jpg"/>
          <p:cNvPicPr>
            <a:picLocks noGrp="1" noChangeAspect="1"/>
          </p:cNvPicPr>
          <p:nvPr>
            <p:ph idx="1"/>
          </p:nvPr>
        </p:nvPicPr>
        <p:blipFill>
          <a:blip r:embed="rId2" cstate="print"/>
          <a:stretch>
            <a:fillRect/>
          </a:stretch>
        </p:blipFill>
        <p:spPr>
          <a:xfrm>
            <a:off x="1435100" y="1579546"/>
            <a:ext cx="7499350" cy="4537107"/>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Türkiye’nin Jeolojik Yapısı</a:t>
            </a:r>
          </a:p>
        </p:txBody>
      </p:sp>
      <p:sp>
        <p:nvSpPr>
          <p:cNvPr id="3" name="2 İçerik Yer Tutucusu"/>
          <p:cNvSpPr>
            <a:spLocks noGrp="1"/>
          </p:cNvSpPr>
          <p:nvPr>
            <p:ph idx="1"/>
          </p:nvPr>
        </p:nvSpPr>
        <p:spPr/>
        <p:txBody>
          <a:bodyPr>
            <a:normAutofit fontScale="85000" lnSpcReduction="20000"/>
          </a:bodyPr>
          <a:lstStyle/>
          <a:p>
            <a:r>
              <a:rPr lang="tr-TR" dirty="0"/>
              <a:t>Prekambriyen ve Paleozoik’e ait oluşumlar; Masifler… Masifler, genellikle tortul yapılı kayaçların basınç ve sıcaklık koşullarına bağlı olarak başkalaşıma uğraması sonucunda oluşan, yüksek dirençli kütlelerdir. Bunların bazıları Batı Anadolu </a:t>
            </a:r>
            <a:r>
              <a:rPr lang="tr-TR" dirty="0" err="1"/>
              <a:t>batolitinde</a:t>
            </a:r>
            <a:r>
              <a:rPr lang="tr-TR" dirty="0"/>
              <a:t> olduğu gibi geniş alanlara yayılan nispeten stabil ve çevre litolojiye göre daha yaşlı bir kütle oluşturur. Türkiye geniş alanlar kaplayan masiflerin </a:t>
            </a:r>
            <a:r>
              <a:rPr lang="tr-TR" dirty="0" err="1"/>
              <a:t>başlıcaları</a:t>
            </a:r>
            <a:r>
              <a:rPr lang="tr-TR" dirty="0"/>
              <a:t>; </a:t>
            </a:r>
            <a:r>
              <a:rPr lang="tr-TR" dirty="0" err="1"/>
              <a:t>Istranca</a:t>
            </a:r>
            <a:r>
              <a:rPr lang="tr-TR" dirty="0"/>
              <a:t> masifi (Yıldız Dağı) Menderes masifi (Batı Anadolu) Ilgaz masifi Uludağ masifi Sultandağı masifi Anamur masifi Amasya – Tokat masifi Kırşehir masifi Bitlis masifi …</a:t>
            </a:r>
          </a:p>
        </p:txBody>
      </p:sp>
      <p:pic>
        <p:nvPicPr>
          <p:cNvPr id="4" name="Picture 1" descr="C:\Users\user\Downloads\Logo\dersimiz.com.png"/>
          <p:cNvPicPr>
            <a:picLocks noChangeAspect="1" noChangeArrowheads="1"/>
          </p:cNvPicPr>
          <p:nvPr/>
        </p:nvPicPr>
        <p:blipFill>
          <a:blip r:embed="rId2" cstate="print"/>
          <a:srcRect/>
          <a:stretch>
            <a:fillRect/>
          </a:stretch>
        </p:blipFill>
        <p:spPr bwMode="auto">
          <a:xfrm>
            <a:off x="7334250" y="6524625"/>
            <a:ext cx="1809750" cy="333375"/>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Turkiyede-masif-araziler.jpg"/>
          <p:cNvPicPr>
            <a:picLocks noGrp="1" noChangeAspect="1"/>
          </p:cNvPicPr>
          <p:nvPr>
            <p:ph idx="1"/>
          </p:nvPr>
        </p:nvPicPr>
        <p:blipFill>
          <a:blip r:embed="rId2" cstate="print"/>
          <a:stretch>
            <a:fillRect/>
          </a:stretch>
        </p:blipFill>
        <p:spPr>
          <a:xfrm>
            <a:off x="1475655" y="1713606"/>
            <a:ext cx="7485477" cy="4307681"/>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Uludağ</a:t>
            </a:r>
          </a:p>
        </p:txBody>
      </p:sp>
      <p:pic>
        <p:nvPicPr>
          <p:cNvPr id="4" name="3 İçerik Yer Tutucusu" descr="448678.jpg"/>
          <p:cNvPicPr>
            <a:picLocks noGrp="1" noChangeAspect="1"/>
          </p:cNvPicPr>
          <p:nvPr>
            <p:ph idx="1"/>
          </p:nvPr>
        </p:nvPicPr>
        <p:blipFill>
          <a:blip r:embed="rId2" cstate="print"/>
          <a:stretch>
            <a:fillRect/>
          </a:stretch>
        </p:blipFill>
        <p:spPr>
          <a:xfrm>
            <a:off x="1466256" y="1988840"/>
            <a:ext cx="7488832" cy="3744416"/>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Üçüncü Zaman Arazisi</a:t>
            </a:r>
          </a:p>
        </p:txBody>
      </p:sp>
      <p:sp>
        <p:nvSpPr>
          <p:cNvPr id="3" name="2 İçerik Yer Tutucusu"/>
          <p:cNvSpPr>
            <a:spLocks noGrp="1"/>
          </p:cNvSpPr>
          <p:nvPr>
            <p:ph idx="1"/>
          </p:nvPr>
        </p:nvSpPr>
        <p:spPr/>
        <p:txBody>
          <a:bodyPr/>
          <a:lstStyle/>
          <a:p>
            <a:r>
              <a:rPr lang="tr-TR" dirty="0"/>
              <a:t>•Tuzlu-jipsli kayaçların oluşumu</a:t>
            </a:r>
          </a:p>
          <a:p>
            <a:endParaRPr lang="tr-TR" dirty="0"/>
          </a:p>
          <a:p>
            <a:r>
              <a:rPr lang="tr-TR" dirty="0"/>
              <a:t>•Linyit yatakları </a:t>
            </a:r>
          </a:p>
          <a:p>
            <a:endParaRPr lang="tr-TR" dirty="0"/>
          </a:p>
          <a:p>
            <a:r>
              <a:rPr lang="tr-TR" dirty="0"/>
              <a:t>•Petrol yatakları </a:t>
            </a:r>
          </a:p>
          <a:p>
            <a:endParaRPr lang="tr-TR" dirty="0"/>
          </a:p>
          <a:p>
            <a:r>
              <a:rPr lang="tr-TR" dirty="0"/>
              <a:t>•Gölsel tortullar •</a:t>
            </a:r>
            <a:r>
              <a:rPr lang="tr-TR" dirty="0" err="1"/>
              <a:t>Volkanizma</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Jips karstına örnek bir </a:t>
            </a:r>
            <a:r>
              <a:rPr lang="tr-TR" dirty="0" err="1"/>
              <a:t>dolin</a:t>
            </a:r>
            <a:r>
              <a:rPr lang="tr-TR" dirty="0"/>
              <a:t>.</a:t>
            </a:r>
          </a:p>
        </p:txBody>
      </p:sp>
      <p:pic>
        <p:nvPicPr>
          <p:cNvPr id="5" name="4 İçerik Yer Tutucusu" descr="turkiye-karstik-alanlar-haritasi.png"/>
          <p:cNvPicPr>
            <a:picLocks noGrp="1" noChangeAspect="1"/>
          </p:cNvPicPr>
          <p:nvPr>
            <p:ph idx="1"/>
          </p:nvPr>
        </p:nvPicPr>
        <p:blipFill>
          <a:blip r:embed="rId2" cstate="print"/>
          <a:stretch>
            <a:fillRect/>
          </a:stretch>
        </p:blipFill>
        <p:spPr>
          <a:xfrm>
            <a:off x="1435100" y="1836868"/>
            <a:ext cx="7499350" cy="4022463"/>
          </a:xfrm>
        </p:spPr>
      </p:pic>
      <p:graphicFrame>
        <p:nvGraphicFramePr>
          <p:cNvPr id="2051" name="Object 3"/>
          <p:cNvGraphicFramePr>
            <a:graphicFrameLocks noChangeAspect="1"/>
          </p:cNvGraphicFramePr>
          <p:nvPr/>
        </p:nvGraphicFramePr>
        <p:xfrm>
          <a:off x="5230813" y="3997325"/>
          <a:ext cx="1846262" cy="490538"/>
        </p:xfrm>
        <a:graphic>
          <a:graphicData uri="http://schemas.openxmlformats.org/presentationml/2006/ole">
            <mc:AlternateContent xmlns:mc="http://schemas.openxmlformats.org/markup-compatibility/2006">
              <mc:Choice xmlns:v="urn:schemas-microsoft-com:vml" Requires="v">
                <p:oleObj spid="_x0000_s2051" name="Paketleyici Kabuk Nesnesi" showAsIcon="1" r:id="rId3" imgW="1845720" imgH="491040" progId="Package">
                  <p:embed/>
                </p:oleObj>
              </mc:Choice>
              <mc:Fallback>
                <p:oleObj name="Paketleyici Kabuk Nesnesi" showAsIcon="1" r:id="rId3" imgW="1845720" imgH="491040" progId="Package">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0813" y="3997325"/>
                        <a:ext cx="1846262" cy="49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a:t>Türkiyenin</a:t>
            </a:r>
            <a:r>
              <a:rPr lang="tr-TR" dirty="0"/>
              <a:t> önemli Linyit Havyaları ve Sahaları</a:t>
            </a:r>
          </a:p>
        </p:txBody>
      </p:sp>
      <p:pic>
        <p:nvPicPr>
          <p:cNvPr id="4" name="3 İçerik Yer Tutucusu" descr="sekil1.jpg"/>
          <p:cNvPicPr>
            <a:picLocks noGrp="1" noChangeAspect="1"/>
          </p:cNvPicPr>
          <p:nvPr>
            <p:ph idx="1"/>
          </p:nvPr>
        </p:nvPicPr>
        <p:blipFill>
          <a:blip r:embed="rId2" cstate="print"/>
          <a:stretch>
            <a:fillRect/>
          </a:stretch>
        </p:blipFill>
        <p:spPr>
          <a:xfrm>
            <a:off x="1121155" y="1556792"/>
            <a:ext cx="8022845" cy="4523751"/>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Dördüncü Zaman Arazisi</a:t>
            </a:r>
          </a:p>
        </p:txBody>
      </p:sp>
      <p:sp>
        <p:nvSpPr>
          <p:cNvPr id="3" name="2 İçerik Yer Tutucusu"/>
          <p:cNvSpPr>
            <a:spLocks noGrp="1"/>
          </p:cNvSpPr>
          <p:nvPr>
            <p:ph idx="1"/>
          </p:nvPr>
        </p:nvSpPr>
        <p:spPr/>
        <p:txBody>
          <a:bodyPr>
            <a:normAutofit lnSpcReduction="10000"/>
          </a:bodyPr>
          <a:lstStyle/>
          <a:p>
            <a:endParaRPr lang="tr-TR" dirty="0"/>
          </a:p>
          <a:p>
            <a:r>
              <a:rPr lang="tr-TR" dirty="0" err="1"/>
              <a:t>Volkanizma</a:t>
            </a:r>
            <a:r>
              <a:rPr lang="tr-TR" dirty="0"/>
              <a:t> </a:t>
            </a:r>
            <a:r>
              <a:rPr lang="tr-TR" dirty="0" err="1"/>
              <a:t>Alüvyal</a:t>
            </a:r>
            <a:r>
              <a:rPr lang="tr-TR" dirty="0"/>
              <a:t> araziler (Ovalar-Deltalar) </a:t>
            </a:r>
          </a:p>
          <a:p>
            <a:endParaRPr lang="tr-TR" dirty="0"/>
          </a:p>
          <a:p>
            <a:endParaRPr lang="tr-TR" dirty="0"/>
          </a:p>
          <a:p>
            <a:r>
              <a:rPr lang="tr-TR" dirty="0"/>
              <a:t>KAF </a:t>
            </a:r>
          </a:p>
          <a:p>
            <a:endParaRPr lang="tr-TR" dirty="0"/>
          </a:p>
          <a:p>
            <a:endParaRPr lang="tr-TR" dirty="0"/>
          </a:p>
          <a:p>
            <a:r>
              <a:rPr lang="tr-TR" dirty="0"/>
              <a:t>DAF ve depremler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a:t>Türkiyenın</a:t>
            </a:r>
            <a:r>
              <a:rPr lang="tr-TR" dirty="0"/>
              <a:t> Genç </a:t>
            </a:r>
            <a:r>
              <a:rPr lang="tr-TR" dirty="0" err="1"/>
              <a:t>Volkanık</a:t>
            </a:r>
            <a:r>
              <a:rPr lang="tr-TR" dirty="0"/>
              <a:t> </a:t>
            </a:r>
            <a:r>
              <a:rPr lang="tr-TR" dirty="0" err="1"/>
              <a:t>Arazıler</a:t>
            </a:r>
            <a:r>
              <a:rPr lang="tr-TR" dirty="0"/>
              <a:t> Haritası</a:t>
            </a:r>
          </a:p>
        </p:txBody>
      </p:sp>
      <p:pic>
        <p:nvPicPr>
          <p:cNvPr id="4" name="3 İçerik Yer Tutucusu" descr="turkiye-genc-volkanik-alanlar-haritasi.png"/>
          <p:cNvPicPr>
            <a:picLocks noGrp="1" noChangeAspect="1"/>
          </p:cNvPicPr>
          <p:nvPr>
            <p:ph idx="1"/>
          </p:nvPr>
        </p:nvPicPr>
        <p:blipFill>
          <a:blip r:embed="rId2" cstate="print"/>
          <a:stretch>
            <a:fillRect/>
          </a:stretch>
        </p:blipFill>
        <p:spPr>
          <a:xfrm>
            <a:off x="1435100" y="1868394"/>
            <a:ext cx="7499350" cy="3959411"/>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Türkiye Jeolojik Özellikleri</a:t>
            </a:r>
          </a:p>
        </p:txBody>
      </p:sp>
      <p:sp>
        <p:nvSpPr>
          <p:cNvPr id="3" name="2 İçerik Yer Tutucusu"/>
          <p:cNvSpPr>
            <a:spLocks noGrp="1"/>
          </p:cNvSpPr>
          <p:nvPr>
            <p:ph idx="1"/>
          </p:nvPr>
        </p:nvSpPr>
        <p:spPr/>
        <p:txBody>
          <a:bodyPr>
            <a:normAutofit fontScale="85000" lnSpcReduction="10000"/>
          </a:bodyPr>
          <a:lstStyle/>
          <a:p>
            <a:r>
              <a:rPr lang="tr-TR" dirty="0"/>
              <a:t>Bir bölgenin jeolojik özelliğini, oranın jeolojik oluşumu ve bu oluşuma bağlı olarak ortaya çıkan jeolojik yapısı belirlemektedir. Türkiye'nin Jeolojik Oluşumu Kuzeyde Sibirya (Avrasya) ve güneyde Arabistan levhaları arasında bulunan Türkiye, bu kütleler ve bu alandaki </a:t>
            </a:r>
            <a:r>
              <a:rPr lang="tr-TR" dirty="0" err="1"/>
              <a:t>Tetis</a:t>
            </a:r>
            <a:r>
              <a:rPr lang="tr-TR" dirty="0"/>
              <a:t> denizine bağlı olarak gelişmiştir. Alp-</a:t>
            </a:r>
            <a:r>
              <a:rPr lang="tr-TR" dirty="0" err="1"/>
              <a:t>Himalaya</a:t>
            </a:r>
            <a:r>
              <a:rPr lang="tr-TR" dirty="0"/>
              <a:t> dağ kuşağında yer alan Türkiye, </a:t>
            </a:r>
            <a:r>
              <a:rPr lang="tr-TR" dirty="0" err="1"/>
              <a:t>orojenez</a:t>
            </a:r>
            <a:r>
              <a:rPr lang="tr-TR" dirty="0"/>
              <a:t> olaylarının çok kuvvetli olduğu bir alanda yer almakta olup, Paleozoik ’den, itibaren sık sık tektonik hareketlere maruz kalmış, kıvrımlı ve kırıklı dağlar ile tektonik kökenli ovalar ve diğer yer şekilleri oluşmuştur.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deprem-tehlike.jpg"/>
          <p:cNvPicPr>
            <a:picLocks noGrp="1" noChangeAspect="1"/>
          </p:cNvPicPr>
          <p:nvPr>
            <p:ph idx="1"/>
          </p:nvPr>
        </p:nvPicPr>
        <p:blipFill>
          <a:blip r:embed="rId2" cstate="print"/>
          <a:stretch>
            <a:fillRect/>
          </a:stretch>
        </p:blipFill>
        <p:spPr>
          <a:xfrm>
            <a:off x="1043608" y="620688"/>
            <a:ext cx="7930421" cy="5616624"/>
          </a:xfrm>
        </p:spPr>
      </p:pic>
      <p:pic>
        <p:nvPicPr>
          <p:cNvPr id="3" name="Picture 1" descr="C:\Users\user\Downloads\Logo\dersimiz.com.png"/>
          <p:cNvPicPr>
            <a:picLocks noChangeAspect="1" noChangeArrowheads="1"/>
          </p:cNvPicPr>
          <p:nvPr/>
        </p:nvPicPr>
        <p:blipFill>
          <a:blip r:embed="rId3" cstate="print"/>
          <a:srcRect/>
          <a:stretch>
            <a:fillRect/>
          </a:stretch>
        </p:blipFill>
        <p:spPr bwMode="auto">
          <a:xfrm>
            <a:off x="7334250" y="6524625"/>
            <a:ext cx="1809750" cy="33337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PALEOZOİK (Birinci Zaman)</a:t>
            </a:r>
          </a:p>
        </p:txBody>
      </p:sp>
      <p:sp>
        <p:nvSpPr>
          <p:cNvPr id="3" name="2 İçerik Yer Tutucusu"/>
          <p:cNvSpPr>
            <a:spLocks noGrp="1"/>
          </p:cNvSpPr>
          <p:nvPr>
            <p:ph idx="1"/>
          </p:nvPr>
        </p:nvSpPr>
        <p:spPr/>
        <p:txBody>
          <a:bodyPr>
            <a:normAutofit fontScale="85000" lnSpcReduction="20000"/>
          </a:bodyPr>
          <a:lstStyle/>
          <a:p>
            <a:r>
              <a:rPr lang="tr-TR" dirty="0"/>
              <a:t>(</a:t>
            </a:r>
            <a:r>
              <a:rPr lang="tr-TR" dirty="0" err="1"/>
              <a:t>Tetis</a:t>
            </a:r>
            <a:r>
              <a:rPr lang="tr-TR" dirty="0"/>
              <a:t> Denizi/Jeosenklinallerin dolması/Masifler/Taşkömürü Oluşumları) Türkiye’nin bulunduğu alanda, </a:t>
            </a:r>
            <a:r>
              <a:rPr lang="tr-TR" dirty="0" err="1"/>
              <a:t>Prekambrien’den</a:t>
            </a:r>
            <a:r>
              <a:rPr lang="tr-TR" dirty="0"/>
              <a:t> itibaren oluşan (Derik, Tufanbeyli, </a:t>
            </a:r>
            <a:r>
              <a:rPr lang="tr-TR" dirty="0" err="1"/>
              <a:t>Amanoslar</a:t>
            </a:r>
            <a:r>
              <a:rPr lang="tr-TR" dirty="0"/>
              <a:t>…) arazilerden sonra, </a:t>
            </a:r>
            <a:r>
              <a:rPr lang="tr-TR" dirty="0" err="1"/>
              <a:t>Paleozoik’de</a:t>
            </a:r>
            <a:r>
              <a:rPr lang="tr-TR" dirty="0"/>
              <a:t> oluşan araziler de bulunmaktadır. Tortul ve metamorfik kütlelerden oluşan bu araziler; Yıldız Dağları, Güneydoğu </a:t>
            </a:r>
            <a:r>
              <a:rPr lang="tr-TR" dirty="0" err="1"/>
              <a:t>Toroslar</a:t>
            </a:r>
            <a:r>
              <a:rPr lang="tr-TR" dirty="0"/>
              <a:t> çevresi ile Menderes masifi civarında yaygındır. Genellikle sıcak ve yağışlı koşulların hakim olduğu dönemin, Karbonifer periyodunda yetişen orman varlığına bağlı olarak, göllerde biriken bol miktardaki bitki kalıntıları, Batı Karadeniz kıyı kuşağında, Zonguldak civarında taş kömürü yatakları oluşmuştur.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MEZOZOİK (İkinci Zaman)</a:t>
            </a:r>
          </a:p>
        </p:txBody>
      </p:sp>
      <p:sp>
        <p:nvSpPr>
          <p:cNvPr id="3" name="2 İçerik Yer Tutucusu"/>
          <p:cNvSpPr>
            <a:spLocks noGrp="1"/>
          </p:cNvSpPr>
          <p:nvPr>
            <p:ph idx="1"/>
          </p:nvPr>
        </p:nvSpPr>
        <p:spPr/>
        <p:txBody>
          <a:bodyPr>
            <a:normAutofit fontScale="70000" lnSpcReduction="20000"/>
          </a:bodyPr>
          <a:lstStyle/>
          <a:p>
            <a:r>
              <a:rPr lang="tr-TR" dirty="0"/>
              <a:t>(</a:t>
            </a:r>
            <a:r>
              <a:rPr lang="tr-TR" dirty="0" err="1"/>
              <a:t>Tetis</a:t>
            </a:r>
            <a:r>
              <a:rPr lang="tr-TR" dirty="0"/>
              <a:t> Denizinin dolması ve kapanmaya başlaması/</a:t>
            </a:r>
            <a:r>
              <a:rPr lang="tr-TR" dirty="0" err="1"/>
              <a:t>Orojenez</a:t>
            </a:r>
            <a:r>
              <a:rPr lang="tr-TR" dirty="0"/>
              <a:t>/Canlı yaşamındaki değişiklikler) Mezozoik döneminde, Türkiye arazisinin bulunduğu alan merkezi kısımları hariç, büyük oranda, </a:t>
            </a:r>
            <a:r>
              <a:rPr lang="tr-TR" dirty="0" err="1"/>
              <a:t>Tetis</a:t>
            </a:r>
            <a:r>
              <a:rPr lang="tr-TR" dirty="0"/>
              <a:t> deniziyle kaplı durumdadır. Yükseler dağlardan kaynaklanan erozyon sonucunda taşınan </a:t>
            </a:r>
            <a:r>
              <a:rPr lang="tr-TR" dirty="0" err="1"/>
              <a:t>alüvyal</a:t>
            </a:r>
            <a:r>
              <a:rPr lang="tr-TR" dirty="0"/>
              <a:t> unsurların birikmesi ile dolmaya başlayan jeosenklinaller kapanmaya başlamış, ayrıca meydana gelen deniz altı </a:t>
            </a:r>
            <a:r>
              <a:rPr lang="tr-TR" dirty="0" err="1"/>
              <a:t>volkanizmaları</a:t>
            </a:r>
            <a:r>
              <a:rPr lang="tr-TR" dirty="0"/>
              <a:t> ile magmatik lav akıntıları, bu oluşumlarda pay sahibi olmuştur. Tektonik aktiviteye bağlı olarak, meydana gelen hareketlerle kıvrılan bu kütleler Kuzeyde Kuzey Anadolu Dağları, güneyde de </a:t>
            </a:r>
            <a:r>
              <a:rPr lang="tr-TR" dirty="0" err="1"/>
              <a:t>Toroslarını</a:t>
            </a:r>
            <a:r>
              <a:rPr lang="tr-TR" dirty="0"/>
              <a:t> meydana getirmiştir. </a:t>
            </a:r>
            <a:r>
              <a:rPr lang="tr-TR" dirty="0" err="1"/>
              <a:t>Toroslarda</a:t>
            </a:r>
            <a:r>
              <a:rPr lang="tr-TR" dirty="0"/>
              <a:t> yaygın olan karbonatlı kayaçlar özellikle kalker geniş alanların litolojisini oluştururken, Kuzey Anadolu Dağları’nın, özellikle doğu kesiminde, volkanik ara katkılı tortul kütleler, batı Karadeniz kıyılarında ise </a:t>
            </a:r>
            <a:r>
              <a:rPr lang="tr-TR" dirty="0" err="1"/>
              <a:t>fliş</a:t>
            </a:r>
            <a:r>
              <a:rPr lang="tr-TR" dirty="0"/>
              <a:t> formasyonu yaygın litolojiyi oluşturmuştur.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TERSİYER (Üçüncü Zaman)</a:t>
            </a:r>
          </a:p>
        </p:txBody>
      </p:sp>
      <p:sp>
        <p:nvSpPr>
          <p:cNvPr id="3" name="2 İçerik Yer Tutucusu"/>
          <p:cNvSpPr>
            <a:spLocks noGrp="1"/>
          </p:cNvSpPr>
          <p:nvPr>
            <p:ph idx="1"/>
          </p:nvPr>
        </p:nvSpPr>
        <p:spPr/>
        <p:txBody>
          <a:bodyPr>
            <a:normAutofit fontScale="85000" lnSpcReduction="10000"/>
          </a:bodyPr>
          <a:lstStyle/>
          <a:p>
            <a:r>
              <a:rPr lang="tr-TR" dirty="0"/>
              <a:t>(Alp </a:t>
            </a:r>
            <a:r>
              <a:rPr lang="tr-TR" dirty="0" err="1"/>
              <a:t>orojenezi</a:t>
            </a:r>
            <a:r>
              <a:rPr lang="tr-TR" dirty="0"/>
              <a:t>/Neojen gölleri/Linyit ve petrol yatakları/KAF/volkanik faaliyetler) Mezozoik sonlarında itibaren Anadolu büyük oranda karalaşmış, çevresindeki deniz alanları kapanmaya başlamıştır. Deniz olarak varlığını sürdüren alanlar Kuzey Anadolu Dağları ile </a:t>
            </a:r>
            <a:r>
              <a:rPr lang="tr-TR" dirty="0" err="1"/>
              <a:t>Toros</a:t>
            </a:r>
            <a:r>
              <a:rPr lang="tr-TR" dirty="0"/>
              <a:t> Dağların alçak kısımlarıdır. Bu dönemde, Anadolu’da etkili olan sıcak ve kurak bir iklim koşullarının bir yansıması olarak iç kesimlerdeki kapalı havzalarda, tuzlu ve jipsli formasyonlar oluşmuş, bu tortullar, Ankara ve Çankırı civarında, özellikle de Sivas, Hafik-Zara dolaylarında geniş yer tutmuştur.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dirty="0"/>
              <a:t>Anadolu’nun jeolojik karakterini oluşturan Alp </a:t>
            </a:r>
            <a:r>
              <a:rPr lang="tr-TR" dirty="0" err="1"/>
              <a:t>Orojenezi</a:t>
            </a:r>
            <a:r>
              <a:rPr lang="tr-TR" dirty="0"/>
              <a:t> de, bu dönemin ortalarında etkinleşmiş, kuzey ve güneydeki sıra dağlar oluşmuştur. Mezozoik sonlarında Anadolu’nun iç kesimleri ‘’Neojen’’ gölleriyle kaplanmıştır. Bu döneminde, sıcak ve yağışlı olması, orman varlığı artırmış, ve biriken organik maddeler linyit yataklarını oluşturmuştur. Anadolu’nun pek çok yerinde linyit yatakları oluşurken, Güneydoğu Anadolu’da, Diyarbakır, Batman, Adıyaman, Siirt çevrelerinde petrol yatakları meydana gelmiştir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a:t>Toroslar</a:t>
            </a:r>
            <a:endParaRPr lang="tr-TR" dirty="0"/>
          </a:p>
        </p:txBody>
      </p:sp>
      <p:pic>
        <p:nvPicPr>
          <p:cNvPr id="4" name="3 İçerik Yer Tutucusu" descr="toroslarda-likya-off-road-macerasi--05112020133318.jpg"/>
          <p:cNvPicPr>
            <a:picLocks noGrp="1" noChangeAspect="1"/>
          </p:cNvPicPr>
          <p:nvPr>
            <p:ph idx="1"/>
          </p:nvPr>
        </p:nvPicPr>
        <p:blipFill>
          <a:blip r:embed="rId2" cstate="print"/>
          <a:stretch>
            <a:fillRect/>
          </a:stretch>
        </p:blipFill>
        <p:spPr>
          <a:xfrm>
            <a:off x="1435100" y="1738796"/>
            <a:ext cx="7499350" cy="4218608"/>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KUVATERNER</a:t>
            </a:r>
          </a:p>
        </p:txBody>
      </p:sp>
      <p:sp>
        <p:nvSpPr>
          <p:cNvPr id="3" name="2 İçerik Yer Tutucusu"/>
          <p:cNvSpPr>
            <a:spLocks noGrp="1"/>
          </p:cNvSpPr>
          <p:nvPr>
            <p:ph idx="1"/>
          </p:nvPr>
        </p:nvSpPr>
        <p:spPr/>
        <p:txBody>
          <a:bodyPr>
            <a:normAutofit fontScale="92500" lnSpcReduction="10000"/>
          </a:bodyPr>
          <a:lstStyle/>
          <a:p>
            <a:r>
              <a:rPr lang="tr-TR" dirty="0"/>
              <a:t> (Ege Denizinin açılması/ Marmara ve boğazların oluşumu/ Akarsu etkinlikleri/ Buzul devirleri/ Anadolu’daki buzullaşmalar/ Karstik oluşumlar/ Rüzgar ve dalga aşındırmaları) </a:t>
            </a:r>
            <a:r>
              <a:rPr lang="tr-TR" dirty="0" err="1"/>
              <a:t>Kuvaterner</a:t>
            </a:r>
            <a:r>
              <a:rPr lang="tr-TR" dirty="0"/>
              <a:t> başlarında, günümüzden yaklaşık 2 milyon yıl önce, Türkiye arazisi bugünkü halini kazanmıştır. Dönem başında göllerin yaygın olduğu Ege sahası çökmüş, Ege Denizi ortaya çıkmış ve sıcak ve nemli olan iklim koşullarına bağlı olarak deniz seviyesi yükselmiştir.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85000" lnSpcReduction="20000"/>
          </a:bodyPr>
          <a:lstStyle/>
          <a:p>
            <a:r>
              <a:rPr lang="tr-TR" dirty="0"/>
              <a:t>Bu dönem hava sıcaklığının dönemsel olarak soğuk ve sıcak periyotların birbirini izlediği bir dönem olmuş, soğuk dönemlerde buzullar (</a:t>
            </a:r>
            <a:r>
              <a:rPr lang="tr-TR" dirty="0" err="1"/>
              <a:t>Glasyal</a:t>
            </a:r>
            <a:r>
              <a:rPr lang="tr-TR" dirty="0"/>
              <a:t> dönem) sıcak dönemlerde ise buzul arası (</a:t>
            </a:r>
            <a:r>
              <a:rPr lang="tr-TR" dirty="0" err="1"/>
              <a:t>İnterglasyal</a:t>
            </a:r>
            <a:r>
              <a:rPr lang="tr-TR" dirty="0"/>
              <a:t> dönem) dönemler yaşanmıştır. Bu dönemlerin sonuncusu olan </a:t>
            </a:r>
            <a:r>
              <a:rPr lang="tr-TR" dirty="0" err="1"/>
              <a:t>Würm</a:t>
            </a:r>
            <a:r>
              <a:rPr lang="tr-TR" dirty="0"/>
              <a:t> döneminde meydana gelen buzullaşma Anadolu’nu yüksek dağlarında etkili olmuş ve Alp tipi ya da dağ buzulu olarak adlandırılan buzul oluşumları meydana gelmiştir. </a:t>
            </a:r>
            <a:r>
              <a:rPr lang="tr-TR" dirty="0" err="1"/>
              <a:t>Toroslar</a:t>
            </a:r>
            <a:r>
              <a:rPr lang="tr-TR" dirty="0"/>
              <a:t>, Doğu Karadeniz Dağları ve iç kesimlerdeki volkanik dağların yüksek kesimleri buzullarla kaplanırken, meydana gelen regresyon olayları sonucunda deniz seviyesi alçalmıştır.</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250</TotalTime>
  <Words>932</Words>
  <PresentationFormat>Ekran Gösterisi (4:3)</PresentationFormat>
  <Paragraphs>45</Paragraphs>
  <Slides>20</Slides>
  <Notes>0</Notes>
  <HiddenSlides>0</HiddenSlides>
  <MMClips>0</MMClips>
  <ScaleCrop>false</ScaleCrop>
  <HeadingPairs>
    <vt:vector size="8" baseType="variant">
      <vt:variant>
        <vt:lpstr>Kullanılan Yazı Tipleri</vt:lpstr>
      </vt:variant>
      <vt:variant>
        <vt:i4>3</vt:i4>
      </vt:variant>
      <vt:variant>
        <vt:lpstr>Tema</vt:lpstr>
      </vt:variant>
      <vt:variant>
        <vt:i4>1</vt:i4>
      </vt:variant>
      <vt:variant>
        <vt:lpstr>Eklenmiş OLE Hizmet Programları</vt:lpstr>
      </vt:variant>
      <vt:variant>
        <vt:i4>1</vt:i4>
      </vt:variant>
      <vt:variant>
        <vt:lpstr>Slayt Başlıkları</vt:lpstr>
      </vt:variant>
      <vt:variant>
        <vt:i4>20</vt:i4>
      </vt:variant>
    </vt:vector>
  </HeadingPairs>
  <TitlesOfParts>
    <vt:vector size="25" baseType="lpstr">
      <vt:lpstr>Gill Sans MT</vt:lpstr>
      <vt:lpstr>Verdana</vt:lpstr>
      <vt:lpstr>Wingdings 2</vt:lpstr>
      <vt:lpstr>Gündönümü</vt:lpstr>
      <vt:lpstr>Paketleyici Kabuk Nesnesi</vt:lpstr>
      <vt:lpstr>Türkiye Fiziki Coğrafyası</vt:lpstr>
      <vt:lpstr>Türkiye Jeolojik Özellikleri</vt:lpstr>
      <vt:lpstr>PALEOZOİK (Birinci Zaman)</vt:lpstr>
      <vt:lpstr>MEZOZOİK (İkinci Zaman)</vt:lpstr>
      <vt:lpstr>TERSİYER (Üçüncü Zaman)</vt:lpstr>
      <vt:lpstr>PowerPoint Sunusu</vt:lpstr>
      <vt:lpstr>Toroslar</vt:lpstr>
      <vt:lpstr>KUVATERNER</vt:lpstr>
      <vt:lpstr>PowerPoint Sunusu</vt:lpstr>
      <vt:lpstr>PowerPoint Sunusu</vt:lpstr>
      <vt:lpstr>Türkiye Diri Fay Haritası</vt:lpstr>
      <vt:lpstr>Türkiye’nin Jeolojik Yapısı</vt:lpstr>
      <vt:lpstr>PowerPoint Sunusu</vt:lpstr>
      <vt:lpstr>Uludağ</vt:lpstr>
      <vt:lpstr>Üçüncü Zaman Arazisi</vt:lpstr>
      <vt:lpstr>Jips karstına örnek bir dolin.</vt:lpstr>
      <vt:lpstr>Türkiyenin önemli Linyit Havyaları ve Sahaları</vt:lpstr>
      <vt:lpstr>Dördüncü Zaman Arazisi</vt:lpstr>
      <vt:lpstr>Türkiyenın Genç Volkanık Arazıler Haritası</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2014-02-16T18:35:05Z</dcterms:created>
  <dcterms:modified xsi:type="dcterms:W3CDTF">2021-01-08T14:13:36Z</dcterms:modified>
  <cp:category>https://www.sorubak.com</cp:category>
</cp:coreProperties>
</file>