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73" r:id="rId2"/>
    <p:sldId id="262" r:id="rId3"/>
    <p:sldId id="278" r:id="rId4"/>
    <p:sldId id="263" r:id="rId5"/>
    <p:sldId id="279" r:id="rId6"/>
    <p:sldId id="264" r:id="rId7"/>
    <p:sldId id="280" r:id="rId8"/>
    <p:sldId id="265" r:id="rId9"/>
    <p:sldId id="266" r:id="rId10"/>
    <p:sldId id="267" r:id="rId11"/>
    <p:sldId id="287" r:id="rId12"/>
    <p:sldId id="281" r:id="rId13"/>
    <p:sldId id="268" r:id="rId14"/>
    <p:sldId id="282" r:id="rId15"/>
    <p:sldId id="269" r:id="rId16"/>
    <p:sldId id="283" r:id="rId17"/>
    <p:sldId id="270" r:id="rId18"/>
    <p:sldId id="271" r:id="rId19"/>
    <p:sldId id="284" r:id="rId20"/>
    <p:sldId id="272" r:id="rId21"/>
    <p:sldId id="256" r:id="rId22"/>
    <p:sldId id="285" r:id="rId23"/>
    <p:sldId id="257" r:id="rId24"/>
    <p:sldId id="274" r:id="rId25"/>
    <p:sldId id="276" r:id="rId26"/>
    <p:sldId id="258" r:id="rId27"/>
    <p:sldId id="259" r:id="rId28"/>
    <p:sldId id="260" r:id="rId29"/>
    <p:sldId id="261" r:id="rId30"/>
    <p:sldId id="286" r:id="rId31"/>
    <p:sldId id="275" r:id="rId32"/>
    <p:sldId id="277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0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1F6934-037A-4146-909C-89AEA6250946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60EF0-9518-45FF-9978-E0B022A6FAA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Devleti%20Gerileme%20D&#246;nemi\&#304;lber%20Ortayl&#305;%20ile%20Tarih%20-%20Lale%20Devri%201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00DeepBlue00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Devleti%20Gerileme%20D&#246;nemi\&#304;lber%20Ortayl&#305;%20ile%20Tarih%20-%20Lale%20Devri%202.mp4" TargetMode="Externa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vainqueurturc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Osmanl&#305;%20Devleti%20Gerileme%20D&#246;nemi\III.%20Selimin%20Hayat&#305;%20-%20&#304;lber%20Ortayl&#305;n&#305;n%20Anlat&#305;m&#305;yla....mp4" TargetMode="Externa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syaldersleri.com/tarih/resim/osm0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3624402" cy="4874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2 Metin kutusu"/>
          <p:cNvSpPr txBox="1"/>
          <p:nvPr/>
        </p:nvSpPr>
        <p:spPr>
          <a:xfrm>
            <a:off x="4572000" y="692696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>
                <a:solidFill>
                  <a:srgbClr val="FF0000"/>
                </a:solidFill>
                <a:latin typeface="Algerian" pitchFamily="82" charset="0"/>
              </a:rPr>
              <a:t>OSMANLI DEVLETİ GERİLEME DÖNEMİ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3923928" y="6237312"/>
            <a:ext cx="5580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  <a:r>
              <a:rPr lang="tr-TR" sz="2000" dirty="0" err="1">
                <a:solidFill>
                  <a:srgbClr val="FF0000"/>
                </a:solidFill>
                <a:latin typeface="Algerian" pitchFamily="82" charset="0"/>
              </a:rPr>
              <a:t>hüseyin</a:t>
            </a:r>
            <a:r>
              <a:rPr lang="tr-TR" sz="2000" dirty="0">
                <a:solidFill>
                  <a:srgbClr val="FF0000"/>
                </a:solidFill>
                <a:latin typeface="Algerian" pitchFamily="82" charset="0"/>
              </a:rPr>
              <a:t> bora çelik</a:t>
            </a:r>
          </a:p>
        </p:txBody>
      </p:sp>
      <p:pic>
        <p:nvPicPr>
          <p:cNvPr id="1028" name="Picture 4" descr="http://www.eskisohbet.com/wp-content/uploads/osmanli-arma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16832"/>
            <a:ext cx="4176464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1412776"/>
            <a:ext cx="871296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BELGRAD ANTLAŞMALARI (1739)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1718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Pasarofça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(Banat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Yaylası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verecekti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İsveç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ittifak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razı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verecekti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gemisi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bulunduramayacaktı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Rus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protokol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bakımından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İmparatoru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’na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’na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eşit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Tarih Dosyaları\kronoloji\18. yy Kronolojisi\Belgrat Antlaşması  - 1739\Antlaşma Metinlerine Göre Sınır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1700808"/>
            <a:ext cx="3491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: Bu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antlaşmalar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18.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yüzyıldaki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kazançlı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antlaşmalarıdır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fr-FR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Karadeniz’in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olduğu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u="sng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 </a:t>
            </a:r>
            <a:r>
              <a:rPr lang="fr-FR" sz="2000" b="1" u="sng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edilmiştir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görüşmelerinde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arabuluculuk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Fransa’ya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verilmiş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hale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getirilmiştir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(1740).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www.nenedirvikipedi.com/wp-content/uploads/2013/12/osmanl%C4%B1-gerileme-d%C3%B6nemi-lale-dev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28800"/>
            <a:ext cx="4536504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404664"/>
            <a:ext cx="871296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 – RUS SAVAŞI (1768- 1774)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Kafkasya’da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baskılarını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artırması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içişlerine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karışması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II.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Katherina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ölümünü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fırsat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bilerek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adayını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seçtirmesi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-III. Mustafa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ilerleyişinden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endişe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ediyor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istiyordu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Koca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Ragıp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biliyor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çıkıyordu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Koca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Ragıp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ölümünden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gerekli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tedbirleri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girmesini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iyi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değerlendiren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yenilgiye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uğrattılar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Rus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gemisi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İngilizlerin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yardımıyla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Akdeniz’e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Çeşme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Limanı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demirli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donanmasını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yaktı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(1770).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Cezayirli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Hasan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Ege’den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-1772’de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paylaştı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Kartal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Meydan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yenilen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istemek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zorunda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kaldı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ttp://www.enucuzkitap.com/66820/covers/_1770_%C3%87e%C5%9Fme_Deniz_Sava%C5%9F%C4%B1__/__1768-1774_Osmanl%C4%B1_Rus_Sava%C5%9Flar%C4%B1.jpg.asp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2808312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2" name="Picture 2" descr="http://www.e-tarih.org/images/konuresim/ts0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124744"/>
            <a:ext cx="5544616" cy="432048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4355976" y="5661248"/>
            <a:ext cx="37785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ÇEŞME BOZGUNU (BASKINI)</a:t>
            </a:r>
          </a:p>
        </p:txBody>
      </p:sp>
    </p:spTree>
  </p:cSld>
  <p:clrMapOvr>
    <a:masterClrMapping/>
  </p:clrMapOvr>
  <p:transition>
    <p:pull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KÜÇÜK KAYNARCA ANTLAŞMASI  (1774)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Maddeleri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bağımsız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sadece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bakımdan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halifeye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Karadeniz’deki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Kabartay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Yenikale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Kerç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Kilburun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tazminatı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ödeyecek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yaşayan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Ortodoksların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korunacak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tanınan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Akdeniz’deki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limanlarından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serbestçe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yararlanabilecek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gerekli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gördüğü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konsolosluk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açabilecek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Boğdan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Beserabya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Treaty of Küçük Kaynarca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789040"/>
            <a:ext cx="6624736" cy="2736304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241176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Güney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Dobruca'da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Yapılan Küçük Kaynarca Antlaşması</a:t>
            </a:r>
          </a:p>
        </p:txBody>
      </p:sp>
    </p:spTree>
  </p:cSld>
  <p:clrMapOvr>
    <a:masterClrMapping/>
  </p:clrMapOvr>
  <p:transition>
    <p:pull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0"/>
            <a:ext cx="374441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Bu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antlaşmayla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Karadeniz’deki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hakimiyeti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üstünlüğü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Türk-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kaybedildi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kültürel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bağlarını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korumaya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Balkanlar’da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açtığı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konsolosluklarla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buradaki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kışkırtma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fırsatı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buldu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Ortodoksların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koruyuculuğunu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üstlenen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içişlerine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serbestçe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karışma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fırsatı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buldu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tazminatı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ödedi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kapitülasyonlardan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yararlanma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hakkını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fr-F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upload.wikimedia.org/wikipedia/commons/c/c9/Treaty_of_K%C3%BC%C3%A7%C3%BCk_Kaynarc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76672"/>
            <a:ext cx="4680520" cy="4032448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4139952" y="4653136"/>
            <a:ext cx="46440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Not: Antlaşmanın imzalandığında yerdeki kitabe: Burada 10-21 Temmuz 1774 tarihinde Büyük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Katerina'nın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temsilcisi Kont Petro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Rumyantsev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ve Sultan I.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Abdülhamid'in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temsilcisi Sadrazam 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Muhsinzade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Mehmed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Paşa tarafından Küçük Kaynarca Antlaşması imzalanmıştır. Bu antlaşmanın 7. maddesine göre Rusya, Ortodoksları ve kiliselerini ebediyen koruması altına aldığını taahhüt eder.</a:t>
            </a:r>
          </a:p>
        </p:txBody>
      </p:sp>
    </p:spTree>
  </p:cSld>
  <p:clrMapOvr>
    <a:masterClrMapping/>
  </p:clrMapOvr>
  <p:transition>
    <p:pull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KIRIM OLAYI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bağımsız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getirdikten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geçirmek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geçtiler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Rus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girerek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seçilmesini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kabullenemedi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tehlikesinin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1779’da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Aynalıkavak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Tenkihnamesi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adaylarının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han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tanınması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şartıyla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’dan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çekildiler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UYARI: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1783’te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Şahin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Giray’a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isyanı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bahane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ederek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http://media.sondevir.com/250x190/2012/06/06/kirim-hanli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852936"/>
            <a:ext cx="7200800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1520" y="332656"/>
            <a:ext cx="856895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OSMANLI-AVUSTURYA,RUSYA SAVAŞLARI  (1787-1792)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Aynalıkavak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isyanları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bahane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1783’te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paylaşmak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hazırlıklara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gizli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Hotin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Küçük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Sırbistan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Bosna,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Hersek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Adriyatik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kısmını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Boğdan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da İstanbul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çevresini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kapsayacak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şekilde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canlandırılacaktı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şekilde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Boğazları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etmeyi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umuyordu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haberdar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1787’de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patlak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verdi.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İhtilalin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etkilemesi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çekildi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Ziştovi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Yalnız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zorunda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kaldı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http://www.vitaminegitim.com/EXTERNAL/BASE_URL/VIT_LO/UPLOADS/920da054cc135e373c02eb317faf5daf/images/a6c26363ca7b8af70c61d2c34a80b27f.jpg?x=670&amp;y=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5333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419872" y="6488668"/>
            <a:ext cx="2418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Yaş Antlaşması - 1792</a:t>
            </a:r>
          </a:p>
        </p:txBody>
      </p:sp>
    </p:spTree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548680"/>
            <a:ext cx="5364088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 TARİHİ GERİLEME DÖNEMİ </a:t>
            </a:r>
            <a:r>
              <a:rPr lang="tr-TR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(18.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18.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Yüzyılda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politikası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Karlofça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antlaşmalarıyla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kaybettiği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almaktı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amaçla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PRUT SAVAŞI VE ANTLAŞMASI (1711)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durumundaki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sıcak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denizlere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açılma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politikası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Lehistan’a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hakim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Balkanlar’da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Ortodoksları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himaye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alma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‘ya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İsveç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Şarl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1709’da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sığındı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gerekçe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göstererek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girince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Rus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(1711).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www.sussexvt.k12.de.us/science/The%20History%20of%20the%20World%201500-1899/The%20Turkish%20War_files/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88640"/>
            <a:ext cx="302433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://www.pandora.com.tr/images/kapak/25440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8326" y="3140968"/>
            <a:ext cx="2752146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-165303"/>
            <a:ext cx="89644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ZİŞTOVİ VE YAŞ ANTLAŞMALARI (1791 - 1792)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Ziştovi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Antlaşması’na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göre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aldığı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ettiği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etmeyecek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Antlaşması’na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göre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Kırım’ın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olduğunu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Buğ-Dinyester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Irmakları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bırakılacak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Dinyester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Doğudaki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Osmanlı-Rus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sınırının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değişmediği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edilecek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antlaşmadan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kaybettiği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düşüncesinin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gerçekleşemeyeceği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1" name="Picture 7" descr="http://www.egitimfakultesi.net/images/osm-rus-avs-sa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01008"/>
            <a:ext cx="417646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3" name="Picture 9" descr="http://img293.imageshack.us/img293/345/17ar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140968"/>
            <a:ext cx="1751856" cy="1166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5" name="Picture 11" descr="http://www.stadt-lienz.at/gemeindeamt/html/images/oesterreich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5301208"/>
            <a:ext cx="1511449" cy="1160782"/>
          </a:xfrm>
          <a:prstGeom prst="rect">
            <a:avLst/>
          </a:prstGeom>
          <a:noFill/>
        </p:spPr>
      </p:pic>
      <p:pic>
        <p:nvPicPr>
          <p:cNvPr id="31757" name="Picture 13" descr="https://encrypted-tbn0.gstatic.com/images?q=tbn:ANd9GcTesm85TdZQhixGw6lpoGatIvMsX5848ZtOV8d7A0g4JYyMBwyx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5301208"/>
            <a:ext cx="1435249" cy="1224136"/>
          </a:xfrm>
          <a:prstGeom prst="rect">
            <a:avLst/>
          </a:prstGeom>
          <a:noFill/>
        </p:spPr>
      </p:pic>
      <p:cxnSp>
        <p:nvCxnSpPr>
          <p:cNvPr id="10" name="9 Düz Ok Bağlayıcısı"/>
          <p:cNvCxnSpPr/>
          <p:nvPr/>
        </p:nvCxnSpPr>
        <p:spPr>
          <a:xfrm flipH="1">
            <a:off x="5868144" y="4365104"/>
            <a:ext cx="432048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7380312" y="4365104"/>
            <a:ext cx="43204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4644008" y="6457890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000" b="1" dirty="0">
                <a:solidFill>
                  <a:srgbClr val="FF0000"/>
                </a:solidFill>
              </a:rPr>
              <a:t>Avusturya ile </a:t>
            </a:r>
            <a:r>
              <a:rPr lang="tr-TR" sz="1000" b="1" dirty="0" err="1">
                <a:solidFill>
                  <a:srgbClr val="FF0000"/>
                </a:solidFill>
              </a:rPr>
              <a:t>Ziştovi</a:t>
            </a:r>
            <a:r>
              <a:rPr lang="tr-TR" sz="1000" b="1" dirty="0">
                <a:solidFill>
                  <a:srgbClr val="FF0000"/>
                </a:solidFill>
              </a:rPr>
              <a:t> Antlaşması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7020272" y="6611779"/>
            <a:ext cx="16802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 b="1" dirty="0">
                <a:solidFill>
                  <a:srgbClr val="FF0000"/>
                </a:solidFill>
              </a:rPr>
              <a:t>Rusya ile Yaş Antlaşması</a:t>
            </a:r>
          </a:p>
        </p:txBody>
      </p:sp>
      <p:sp>
        <p:nvSpPr>
          <p:cNvPr id="16" name="15 Metin kutusu"/>
          <p:cNvSpPr txBox="1"/>
          <p:nvPr/>
        </p:nvSpPr>
        <p:spPr>
          <a:xfrm>
            <a:off x="6516216" y="4293096"/>
            <a:ext cx="7056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 b="1" dirty="0">
                <a:solidFill>
                  <a:srgbClr val="FF0000"/>
                </a:solidFill>
              </a:rPr>
              <a:t>Osmanlı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251520" y="6627168"/>
            <a:ext cx="43492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b="1" dirty="0">
                <a:solidFill>
                  <a:srgbClr val="FF0000"/>
                </a:solidFill>
              </a:rPr>
              <a:t>Osmanlı – Rus ve Avusturya arasındaki mücadeleyi anlatan temsili bir resim</a:t>
            </a:r>
          </a:p>
        </p:txBody>
      </p:sp>
    </p:spTree>
  </p:cSld>
  <p:clrMapOvr>
    <a:masterClrMapping/>
  </p:clrMapOvr>
  <p:transition>
    <p:pull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67544" y="0"/>
            <a:ext cx="83529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18. YÜZYIL ISLAHATLARI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devirde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daki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uyduramadığının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farkına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varmış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örnek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alınmaya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çalışılmıştır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Çoğunlukla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alanda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yapılmıştır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yabancı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uzmanlardan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yararlanılmıştır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G:\kronoloji\18. yy Kronolojisi\Lale Devri'nin Başlaması  - 1718 - 1730\lale dev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04864"/>
            <a:ext cx="7920880" cy="417646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pull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518457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 DEVRİ (1718-1730)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1718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imzaladığı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Pasarofça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Antlaşması’ndan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1730’da Patrona Halil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İsyanı’na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sürmüştür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-Bu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devirde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yüzlerce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çeşit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soğanının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ithal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edilerek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süs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bitkisi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her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yetiştirilmesi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hem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adını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vermiş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hem de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eğlence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zevk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olmasının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sembolü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haline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gelmiştir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ismi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Padişah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III. Ahmet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Nevşehirli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Damat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İbrahim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Paşa’dır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düşüncelerin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savaşların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yarattığı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bunalımlı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havayı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dağıtmak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eğlence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zevk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dolu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hayat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yaşamak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isteği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almıştır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İstanbul’un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her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ihtişamlı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saraylar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köşkler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çeşmeler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bahçeler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yaptırılmıştır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bunlarla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beraber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Lale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hareketlerine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girişilmiştir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de-DE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kronoloji\18. yy Kronolojisi\Lale Devri'nin Başlaması  - 1718 - 1730\LALE-DEVRI - AHMET REFIK ALTIN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412776"/>
            <a:ext cx="3385457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565212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Devri’nde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yenilikler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haberdar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olabilmek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elçiler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gönderdi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elçiler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türlü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bilgiyi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İstanbul’a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aktarmışlardır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1727’de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matbaa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Said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efendi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İbrahim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Müteferrika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matbaa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kurmuş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edebiyat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kitapları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basmışlardır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Üsküdar’da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matbaası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açılmıştır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2764572"/>
            <a:ext cx="565212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Yalova’da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imalathanesi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Yeniçerilerden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itfaiye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bölüğü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defa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çiçek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aşısı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İstanbul’da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kumaş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fabrikası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Islahatlarda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görüldü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Eğlence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lüksün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tepkisine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başarısızlıkların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etkisiyle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İstanbul’da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Patrona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önderliğinde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isyan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Damat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İbrahim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öldürüldü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III. Ahmet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indirildi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Patrona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İsyanı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 descr="http://www.ceddimizosmanli.net/wp-content/uploads/2013/01/lale-dev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700808"/>
            <a:ext cx="3015808" cy="36724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835696" y="6165304"/>
            <a:ext cx="5455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/>
            <a:r>
              <a:rPr lang="tr-TR" sz="2000" b="1" dirty="0" err="1">
                <a:solidFill>
                  <a:srgbClr val="FF0000"/>
                </a:solidFill>
              </a:rPr>
              <a:t>İlber</a:t>
            </a:r>
            <a:r>
              <a:rPr lang="tr-TR" sz="2000" b="1" dirty="0">
                <a:solidFill>
                  <a:srgbClr val="FF0000"/>
                </a:solidFill>
              </a:rPr>
              <a:t> Ortaylı ile Tarih - Lale Devri 1 (10.30sn)</a:t>
            </a:r>
          </a:p>
        </p:txBody>
      </p:sp>
      <p:pic>
        <p:nvPicPr>
          <p:cNvPr id="3" name="İlber Ortaylı ile Tarih - Lale Devri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548680"/>
            <a:ext cx="7848872" cy="5472608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691680" y="6380946"/>
            <a:ext cx="54726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tr-TR" sz="2000" b="1" dirty="0" err="1">
                <a:solidFill>
                  <a:srgbClr val="FF0000"/>
                </a:solidFill>
              </a:rPr>
              <a:t>İlber</a:t>
            </a:r>
            <a:r>
              <a:rPr lang="tr-TR" sz="2000" b="1" dirty="0">
                <a:solidFill>
                  <a:srgbClr val="FF0000"/>
                </a:solidFill>
              </a:rPr>
              <a:t> Ortaylı ile Tarih - Lale Devri 2 (10.22sn)</a:t>
            </a:r>
          </a:p>
          <a:p>
            <a:br>
              <a:rPr lang="tr-TR" b="1" dirty="0">
                <a:solidFill>
                  <a:srgbClr val="FF0000"/>
                </a:solidFill>
                <a:hlinkClick r:id="rId3"/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" name="İlber Ortaylı ile Tarih - Lale Devri 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836712"/>
            <a:ext cx="7992888" cy="540060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476672"/>
            <a:ext cx="5184576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I. MAHMUT DEVRİ ISLAHATLARI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sürekli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kaybettiğini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görmüş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olabilmesini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görevini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’ya  (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Boneval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vermiştir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yabancı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uzmandır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Ahmet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yaptığı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yenilikler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Topçu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ocaklarını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Emrindeki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kıtaları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ordularındaki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bölük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tabur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örgütü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subay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yetiştirmek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Mühendishanesi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 descr="http://www.turkcebilgi.org/images/haberler/osmanli/sultan-mahmu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268760"/>
            <a:ext cx="3122713" cy="44342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1535887"/>
            <a:ext cx="439248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III. MUSTAFA DEVRİ ISLAHATLARI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Koca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Ragıp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çalışmalarında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rol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oynamıştır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III.Mustafa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Gereksiz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harcamalara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vererek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hazineyi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rahatlatmaya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çalıştı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alanda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yapması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Baron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Tot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görevlendirildi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Tersane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düzenlenerek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gemileri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subayı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yetiştirmek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Mühendishanesi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 descr="http://2.bp.blogspot.com/-oPJzzPbqc5E/UAmO8Jst6AI/AAAAAAAABP4/Lienqy1xQ0I/s1600/3.musta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628800"/>
            <a:ext cx="3600400" cy="40068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79512" y="24880"/>
            <a:ext cx="475252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ABDÜLHAMİT DEVRİ ISLAHATLARI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Abdülhamit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Hamit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etti.Bu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51520" y="1556792"/>
            <a:ext cx="460851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Sürat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Topçuları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topçu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sayımı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gerçekleştirildi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Humbaracı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lağımcı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ocakları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Ulufe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alım-satımı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yasaklandı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İstihkam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Okulu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Cezayirli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Hasan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denizcilik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ıslahatlar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-Bu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Hamit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Paşa’nın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sayımını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yaptırması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ulufeleri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düzenlemesi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haksız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ulufe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alanları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rahatsız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kişilerin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çabaları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Hamit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görevden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uzaklaştırıldı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-Bu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yüzden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III.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Selim’in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geçmesine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hareketleri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durmuştur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Picture 4" descr="http://2.bp.blogspot.com/_Wdi6vLT3Esg/TEwLjkJxBuI/AAAAAAAAR-o/bwRwpKYkMHY/s1600/I-Abdulham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908720"/>
            <a:ext cx="3600400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512" y="548680"/>
            <a:ext cx="496855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III. SELİM DEVRİ ISLAHATLARI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-III. Selim,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şehzadeliği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iyi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eğitim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öğrenmişti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yeniçerilerin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yakından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gördü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hemen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ıslahat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çalışmalarına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Nizam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Cedit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79512" y="3798912"/>
            <a:ext cx="50405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Nizam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Cedid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eğitimi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İsveç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subaylar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giderlerini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karşılamak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İrad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Cedid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Donanmaya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verilerek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tersane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ıslah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Mühendishanesi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genişletildi</a:t>
            </a:r>
            <a:r>
              <a:rPr kumimoji="0" lang="de-D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G:\kronoloji\18. yy Kronolojisi\3. Selim'in Saltanatı- 1789\Selim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772816"/>
            <a:ext cx="3538503" cy="338437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476672"/>
            <a:ext cx="495029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Sadrazam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Baltacı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komutasındaki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kuvvetleri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Petro’yla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Nehri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kıyısında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karşılaştı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durumda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kalarak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istediler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Baltacı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Mehmet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yeniçerilere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güvenmediğinden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Kutsal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İttifak’ın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kurulmasından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çekindiği</a:t>
            </a:r>
            <a:r>
              <a:rPr lang="de-DE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teklifini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1711’de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Prut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’na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tr-TR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Ruslar’a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bırakılacaktı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Lehistan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içişlerine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karışmayacaktı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İsveç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Şarl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serbestçe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ülkesine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dönebilecekti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Rus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elçisi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gönderilecekti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UYARI: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Azak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Kalesi’nin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alınması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kaybettikleri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alma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konusunda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ümitlendirdi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fr-F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sembolog.com/wp-content/uploads/2013/08/baltaci-mehmet-pasa_274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268760"/>
            <a:ext cx="3168352" cy="455707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1556792"/>
            <a:ext cx="39604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Kara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Mühendishanesi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genişletilerek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istihkam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topçu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subayı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yetiştirilen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okula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dönüştürüldü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Paris,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Viyana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Londra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Berlin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Avrupa’nın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merkezlerinde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sürekli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elçilikler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Resmi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matbaası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kullanımı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teşvik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Levent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Selimiye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kışlaları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III. Selim 1807’de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gerici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Kabakçı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Mustafa </a:t>
            </a:r>
            <a:r>
              <a:rPr lang="de-DE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İsyanı</a:t>
            </a:r>
            <a:r>
              <a:rPr lang="de-DE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sonucunda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tahttan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indirildi</a:t>
            </a:r>
            <a:r>
              <a:rPr lang="de-DE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cer-pc\Desktop\4-3-2015 12-30-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268760"/>
            <a:ext cx="4176464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99592" y="6350168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tr-TR" sz="2000" b="1" dirty="0">
                <a:solidFill>
                  <a:srgbClr val="FF0000"/>
                </a:solidFill>
              </a:rPr>
              <a:t>III. Selim'in Hayatı - </a:t>
            </a:r>
            <a:r>
              <a:rPr lang="tr-TR" sz="2000" b="1" dirty="0" err="1">
                <a:solidFill>
                  <a:srgbClr val="FF0000"/>
                </a:solidFill>
              </a:rPr>
              <a:t>İlber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 err="1">
                <a:solidFill>
                  <a:srgbClr val="FF0000"/>
                </a:solidFill>
              </a:rPr>
              <a:t>Ortaylı'nın</a:t>
            </a:r>
            <a:r>
              <a:rPr lang="tr-TR" sz="2000" b="1" dirty="0">
                <a:solidFill>
                  <a:srgbClr val="FF0000"/>
                </a:solidFill>
              </a:rPr>
              <a:t> Anlatımıyla (10.07sn)</a:t>
            </a:r>
          </a:p>
          <a:p>
            <a:br>
              <a:rPr lang="tr-TR" sz="2000" b="1" dirty="0">
                <a:solidFill>
                  <a:srgbClr val="FF0000"/>
                </a:solidFill>
                <a:hlinkClick r:id="rId3"/>
              </a:rPr>
            </a:b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3" name="III. Selimin Hayatı - İlber Ortaylının Anlatımıyla..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548680"/>
            <a:ext cx="7992888" cy="5688632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radikal.com.tr/644x385/2011/09/16/fft5_mf81360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0" y="0"/>
            <a:ext cx="475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>
                <a:solidFill>
                  <a:srgbClr val="FF0000"/>
                </a:solidFill>
              </a:rPr>
              <a:t>‘’KONU TEKRARINI YAPIN’’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606856" y="5875040"/>
            <a:ext cx="4032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TARİH ÖĞRETMENİ: HÜSEYİN BORA ÇELİK </a:t>
            </a:r>
          </a:p>
        </p:txBody>
      </p:sp>
    </p:spTree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9512" y="917912"/>
            <a:ext cx="489654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Karlofça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verdiği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Mora’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istemeleri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Venediklilerin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zulmüne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uğrayan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Mora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Rumları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kavuşmak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korsanların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gemilerine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saldırmalarını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bahane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1716’da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yanında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Silahtar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Ali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zorunda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Felemenk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Hollanda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devletlerinin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arabuluculuğuyla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Picture 5" descr="https://encrypted-tbn2.gstatic.com/images?q=tbn:ANd9GcTasjSim6czVPb4p70KEFRgf3C-ehCtJ_fYCxtJRsojRll7C9i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836712"/>
            <a:ext cx="3384376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Dikdörtgen"/>
          <p:cNvSpPr/>
          <p:nvPr/>
        </p:nvSpPr>
        <p:spPr>
          <a:xfrm>
            <a:off x="179512" y="260648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OSMANLI- VENEDİK  VE AVUSTURYA SAVAŞLARI (1715</a:t>
            </a:r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1718)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868144" y="6596390"/>
            <a:ext cx="28696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Dönemin Osmanlı Padişahı 3. Ahmet</a:t>
            </a:r>
          </a:p>
        </p:txBody>
      </p:sp>
    </p:spTree>
  </p:cSld>
  <p:clrMapOvr>
    <a:masterClrMapping/>
  </p:clrMapOvr>
  <p:transition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548680"/>
            <a:ext cx="475252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PASAROFÇA ANTLAŞMASI (1718)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Yukarı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Sırbistan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Belgrad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Banat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Yaylası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Eflak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Avusturya’ya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verilecek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Mora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Girit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bırakılacak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Dalmaçya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Bosna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Arnavutluk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kıyılarındaki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kaleler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Venedik’e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verilecek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Pasarofça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imzalanması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aracılık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Hollanda’ya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Sokullu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tanınan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kapitülasyonlar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genişletildi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konumda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Belgrat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Avusturya’ya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bırakıldı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Tarihi’nde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lang="fr-FR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bilinen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devir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fr-F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media.dunyabulteni.net/250x190/2012/03/21/lale-devri-osmanli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196752"/>
            <a:ext cx="3600400" cy="489012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1546920"/>
            <a:ext cx="446449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 –</a:t>
            </a:r>
            <a:r>
              <a:rPr kumimoji="0" lang="tr-T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 SAVAŞLARI VE  ANTLAŞMALAR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Devri’ni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yaşarken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’da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Safevilerle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Sünni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Safevi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hükümdarının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Sünni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baskı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Azerbaycan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istediler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Afganistan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’la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girişmesi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Rus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Petro’nun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yararlanarak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harekete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7" name="Picture 5" descr="http://media.dunyabulteni.net/250x190/2013/07/11/askerler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08720"/>
            <a:ext cx="3960440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610136"/>
            <a:ext cx="4464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girmesi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lang="fr-FR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(1724)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Buna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Dağıstan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alacak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batısını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Gence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Karabağ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Revan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Tebriz’i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alacak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 :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paylaştılar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Safevi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antlaşmayı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etmeyerek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Afşar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Türklerinden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istedi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Ardından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Afganistan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mücadeleye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girişti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tr-T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kaybetmesi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Nevşehirli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Damat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İbrahim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seferine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çıkması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kararlaştırıldı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sırada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Patrona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Halil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İsyanı</a:t>
            </a:r>
            <a:r>
              <a:rPr lang="fr-FR" sz="20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lang="fr-FR" sz="2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patlak</a:t>
            </a:r>
            <a:r>
              <a:rPr lang="fr-FR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verdi. </a:t>
            </a:r>
            <a:endParaRPr lang="fr-F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1.bp.blogspot.com/-KIseLSFhuYI/UbD1JIAsiAI/AAAAAAAAGsw/WaDMRNgUP3g/s1600/Patrona+Hal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08720"/>
            <a:ext cx="3816424" cy="504056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520" y="342528"/>
            <a:ext cx="856895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padişah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I. Mahmut,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’la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Ahmet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Paşa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(1732)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Tiflis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kalacaktı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Tebriz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Kirmanşah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Hemedan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eyaletleri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verilecekti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1743’ te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Afşarlar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idaresindeki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saldırması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üç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sürecek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1746’da,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II.Kasr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-ı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Şirin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 : Bu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antlaşmadan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buldu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süren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barış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başlamış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8 Resim" descr="osmanli-safevi-rekabet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933056"/>
            <a:ext cx="453650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-188198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OSMANLI – RUSYA, AVUSTURYA SAVAŞLARI (1736-1739)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gizli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inmek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almak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Ortodoksları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himayesi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altına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alma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düşüncesi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Sırbistan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Bosna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Hersek’i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alma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ideali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Ordusu’nu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Kafkaslar’da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engellemesi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tehdit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etmesi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da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yanında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Belgrad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elinden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kurtardı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Ardından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’dan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Rusları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kazandığı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başarılar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üzerinde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sonunda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Belgrad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2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Antlaşmaları</a:t>
            </a:r>
            <a:r>
              <a:rPr kumimoji="0" lang="fr-FR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(1739) </a:t>
            </a:r>
            <a:r>
              <a:rPr kumimoji="0" lang="fr-FR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fr-F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http://media.dunyabulteni.net/250x190/2012/03/03/bosna-osmanli-kontrolunden-cikiy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005064"/>
            <a:ext cx="3384376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617</TotalTime>
  <Words>2453</Words>
  <PresentationFormat>Ekran Gösterisi (4:3)</PresentationFormat>
  <Paragraphs>209</Paragraphs>
  <Slides>32</Slides>
  <Notes>0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9" baseType="lpstr">
      <vt:lpstr>Algerian</vt:lpstr>
      <vt:lpstr>Arial</vt:lpstr>
      <vt:lpstr>Calibri</vt:lpstr>
      <vt:lpstr>Constantia</vt:lpstr>
      <vt:lpstr>Times New Roman</vt:lpstr>
      <vt:lpstr>Wingdings 2</vt:lpstr>
      <vt:lpstr>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2014-04-03T07:39:24Z</dcterms:created>
  <dcterms:modified xsi:type="dcterms:W3CDTF">2021-05-03T11:58:59Z</dcterms:modified>
  <cp:category>https://www.sorubak.com</cp:category>
</cp:coreProperties>
</file>