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8" r:id="rId13"/>
    <p:sldId id="266" r:id="rId14"/>
  </p:sldIdLst>
  <p:sldSz cx="8821738" cy="5221288"/>
  <p:notesSz cx="6858000" cy="9144000"/>
  <p:defaultTextStyle>
    <a:defPPr>
      <a:defRPr lang="tr-TR"/>
    </a:defPPr>
    <a:lvl1pPr marL="0" algn="l" defTabSz="80238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1193" algn="l" defTabSz="80238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02386" algn="l" defTabSz="80238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03579" algn="l" defTabSz="80238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04772" algn="l" defTabSz="80238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05965" algn="l" defTabSz="80238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07158" algn="l" defTabSz="80238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08351" algn="l" defTabSz="80238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09544" algn="l" defTabSz="80238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833B"/>
    <a:srgbClr val="DE00DE"/>
    <a:srgbClr val="79E7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>
      <p:cViewPr varScale="1">
        <p:scale>
          <a:sx n="112" d="100"/>
          <a:sy n="112" d="100"/>
        </p:scale>
        <p:origin x="-78" y="-234"/>
      </p:cViewPr>
      <p:guideLst>
        <p:guide orient="horz" pos="1645"/>
        <p:guide pos="27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61631" y="1621985"/>
            <a:ext cx="7498477" cy="111919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23261" y="2958731"/>
            <a:ext cx="6175217" cy="133432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1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0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3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4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5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6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7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89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170624" y="159540"/>
            <a:ext cx="1914440" cy="339142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25773" y="159540"/>
            <a:ext cx="5597822" cy="33914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96858" y="3355161"/>
            <a:ext cx="7498477" cy="1037006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96858" y="2213005"/>
            <a:ext cx="7498477" cy="1142156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11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022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0336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044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0561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0673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078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0897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25771" y="927022"/>
            <a:ext cx="3755365" cy="2623939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328165" y="927022"/>
            <a:ext cx="3756897" cy="2623939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1087" y="209093"/>
            <a:ext cx="7939564" cy="870215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41087" y="1168747"/>
            <a:ext cx="3897800" cy="487078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1122" indent="0">
              <a:buNone/>
              <a:defRPr sz="1800" b="1"/>
            </a:lvl2pPr>
            <a:lvl3pPr marL="802245" indent="0">
              <a:buNone/>
              <a:defRPr sz="1600" b="1"/>
            </a:lvl3pPr>
            <a:lvl4pPr marL="1203367" indent="0">
              <a:buNone/>
              <a:defRPr sz="1400" b="1"/>
            </a:lvl4pPr>
            <a:lvl5pPr marL="1604489" indent="0">
              <a:buNone/>
              <a:defRPr sz="1400" b="1"/>
            </a:lvl5pPr>
            <a:lvl6pPr marL="2005611" indent="0">
              <a:buNone/>
              <a:defRPr sz="1400" b="1"/>
            </a:lvl6pPr>
            <a:lvl7pPr marL="2406733" indent="0">
              <a:buNone/>
              <a:defRPr sz="1400" b="1"/>
            </a:lvl7pPr>
            <a:lvl8pPr marL="2807855" indent="0">
              <a:buNone/>
              <a:defRPr sz="1400" b="1"/>
            </a:lvl8pPr>
            <a:lvl9pPr marL="3208977" indent="0">
              <a:buNone/>
              <a:defRPr sz="14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41087" y="1655825"/>
            <a:ext cx="3897800" cy="300828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481322" y="1168747"/>
            <a:ext cx="3899331" cy="487078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1122" indent="0">
              <a:buNone/>
              <a:defRPr sz="1800" b="1"/>
            </a:lvl2pPr>
            <a:lvl3pPr marL="802245" indent="0">
              <a:buNone/>
              <a:defRPr sz="1600" b="1"/>
            </a:lvl3pPr>
            <a:lvl4pPr marL="1203367" indent="0">
              <a:buNone/>
              <a:defRPr sz="1400" b="1"/>
            </a:lvl4pPr>
            <a:lvl5pPr marL="1604489" indent="0">
              <a:buNone/>
              <a:defRPr sz="1400" b="1"/>
            </a:lvl5pPr>
            <a:lvl6pPr marL="2005611" indent="0">
              <a:buNone/>
              <a:defRPr sz="1400" b="1"/>
            </a:lvl6pPr>
            <a:lvl7pPr marL="2406733" indent="0">
              <a:buNone/>
              <a:defRPr sz="1400" b="1"/>
            </a:lvl7pPr>
            <a:lvl8pPr marL="2807855" indent="0">
              <a:buNone/>
              <a:defRPr sz="1400" b="1"/>
            </a:lvl8pPr>
            <a:lvl9pPr marL="3208977" indent="0">
              <a:buNone/>
              <a:defRPr sz="14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481322" y="1655825"/>
            <a:ext cx="3899331" cy="300828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1088" y="207885"/>
            <a:ext cx="2902291" cy="88471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449054" y="207886"/>
            <a:ext cx="4931597" cy="4456225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41088" y="1092603"/>
            <a:ext cx="2902291" cy="3571506"/>
          </a:xfrm>
        </p:spPr>
        <p:txBody>
          <a:bodyPr/>
          <a:lstStyle>
            <a:lvl1pPr marL="0" indent="0">
              <a:buNone/>
              <a:defRPr sz="1200"/>
            </a:lvl1pPr>
            <a:lvl2pPr marL="401122" indent="0">
              <a:buNone/>
              <a:defRPr sz="1100"/>
            </a:lvl2pPr>
            <a:lvl3pPr marL="802245" indent="0">
              <a:buNone/>
              <a:defRPr sz="900"/>
            </a:lvl3pPr>
            <a:lvl4pPr marL="1203367" indent="0">
              <a:buNone/>
              <a:defRPr sz="800"/>
            </a:lvl4pPr>
            <a:lvl5pPr marL="1604489" indent="0">
              <a:buNone/>
              <a:defRPr sz="800"/>
            </a:lvl5pPr>
            <a:lvl6pPr marL="2005611" indent="0">
              <a:buNone/>
              <a:defRPr sz="800"/>
            </a:lvl6pPr>
            <a:lvl7pPr marL="2406733" indent="0">
              <a:buNone/>
              <a:defRPr sz="800"/>
            </a:lvl7pPr>
            <a:lvl8pPr marL="2807855" indent="0">
              <a:buNone/>
              <a:defRPr sz="800"/>
            </a:lvl8pPr>
            <a:lvl9pPr marL="3208977" indent="0">
              <a:buNone/>
              <a:defRPr sz="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29122" y="3654902"/>
            <a:ext cx="5293043" cy="43148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29122" y="466532"/>
            <a:ext cx="5293043" cy="3132773"/>
          </a:xfrm>
        </p:spPr>
        <p:txBody>
          <a:bodyPr/>
          <a:lstStyle>
            <a:lvl1pPr marL="0" indent="0">
              <a:buNone/>
              <a:defRPr sz="2800"/>
            </a:lvl1pPr>
            <a:lvl2pPr marL="401122" indent="0">
              <a:buNone/>
              <a:defRPr sz="2500"/>
            </a:lvl2pPr>
            <a:lvl3pPr marL="802245" indent="0">
              <a:buNone/>
              <a:defRPr sz="2100"/>
            </a:lvl3pPr>
            <a:lvl4pPr marL="1203367" indent="0">
              <a:buNone/>
              <a:defRPr sz="1800"/>
            </a:lvl4pPr>
            <a:lvl5pPr marL="1604489" indent="0">
              <a:buNone/>
              <a:defRPr sz="1800"/>
            </a:lvl5pPr>
            <a:lvl6pPr marL="2005611" indent="0">
              <a:buNone/>
              <a:defRPr sz="1800"/>
            </a:lvl6pPr>
            <a:lvl7pPr marL="2406733" indent="0">
              <a:buNone/>
              <a:defRPr sz="1800"/>
            </a:lvl7pPr>
            <a:lvl8pPr marL="2807855" indent="0">
              <a:buNone/>
              <a:defRPr sz="1800"/>
            </a:lvl8pPr>
            <a:lvl9pPr marL="3208977" indent="0">
              <a:buNone/>
              <a:defRPr sz="18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29122" y="4086383"/>
            <a:ext cx="5293043" cy="612776"/>
          </a:xfrm>
        </p:spPr>
        <p:txBody>
          <a:bodyPr/>
          <a:lstStyle>
            <a:lvl1pPr marL="0" indent="0">
              <a:buNone/>
              <a:defRPr sz="1200"/>
            </a:lvl1pPr>
            <a:lvl2pPr marL="401122" indent="0">
              <a:buNone/>
              <a:defRPr sz="1100"/>
            </a:lvl2pPr>
            <a:lvl3pPr marL="802245" indent="0">
              <a:buNone/>
              <a:defRPr sz="900"/>
            </a:lvl3pPr>
            <a:lvl4pPr marL="1203367" indent="0">
              <a:buNone/>
              <a:defRPr sz="800"/>
            </a:lvl4pPr>
            <a:lvl5pPr marL="1604489" indent="0">
              <a:buNone/>
              <a:defRPr sz="800"/>
            </a:lvl5pPr>
            <a:lvl6pPr marL="2005611" indent="0">
              <a:buNone/>
              <a:defRPr sz="800"/>
            </a:lvl6pPr>
            <a:lvl7pPr marL="2406733" indent="0">
              <a:buNone/>
              <a:defRPr sz="800"/>
            </a:lvl7pPr>
            <a:lvl8pPr marL="2807855" indent="0">
              <a:buNone/>
              <a:defRPr sz="800"/>
            </a:lvl8pPr>
            <a:lvl9pPr marL="3208977" indent="0">
              <a:buNone/>
              <a:defRPr sz="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41087" y="209093"/>
            <a:ext cx="7939564" cy="870215"/>
          </a:xfrm>
          <a:prstGeom prst="rect">
            <a:avLst/>
          </a:prstGeom>
        </p:spPr>
        <p:txBody>
          <a:bodyPr vert="horz" lIns="80225" tIns="40112" rIns="80225" bIns="40112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41087" y="1218302"/>
            <a:ext cx="7939564" cy="3445809"/>
          </a:xfrm>
          <a:prstGeom prst="rect">
            <a:avLst/>
          </a:prstGeom>
        </p:spPr>
        <p:txBody>
          <a:bodyPr vert="horz" lIns="80225" tIns="40112" rIns="80225" bIns="40112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41087" y="4839362"/>
            <a:ext cx="2058406" cy="277985"/>
          </a:xfrm>
          <a:prstGeom prst="rect">
            <a:avLst/>
          </a:prstGeom>
        </p:spPr>
        <p:txBody>
          <a:bodyPr vert="horz" lIns="80225" tIns="40112" rIns="80225" bIns="40112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014094" y="4839362"/>
            <a:ext cx="2793550" cy="277985"/>
          </a:xfrm>
          <a:prstGeom prst="rect">
            <a:avLst/>
          </a:prstGeom>
        </p:spPr>
        <p:txBody>
          <a:bodyPr vert="horz" lIns="80225" tIns="40112" rIns="80225" bIns="40112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322245" y="4839362"/>
            <a:ext cx="2058406" cy="277985"/>
          </a:xfrm>
          <a:prstGeom prst="rect">
            <a:avLst/>
          </a:prstGeom>
        </p:spPr>
        <p:txBody>
          <a:bodyPr vert="horz" lIns="80225" tIns="40112" rIns="80225" bIns="40112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802245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842" indent="-300842" algn="l" defTabSz="80224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1824" indent="-250702" algn="l" defTabSz="802245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2806" indent="-200561" algn="l" defTabSz="80224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03928" indent="-200561" algn="l" defTabSz="802245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5050" indent="-200561" algn="l" defTabSz="802245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06173" indent="-200561" algn="l" defTabSz="80224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7295" indent="-200561" algn="l" defTabSz="80224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8417" indent="-200561" algn="l" defTabSz="80224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9539" indent="-200561" algn="l" defTabSz="80224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8022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1122" algn="l" defTabSz="8022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2245" algn="l" defTabSz="8022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3367" algn="l" defTabSz="8022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489" algn="l" defTabSz="8022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5611" algn="l" defTabSz="8022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6733" algn="l" defTabSz="8022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855" algn="l" defTabSz="8022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8977" algn="l" defTabSz="80224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682214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00B0F0"/>
                </a:solidFill>
                <a:latin typeface="TTKB DikTemel Abece" pitchFamily="2" charset="-94"/>
              </a:rPr>
              <a:t>* Ali </a:t>
            </a:r>
            <a:r>
              <a:rPr lang="tr-TR" sz="6600" b="1" dirty="0">
                <a:solidFill>
                  <a:srgbClr val="00B0F0"/>
                </a:solidFill>
                <a:latin typeface="TTKB DikTemel Abece" pitchFamily="2" charset="-94"/>
              </a:rPr>
              <a:t>iki lale ek.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96027" y="253190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chemeClr val="accent6">
                    <a:lumMod val="75000"/>
                  </a:schemeClr>
                </a:solidFill>
                <a:latin typeface="TTKB DikTemel Abece" pitchFamily="2" charset="-94"/>
              </a:rPr>
              <a:t>* Ela</a:t>
            </a:r>
            <a:r>
              <a:rPr lang="tr-TR" sz="6600" b="1" dirty="0">
                <a:solidFill>
                  <a:schemeClr val="accent6">
                    <a:lumMod val="75000"/>
                  </a:schemeClr>
                </a:solidFill>
                <a:latin typeface="TTKB DikTemel Abece" pitchFamily="2" charset="-94"/>
              </a:rPr>
              <a:t>, Lale el ele.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2539206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00B050"/>
                </a:solidFill>
                <a:latin typeface="TTKB DikTemel Abece" pitchFamily="2" charset="-94"/>
              </a:rPr>
              <a:t>* Ali </a:t>
            </a:r>
            <a:r>
              <a:rPr lang="tr-TR" sz="6600" b="1" dirty="0">
                <a:solidFill>
                  <a:srgbClr val="00B050"/>
                </a:solidFill>
                <a:latin typeface="TTKB DikTemel Abece" pitchFamily="2" charset="-94"/>
              </a:rPr>
              <a:t>kekik ek.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67465" y="1324760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chemeClr val="tx2">
                    <a:lumMod val="75000"/>
                  </a:schemeClr>
                </a:solidFill>
                <a:latin typeface="TTKB DikTemel Abece" pitchFamily="2" charset="-94"/>
              </a:rPr>
              <a:t>* Lale </a:t>
            </a:r>
            <a:r>
              <a:rPr lang="tr-TR" sz="6600" b="1" dirty="0">
                <a:solidFill>
                  <a:schemeClr val="tx2">
                    <a:lumMod val="75000"/>
                  </a:schemeClr>
                </a:solidFill>
                <a:latin typeface="TTKB DikTemel Abece" pitchFamily="2" charset="-94"/>
              </a:rPr>
              <a:t>kalk, elek al.</a:t>
            </a:r>
          </a:p>
        </p:txBody>
      </p:sp>
    </p:spTree>
    <p:extLst>
      <p:ext uri="{BB962C8B-B14F-4D97-AF65-F5344CB8AC3E}">
        <p14:creationId xmlns:p14="http://schemas.microsoft.com/office/powerpoint/2010/main" xmlns="" val="51043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67465" y="46750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tx2">
                    <a:lumMod val="50000"/>
                  </a:schemeClr>
                </a:solidFill>
                <a:latin typeface="TTKB DikTemel Abece" pitchFamily="2" charset="-94"/>
              </a:rPr>
              <a:t>* Emin </a:t>
            </a:r>
            <a:r>
              <a:rPr lang="tr-TR" sz="5700" b="1" dirty="0">
                <a:solidFill>
                  <a:schemeClr val="tx2">
                    <a:lumMod val="50000"/>
                  </a:schemeClr>
                </a:solidFill>
                <a:latin typeface="TTKB DikTemel Abece" pitchFamily="2" charset="-94"/>
              </a:rPr>
              <a:t>limon </a:t>
            </a:r>
            <a:r>
              <a:rPr lang="tr-TR" sz="5700" b="1" dirty="0" smtClean="0">
                <a:solidFill>
                  <a:schemeClr val="tx2">
                    <a:lumMod val="50000"/>
                  </a:schemeClr>
                </a:solidFill>
                <a:latin typeface="TTKB DikTemel Abece" pitchFamily="2" charset="-94"/>
              </a:rPr>
              <a:t>ekleme.</a:t>
            </a:r>
            <a:endParaRPr lang="tr-TR" sz="5700" b="1" dirty="0">
              <a:solidFill>
                <a:schemeClr val="tx2">
                  <a:lumMod val="50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38903" y="1610512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accent6">
                    <a:lumMod val="75000"/>
                  </a:schemeClr>
                </a:solidFill>
                <a:latin typeface="TTKB DikTemel Abece" pitchFamily="2" charset="-94"/>
              </a:rPr>
              <a:t>* Emin elma ekle.</a:t>
            </a:r>
            <a:endParaRPr lang="tr-TR" sz="5700" b="1" dirty="0">
              <a:solidFill>
                <a:schemeClr val="accent6">
                  <a:lumMod val="7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5" name="Metin kutusu 7"/>
          <p:cNvSpPr txBox="1"/>
          <p:nvPr/>
        </p:nvSpPr>
        <p:spPr>
          <a:xfrm>
            <a:off x="338903" y="261064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70C0"/>
                </a:solidFill>
                <a:latin typeface="TTKB DikTemel Abece" pitchFamily="2" charset="-94"/>
              </a:rPr>
              <a:t>* Lale </a:t>
            </a:r>
            <a:r>
              <a:rPr lang="tr-TR" sz="5700" b="1" dirty="0">
                <a:solidFill>
                  <a:srgbClr val="0070C0"/>
                </a:solidFill>
                <a:latin typeface="TTKB DikTemel Abece" pitchFamily="2" charset="-94"/>
              </a:rPr>
              <a:t>oku, alim ol.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67465" y="3753652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DE00DE"/>
                </a:solidFill>
                <a:latin typeface="TTKB DikTemel Abece" pitchFamily="2" charset="-94"/>
              </a:rPr>
              <a:t>* Metin </a:t>
            </a:r>
            <a:r>
              <a:rPr lang="tr-TR" sz="5700" b="1" dirty="0">
                <a:solidFill>
                  <a:srgbClr val="DE00DE"/>
                </a:solidFill>
                <a:latin typeface="TTKB DikTemel Abece" pitchFamily="2" charset="-94"/>
              </a:rPr>
              <a:t>inek eti tat.</a:t>
            </a: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2682082"/>
            <a:ext cx="8454493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C5833B"/>
                </a:solidFill>
                <a:latin typeface="TTKB DikTemel Abece" pitchFamily="2" charset="-94"/>
              </a:rPr>
              <a:t>* Kokulu </a:t>
            </a:r>
            <a:r>
              <a:rPr lang="tr-TR" sz="5700" b="1" dirty="0">
                <a:solidFill>
                  <a:srgbClr val="C5833B"/>
                </a:solidFill>
                <a:latin typeface="TTKB DikTemel Abece" pitchFamily="2" charset="-94"/>
              </a:rPr>
              <a:t>mum onun.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96027" y="396066"/>
            <a:ext cx="8454493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TKB DikTemel Abece" pitchFamily="2" charset="-94"/>
              </a:rPr>
              <a:t>* Numan </a:t>
            </a:r>
            <a:r>
              <a:rPr lang="tr-TR" sz="5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TKB DikTemel Abece" pitchFamily="2" charset="-94"/>
              </a:rPr>
              <a:t>kokulu limon alma.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1539074"/>
            <a:ext cx="8454493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DE00DE"/>
                </a:solidFill>
                <a:latin typeface="TTKB DikTemel Abece" pitchFamily="2" charset="-94"/>
              </a:rPr>
              <a:t>* Komik </a:t>
            </a:r>
            <a:r>
              <a:rPr lang="tr-TR" sz="5700" b="1" dirty="0">
                <a:solidFill>
                  <a:srgbClr val="DE00DE"/>
                </a:solidFill>
                <a:latin typeface="TTKB DikTemel Abece" pitchFamily="2" charset="-94"/>
              </a:rPr>
              <a:t>kulaklı kukla al.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338903" y="3753652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B050"/>
                </a:solidFill>
                <a:latin typeface="TTKB DikTemel Abece" pitchFamily="2" charset="-94"/>
              </a:rPr>
              <a:t>* Talat </a:t>
            </a:r>
            <a:r>
              <a:rPr lang="tr-TR" sz="5700" b="1" dirty="0">
                <a:solidFill>
                  <a:srgbClr val="00B050"/>
                </a:solidFill>
                <a:latin typeface="TTKB DikTemel Abece" pitchFamily="2" charset="-94"/>
              </a:rPr>
              <a:t>o et inek eti.</a:t>
            </a: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610776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2060"/>
                </a:solidFill>
                <a:latin typeface="TTKB DikTemel Abece" pitchFamily="2" charset="-94"/>
              </a:rPr>
              <a:t>* Kemal annene anlat</a:t>
            </a:r>
            <a:r>
              <a:rPr lang="tr-TR" sz="5700" b="1" dirty="0">
                <a:solidFill>
                  <a:srgbClr val="002060"/>
                </a:solidFill>
                <a:latin typeface="TTKB DikTemel Abece" pitchFamily="2" charset="-94"/>
              </a:rPr>
              <a:t>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67465" y="324628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B0F0"/>
                </a:solidFill>
                <a:latin typeface="TTKB DikTemel Abece" pitchFamily="2" charset="-94"/>
              </a:rPr>
              <a:t>* İnek </a:t>
            </a:r>
            <a:r>
              <a:rPr lang="tr-TR" sz="5700" b="1" dirty="0">
                <a:solidFill>
                  <a:srgbClr val="00B0F0"/>
                </a:solidFill>
                <a:latin typeface="TTKB DikTemel Abece" pitchFamily="2" charset="-94"/>
              </a:rPr>
              <a:t>etine kekik kat.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2539206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B050"/>
                </a:solidFill>
                <a:latin typeface="TTKB DikTemel Abece" pitchFamily="2" charset="-94"/>
              </a:rPr>
              <a:t>* Not </a:t>
            </a:r>
            <a:r>
              <a:rPr lang="tr-TR" sz="5700" b="1" dirty="0">
                <a:solidFill>
                  <a:srgbClr val="00B050"/>
                </a:solidFill>
                <a:latin typeface="TTKB DikTemel Abece" pitchFamily="2" charset="-94"/>
              </a:rPr>
              <a:t>tut Umut not tut.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67465" y="1396198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C00000"/>
                </a:solidFill>
                <a:latin typeface="TTKB DikTemel Abece" pitchFamily="2" charset="-94"/>
              </a:rPr>
              <a:t>* Ton </a:t>
            </a:r>
            <a:r>
              <a:rPr lang="tr-TR" sz="5700" b="1" dirty="0">
                <a:solidFill>
                  <a:srgbClr val="C00000"/>
                </a:solidFill>
                <a:latin typeface="TTKB DikTemel Abece" pitchFamily="2" charset="-94"/>
              </a:rPr>
              <a:t>ton nine anlat.</a:t>
            </a: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610776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B0F0"/>
                </a:solidFill>
                <a:latin typeface="TTKB DikTemel Abece" pitchFamily="2" charset="-94"/>
              </a:rPr>
              <a:t>* Lale </a:t>
            </a:r>
            <a:r>
              <a:rPr lang="tr-TR" sz="5700" b="1" dirty="0">
                <a:solidFill>
                  <a:srgbClr val="00B0F0"/>
                </a:solidFill>
                <a:latin typeface="TTKB DikTemel Abece" pitchFamily="2" charset="-94"/>
              </a:rPr>
              <a:t>onu oku.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67465" y="396066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accent2">
                    <a:lumMod val="75000"/>
                  </a:schemeClr>
                </a:solidFill>
                <a:latin typeface="TTKB DikTemel Abece" pitchFamily="2" charset="-94"/>
              </a:rPr>
              <a:t>* Emin </a:t>
            </a:r>
            <a:r>
              <a:rPr lang="tr-TR" sz="5700" b="1" dirty="0">
                <a:solidFill>
                  <a:schemeClr val="accent2">
                    <a:lumMod val="75000"/>
                  </a:schemeClr>
                </a:solidFill>
                <a:latin typeface="TTKB DikTemel Abece" pitchFamily="2" charset="-94"/>
              </a:rPr>
              <a:t>okula konuk ol.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2539206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* </a:t>
            </a:r>
            <a:r>
              <a:rPr lang="tr-TR" sz="57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Leman</a:t>
            </a:r>
            <a:r>
              <a:rPr lang="tr-TR" sz="5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 </a:t>
            </a:r>
            <a:r>
              <a:rPr lang="tr-TR" sz="5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o kum olan kale.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42656" y="1482772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FF0000"/>
                </a:solidFill>
                <a:latin typeface="TTKB DikTemel Abece" pitchFamily="2" charset="-94"/>
              </a:rPr>
              <a:t>* O </a:t>
            </a:r>
            <a:r>
              <a:rPr lang="tr-TR" sz="5700" b="1" dirty="0">
                <a:solidFill>
                  <a:srgbClr val="FF0000"/>
                </a:solidFill>
                <a:latin typeface="TTKB DikTemel Abece" pitchFamily="2" charset="-94"/>
              </a:rPr>
              <a:t>kanun olumlu.</a:t>
            </a: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682214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00B050"/>
                </a:solidFill>
                <a:latin typeface="TTKB DikTemel Abece" pitchFamily="2" charset="-94"/>
              </a:rPr>
              <a:t>* Anne keki kokla .</a:t>
            </a:r>
            <a:endParaRPr lang="tr-TR" sz="6600" b="1" dirty="0">
              <a:solidFill>
                <a:srgbClr val="00B050"/>
              </a:solidFill>
              <a:latin typeface="TTKB DikTemel Abece" pitchFamily="2" charset="-94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96027" y="253190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002060"/>
                </a:solidFill>
                <a:latin typeface="TTKB DikTemel Abece" pitchFamily="2" charset="-94"/>
              </a:rPr>
              <a:t>* Ali eline kelek al.</a:t>
            </a:r>
            <a:endParaRPr lang="tr-TR" sz="6600" b="1" dirty="0">
              <a:solidFill>
                <a:srgbClr val="002060"/>
              </a:solidFill>
              <a:latin typeface="TTKB Dik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67465" y="2539206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* İki lale al, ek.</a:t>
            </a:r>
            <a:endParaRPr lang="tr-TR" sz="6600" b="1" dirty="0">
              <a:solidFill>
                <a:schemeClr val="tx1">
                  <a:lumMod val="85000"/>
                  <a:lumOff val="1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67465" y="1324760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C00000"/>
                </a:solidFill>
                <a:latin typeface="TTKB DikTemel Abece" pitchFamily="2" charset="-94"/>
              </a:rPr>
              <a:t>* Kalk nine kalk.</a:t>
            </a:r>
            <a:endParaRPr lang="tr-TR" sz="6600" b="1" dirty="0">
              <a:solidFill>
                <a:srgbClr val="C00000"/>
              </a:solidFill>
              <a:latin typeface="TTKB Dik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043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682214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FF0000"/>
                </a:solidFill>
                <a:latin typeface="TTKB DikTemel Abece" pitchFamily="2" charset="-94"/>
              </a:rPr>
              <a:t>* Lale </a:t>
            </a:r>
            <a:r>
              <a:rPr lang="tr-TR" sz="6600" b="1" dirty="0">
                <a:solidFill>
                  <a:srgbClr val="FF0000"/>
                </a:solidFill>
                <a:latin typeface="TTKB DikTemel Abece" pitchFamily="2" charset="-94"/>
              </a:rPr>
              <a:t>elek lekeli.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67465" y="324628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00B0F0"/>
                </a:solidFill>
                <a:latin typeface="TTKB DikTemel Abece" pitchFamily="2" charset="-94"/>
              </a:rPr>
              <a:t>* Ali </a:t>
            </a:r>
            <a:r>
              <a:rPr lang="tr-TR" sz="6600" b="1" dirty="0">
                <a:solidFill>
                  <a:srgbClr val="00B0F0"/>
                </a:solidFill>
                <a:latin typeface="TTKB DikTemel Abece" pitchFamily="2" charset="-94"/>
              </a:rPr>
              <a:t>iki kekik ekle.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2610644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00B050"/>
                </a:solidFill>
                <a:latin typeface="TTKB DikTemel Abece" pitchFamily="2" charset="-94"/>
              </a:rPr>
              <a:t>* Ali </a:t>
            </a:r>
            <a:r>
              <a:rPr lang="tr-TR" sz="6600" b="1" dirty="0">
                <a:solidFill>
                  <a:srgbClr val="00B050"/>
                </a:solidFill>
                <a:latin typeface="TTKB DikTemel Abece" pitchFamily="2" charset="-94"/>
              </a:rPr>
              <a:t>ile İlke ikili.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42656" y="1482772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latin typeface="TTKB DikTemel Abece" pitchFamily="2" charset="-94"/>
              </a:rPr>
              <a:t>* İlke elek ile kekik </a:t>
            </a:r>
            <a:r>
              <a:rPr lang="tr-TR" sz="6600" b="1" dirty="0">
                <a:latin typeface="TTKB DikTemel Abece" pitchFamily="2" charset="-94"/>
              </a:rPr>
              <a:t>ele.</a:t>
            </a: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96027" y="3682214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* Anne on kilo kek al.</a:t>
            </a:r>
            <a:endParaRPr lang="tr-TR" sz="6600" b="1" dirty="0">
              <a:solidFill>
                <a:schemeClr val="tx1">
                  <a:lumMod val="85000"/>
                  <a:lumOff val="1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96027" y="324628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00B0F0"/>
                </a:solidFill>
                <a:latin typeface="TTKB DikTemel Abece" pitchFamily="2" charset="-94"/>
              </a:rPr>
              <a:t>* Ali </a:t>
            </a:r>
            <a:r>
              <a:rPr lang="tr-TR" sz="6600" b="1" dirty="0">
                <a:solidFill>
                  <a:srgbClr val="00B0F0"/>
                </a:solidFill>
                <a:latin typeface="TTKB DikTemel Abece" pitchFamily="2" charset="-94"/>
              </a:rPr>
              <a:t>elli elek laleli.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2539206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chemeClr val="accent2">
                    <a:lumMod val="75000"/>
                  </a:schemeClr>
                </a:solidFill>
                <a:latin typeface="TTKB DikTemel Abece" pitchFamily="2" charset="-94"/>
              </a:rPr>
              <a:t>* Kenan </a:t>
            </a:r>
            <a:r>
              <a:rPr lang="tr-TR" sz="6600" b="1" dirty="0">
                <a:solidFill>
                  <a:schemeClr val="accent2">
                    <a:lumMod val="75000"/>
                  </a:schemeClr>
                </a:solidFill>
                <a:latin typeface="TTKB DikTemel Abece" pitchFamily="2" charset="-94"/>
              </a:rPr>
              <a:t>ekin ek.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42656" y="1482772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600" b="1" dirty="0" smtClean="0">
                <a:solidFill>
                  <a:srgbClr val="7030A0"/>
                </a:solidFill>
                <a:latin typeface="TTKB DikTemel Abece" pitchFamily="2" charset="-94"/>
              </a:rPr>
              <a:t>* Nil iki kilo nane </a:t>
            </a:r>
            <a:r>
              <a:rPr lang="tr-TR" sz="6600" b="1" dirty="0">
                <a:solidFill>
                  <a:srgbClr val="7030A0"/>
                </a:solidFill>
                <a:latin typeface="TTKB DikTemel Abece" pitchFamily="2" charset="-94"/>
              </a:rPr>
              <a:t>al.</a:t>
            </a: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682214"/>
            <a:ext cx="8336427" cy="1019740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6100" b="1" dirty="0" smtClean="0">
                <a:solidFill>
                  <a:srgbClr val="00B0F0"/>
                </a:solidFill>
                <a:latin typeface="TTKB DikTemel Abece" pitchFamily="2" charset="-94"/>
              </a:rPr>
              <a:t>* Anne </a:t>
            </a:r>
            <a:r>
              <a:rPr lang="tr-TR" sz="6100" b="1" dirty="0">
                <a:solidFill>
                  <a:srgbClr val="00B0F0"/>
                </a:solidFill>
                <a:latin typeface="TTKB DikTemel Abece" pitchFamily="2" charset="-94"/>
              </a:rPr>
              <a:t>keke nane ekle.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67465" y="396066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B050"/>
                </a:solidFill>
                <a:latin typeface="TTKB DikTemel Abece" pitchFamily="2" charset="-94"/>
              </a:rPr>
              <a:t>* İki </a:t>
            </a:r>
            <a:r>
              <a:rPr lang="tr-TR" sz="5700" b="1" dirty="0">
                <a:solidFill>
                  <a:srgbClr val="00B050"/>
                </a:solidFill>
                <a:latin typeface="TTKB DikTemel Abece" pitchFamily="2" charset="-94"/>
              </a:rPr>
              <a:t>inek keneli.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2539206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DE00DE"/>
                </a:solidFill>
                <a:latin typeface="TTKB DikTemel Abece" pitchFamily="2" charset="-94"/>
              </a:rPr>
              <a:t>* Nalan </a:t>
            </a:r>
            <a:r>
              <a:rPr lang="tr-TR" sz="5700" b="1" dirty="0">
                <a:solidFill>
                  <a:srgbClr val="DE00DE"/>
                </a:solidFill>
                <a:latin typeface="TTKB DikTemel Abece" pitchFamily="2" charset="-94"/>
              </a:rPr>
              <a:t>annen ile nane </a:t>
            </a:r>
            <a:r>
              <a:rPr lang="tr-TR" sz="5700" b="1" dirty="0" smtClean="0">
                <a:solidFill>
                  <a:srgbClr val="DE00DE"/>
                </a:solidFill>
                <a:latin typeface="TTKB DikTemel Abece" pitchFamily="2" charset="-94"/>
              </a:rPr>
              <a:t>ekin.</a:t>
            </a:r>
            <a:endParaRPr lang="tr-TR" sz="5700" b="1" dirty="0">
              <a:solidFill>
                <a:srgbClr val="DE00DE"/>
              </a:solidFill>
              <a:latin typeface="TTKB DikTemel Abece" pitchFamily="2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67465" y="153907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* Nalan </a:t>
            </a:r>
            <a:r>
              <a:rPr lang="tr-TR" sz="5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elinle inek elle.</a:t>
            </a: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753652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accent6">
                    <a:lumMod val="75000"/>
                  </a:schemeClr>
                </a:solidFill>
                <a:latin typeface="TTKB DikTemel Abece" pitchFamily="2" charset="-94"/>
              </a:rPr>
              <a:t>* Okan </a:t>
            </a:r>
            <a:r>
              <a:rPr lang="tr-TR" sz="5700" b="1" dirty="0">
                <a:solidFill>
                  <a:schemeClr val="accent6">
                    <a:lumMod val="75000"/>
                  </a:schemeClr>
                </a:solidFill>
                <a:latin typeface="TTKB DikTemel Abece" pitchFamily="2" charset="-94"/>
              </a:rPr>
              <a:t>nane kokla.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67465" y="396066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FF0000"/>
                </a:solidFill>
                <a:latin typeface="TTKB DikTemel Abece" pitchFamily="2" charset="-94"/>
              </a:rPr>
              <a:t>* Okan </a:t>
            </a:r>
            <a:r>
              <a:rPr lang="tr-TR" sz="5700" b="1" dirty="0">
                <a:solidFill>
                  <a:srgbClr val="FF0000"/>
                </a:solidFill>
                <a:latin typeface="TTKB DikTemel Abece" pitchFamily="2" charset="-94"/>
              </a:rPr>
              <a:t>o </a:t>
            </a:r>
            <a:r>
              <a:rPr lang="tr-TR" sz="5700" b="1" dirty="0" err="1" smtClean="0">
                <a:solidFill>
                  <a:srgbClr val="FF0000"/>
                </a:solidFill>
                <a:latin typeface="TTKB DikTemel Abece" pitchFamily="2" charset="-94"/>
              </a:rPr>
              <a:t>kanola</a:t>
            </a:r>
            <a:r>
              <a:rPr lang="tr-TR" sz="57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57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67465" y="2682082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70C0"/>
                </a:solidFill>
                <a:latin typeface="TTKB DikTemel Abece" pitchFamily="2" charset="-94"/>
              </a:rPr>
              <a:t>* Okan </a:t>
            </a:r>
            <a:r>
              <a:rPr lang="tr-TR" sz="5700" b="1" dirty="0">
                <a:solidFill>
                  <a:srgbClr val="0070C0"/>
                </a:solidFill>
                <a:latin typeface="TTKB DikTemel Abece" pitchFamily="2" charset="-94"/>
              </a:rPr>
              <a:t>iki </a:t>
            </a:r>
            <a:r>
              <a:rPr lang="tr-TR" sz="5700" b="1" dirty="0" smtClean="0">
                <a:solidFill>
                  <a:srgbClr val="0070C0"/>
                </a:solidFill>
                <a:latin typeface="TTKB DikTemel Abece" pitchFamily="2" charset="-94"/>
              </a:rPr>
              <a:t>kale </a:t>
            </a:r>
            <a:r>
              <a:rPr lang="tr-TR" sz="5700" b="1" dirty="0">
                <a:solidFill>
                  <a:srgbClr val="0070C0"/>
                </a:solidFill>
                <a:latin typeface="TTKB DikTemel Abece" pitchFamily="2" charset="-94"/>
              </a:rPr>
              <a:t>al.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67465" y="153907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B050"/>
                </a:solidFill>
                <a:latin typeface="TTKB DikTemel Abece" pitchFamily="2" charset="-94"/>
              </a:rPr>
              <a:t>* Ona </a:t>
            </a:r>
            <a:r>
              <a:rPr lang="tr-TR" sz="5700" b="1" dirty="0">
                <a:solidFill>
                  <a:srgbClr val="00B050"/>
                </a:solidFill>
                <a:latin typeface="TTKB DikTemel Abece" pitchFamily="2" charset="-94"/>
              </a:rPr>
              <a:t>on lale </a:t>
            </a:r>
            <a:r>
              <a:rPr lang="tr-TR" sz="5700" b="1" dirty="0" smtClean="0">
                <a:solidFill>
                  <a:srgbClr val="00B050"/>
                </a:solidFill>
                <a:latin typeface="TTKB DikTemel Abece" pitchFamily="2" charset="-94"/>
              </a:rPr>
              <a:t>al, ek.</a:t>
            </a:r>
            <a:endParaRPr lang="tr-TR" sz="5700" b="1" dirty="0">
              <a:solidFill>
                <a:srgbClr val="00B050"/>
              </a:solidFill>
              <a:latin typeface="TTKB Dik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753652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FF0000"/>
                </a:solidFill>
                <a:latin typeface="TTKB DikTemel Abece" pitchFamily="2" charset="-94"/>
              </a:rPr>
              <a:t>* Mine </a:t>
            </a:r>
            <a:r>
              <a:rPr lang="tr-TR" sz="5700" b="1" dirty="0">
                <a:solidFill>
                  <a:srgbClr val="FF0000"/>
                </a:solidFill>
                <a:latin typeface="TTKB DikTemel Abece" pitchFamily="2" charset="-94"/>
              </a:rPr>
              <a:t>mama alma.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67465" y="261064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* Melike iki </a:t>
            </a:r>
            <a:r>
              <a:rPr lang="tr-TR" sz="5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TKB DikTemel Abece" pitchFamily="2" charset="-94"/>
              </a:rPr>
              <a:t>kelime ekle.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153907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79E70B"/>
                </a:solidFill>
                <a:latin typeface="TTKB DikTemel Abece" pitchFamily="2" charset="-94"/>
              </a:rPr>
              <a:t>* Kamil </a:t>
            </a:r>
            <a:r>
              <a:rPr lang="tr-TR" sz="5700" b="1" dirty="0">
                <a:solidFill>
                  <a:srgbClr val="79E70B"/>
                </a:solidFill>
                <a:latin typeface="TTKB DikTemel Abece" pitchFamily="2" charset="-94"/>
              </a:rPr>
              <a:t>iki ekmek al.</a:t>
            </a:r>
          </a:p>
        </p:txBody>
      </p:sp>
      <p:sp>
        <p:nvSpPr>
          <p:cNvPr id="10" name="Metin kutusu 8"/>
          <p:cNvSpPr txBox="1"/>
          <p:nvPr/>
        </p:nvSpPr>
        <p:spPr>
          <a:xfrm>
            <a:off x="267465" y="46750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DE00DE"/>
                </a:solidFill>
                <a:latin typeface="TTKB DikTemel Abece" pitchFamily="2" charset="-94"/>
              </a:rPr>
              <a:t>* Nine eline nane al.</a:t>
            </a:r>
            <a:endParaRPr lang="tr-TR" sz="5700" b="1" dirty="0">
              <a:solidFill>
                <a:srgbClr val="DE00DE"/>
              </a:solidFill>
              <a:latin typeface="TTKB Dik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68221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FF0000"/>
                </a:solidFill>
                <a:latin typeface="TTKB DikTemel Abece" pitchFamily="2" charset="-94"/>
              </a:rPr>
              <a:t>* Okan </a:t>
            </a:r>
            <a:r>
              <a:rPr lang="tr-TR" sz="5700" b="1" dirty="0">
                <a:solidFill>
                  <a:srgbClr val="FF0000"/>
                </a:solidFill>
                <a:latin typeface="TTKB DikTemel Abece" pitchFamily="2" charset="-94"/>
              </a:rPr>
              <a:t>iki </a:t>
            </a:r>
            <a:r>
              <a:rPr lang="tr-TR" sz="5700" b="1" dirty="0" smtClean="0">
                <a:solidFill>
                  <a:srgbClr val="FF0000"/>
                </a:solidFill>
                <a:latin typeface="TTKB DikTemel Abece" pitchFamily="2" charset="-94"/>
              </a:rPr>
              <a:t>nane al, </a:t>
            </a:r>
            <a:r>
              <a:rPr lang="tr-TR" sz="5700" b="1" dirty="0">
                <a:solidFill>
                  <a:srgbClr val="FF0000"/>
                </a:solidFill>
                <a:latin typeface="TTKB DikTemel Abece" pitchFamily="2" charset="-94"/>
              </a:rPr>
              <a:t>elle.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67465" y="396066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B0F0"/>
                </a:solidFill>
                <a:latin typeface="TTKB DikTemel Abece" pitchFamily="2" charset="-94"/>
              </a:rPr>
              <a:t>* Okan </a:t>
            </a:r>
            <a:r>
              <a:rPr lang="tr-TR" sz="5700" b="1" dirty="0">
                <a:solidFill>
                  <a:srgbClr val="00B0F0"/>
                </a:solidFill>
                <a:latin typeface="TTKB DikTemel Abece" pitchFamily="2" charset="-94"/>
              </a:rPr>
              <a:t>ona on kilo nane al.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261064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DE00DE"/>
                </a:solidFill>
                <a:latin typeface="TTKB DikTemel Abece" pitchFamily="2" charset="-94"/>
              </a:rPr>
              <a:t>* O </a:t>
            </a:r>
            <a:r>
              <a:rPr lang="tr-TR" sz="5700" b="1" dirty="0">
                <a:solidFill>
                  <a:srgbClr val="DE00DE"/>
                </a:solidFill>
                <a:latin typeface="TTKB DikTemel Abece" pitchFamily="2" charset="-94"/>
              </a:rPr>
              <a:t>konak lale kokan konak.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42656" y="1482772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B050"/>
                </a:solidFill>
                <a:latin typeface="TTKB DikTemel Abece" pitchFamily="2" charset="-94"/>
              </a:rPr>
              <a:t>* Kol </a:t>
            </a:r>
            <a:r>
              <a:rPr lang="tr-TR" sz="5700" b="1" dirty="0">
                <a:solidFill>
                  <a:srgbClr val="00B050"/>
                </a:solidFill>
                <a:latin typeface="TTKB DikTemel Abece" pitchFamily="2" charset="-94"/>
              </a:rPr>
              <a:t>kola İlke kol kola.</a:t>
            </a: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242656" y="2315753"/>
            <a:ext cx="8336427" cy="1096684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>
              <a:buFont typeface="Wingdings" pitchFamily="2" charset="2"/>
              <a:buChar char="ü"/>
            </a:pPr>
            <a:endParaRPr lang="tr-TR" sz="6600" dirty="0">
              <a:solidFill>
                <a:schemeClr val="bg1">
                  <a:lumMod val="95000"/>
                  <a:lumOff val="5000"/>
                </a:schemeClr>
              </a:solidFill>
              <a:latin typeface="TTKB Dik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7465" y="368221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TKB DikTemel Abece" pitchFamily="2" charset="-94"/>
              </a:rPr>
              <a:t>* </a:t>
            </a:r>
            <a:r>
              <a:rPr lang="tr-TR" sz="57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TKB DikTemel Abece" pitchFamily="2" charset="-94"/>
              </a:rPr>
              <a:t>Leman</a:t>
            </a:r>
            <a:r>
              <a:rPr lang="tr-TR" sz="5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TKB DikTemel Abece" pitchFamily="2" charset="-94"/>
              </a:rPr>
              <a:t> </a:t>
            </a:r>
            <a:r>
              <a:rPr lang="tr-TR" sz="5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TKB DikTemel Abece" pitchFamily="2" charset="-94"/>
              </a:rPr>
              <a:t>o minik lama.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42656" y="533762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FF0000"/>
                </a:solidFill>
                <a:latin typeface="TTKB DikTemel Abece" pitchFamily="2" charset="-94"/>
              </a:rPr>
              <a:t>* Emel </a:t>
            </a:r>
            <a:r>
              <a:rPr lang="tr-TR" sz="5700" b="1" dirty="0">
                <a:solidFill>
                  <a:srgbClr val="FF0000"/>
                </a:solidFill>
                <a:latin typeface="TTKB DikTemel Abece" pitchFamily="2" charset="-94"/>
              </a:rPr>
              <a:t>keke limon ekleme.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67465" y="1681950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chemeClr val="accent6">
                    <a:lumMod val="50000"/>
                  </a:schemeClr>
                </a:solidFill>
                <a:latin typeface="TTKB DikTemel Abece" pitchFamily="2" charset="-94"/>
              </a:rPr>
              <a:t>* Melek </a:t>
            </a:r>
            <a:r>
              <a:rPr lang="tr-TR" sz="5700" b="1" dirty="0">
                <a:solidFill>
                  <a:schemeClr val="accent6">
                    <a:lumMod val="50000"/>
                  </a:schemeClr>
                </a:solidFill>
                <a:latin typeface="TTKB DikTemel Abece" pitchFamily="2" charset="-94"/>
              </a:rPr>
              <a:t>o kalem kimin?</a:t>
            </a:r>
          </a:p>
        </p:txBody>
      </p:sp>
      <p:sp>
        <p:nvSpPr>
          <p:cNvPr id="10" name="Metin kutusu 6"/>
          <p:cNvSpPr txBox="1"/>
          <p:nvPr/>
        </p:nvSpPr>
        <p:spPr>
          <a:xfrm>
            <a:off x="267465" y="2610644"/>
            <a:ext cx="8336427" cy="958185"/>
          </a:xfrm>
          <a:prstGeom prst="rect">
            <a:avLst/>
          </a:prstGeom>
          <a:noFill/>
        </p:spPr>
        <p:txBody>
          <a:bodyPr wrap="square" lIns="80239" tIns="40119" rIns="80239" bIns="40119" rtlCol="0">
            <a:spAutoFit/>
          </a:bodyPr>
          <a:lstStyle/>
          <a:p>
            <a:pPr marL="1002983" indent="-1002983"/>
            <a:r>
              <a:rPr lang="tr-TR" sz="5700" b="1" dirty="0" smtClean="0">
                <a:solidFill>
                  <a:srgbClr val="00B050"/>
                </a:solidFill>
                <a:latin typeface="TTKB DikTemel Abece" pitchFamily="2" charset="-94"/>
              </a:rPr>
              <a:t>* Anne </a:t>
            </a:r>
            <a:r>
              <a:rPr lang="tr-TR" sz="5700" b="1" dirty="0">
                <a:solidFill>
                  <a:srgbClr val="00B050"/>
                </a:solidFill>
                <a:latin typeface="TTKB DikTemel Abece" pitchFamily="2" charset="-94"/>
              </a:rPr>
              <a:t>tatili anlat.</a:t>
            </a:r>
          </a:p>
        </p:txBody>
      </p:sp>
    </p:spTree>
    <p:extLst>
      <p:ext uri="{BB962C8B-B14F-4D97-AF65-F5344CB8AC3E}">
        <p14:creationId xmlns:p14="http://schemas.microsoft.com/office/powerpoint/2010/main" xmlns="" val="55726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315</Words>
  <PresentationFormat>Özel</PresentationFormat>
  <Paragraphs>52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2018-11-18T17:39:05Z</dcterms:created>
  <dcterms:modified xsi:type="dcterms:W3CDTF">2020-12-01T07:28:11Z</dcterms:modified>
  <cp:category>https://www.sorubak.com</cp:category>
</cp:coreProperties>
</file>