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78" r:id="rId3"/>
    <p:sldId id="261" r:id="rId4"/>
    <p:sldId id="260" r:id="rId5"/>
    <p:sldId id="258" r:id="rId6"/>
    <p:sldId id="257" r:id="rId7"/>
    <p:sldId id="262" r:id="rId8"/>
    <p:sldId id="263" r:id="rId9"/>
    <p:sldId id="264" r:id="rId10"/>
    <p:sldId id="265" r:id="rId11"/>
    <p:sldId id="259" r:id="rId12"/>
    <p:sldId id="279" r:id="rId13"/>
    <p:sldId id="266" r:id="rId14"/>
    <p:sldId id="267" r:id="rId15"/>
    <p:sldId id="268" r:id="rId16"/>
    <p:sldId id="269" r:id="rId17"/>
    <p:sldId id="270" r:id="rId18"/>
    <p:sldId id="273" r:id="rId19"/>
    <p:sldId id="274" r:id="rId20"/>
    <p:sldId id="275" r:id="rId21"/>
    <p:sldId id="276" r:id="rId22"/>
    <p:sldId id="277" r:id="rId2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9" d="100"/>
          <a:sy n="79" d="100"/>
        </p:scale>
        <p:origin x="-1260" y="3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F49C9C7-996F-4A0D-A4F6-7A929B8D7F96}" type="doc">
      <dgm:prSet loTypeId="urn:microsoft.com/office/officeart/2005/8/layout/cycle2" loCatId="cycle" qsTypeId="urn:microsoft.com/office/officeart/2005/8/quickstyle/simple1" qsCatId="simple" csTypeId="urn:microsoft.com/office/officeart/2005/8/colors/colorful1#1" csCatId="colorful" phldr="1"/>
      <dgm:spPr/>
      <dgm:t>
        <a:bodyPr/>
        <a:lstStyle/>
        <a:p>
          <a:endParaRPr lang="tr-TR"/>
        </a:p>
      </dgm:t>
    </dgm:pt>
    <dgm:pt modelId="{35FE36CE-5047-456E-8C3A-87C0B7F93DFD}">
      <dgm:prSet phldrT="[Metin]"/>
      <dgm:spPr/>
      <dgm:t>
        <a:bodyPr/>
        <a:lstStyle/>
        <a:p>
          <a:r>
            <a:rPr lang="tr-TR" dirty="0" smtClean="0"/>
            <a:t>Ve</a:t>
          </a:r>
          <a:endParaRPr lang="tr-TR" dirty="0"/>
        </a:p>
      </dgm:t>
    </dgm:pt>
    <dgm:pt modelId="{A47ABDD1-A0F4-442B-A6FF-B6B282E44168}" type="parTrans" cxnId="{47B14CA4-565D-46F1-9315-902A0DD339D2}">
      <dgm:prSet/>
      <dgm:spPr/>
      <dgm:t>
        <a:bodyPr/>
        <a:lstStyle/>
        <a:p>
          <a:endParaRPr lang="tr-TR"/>
        </a:p>
      </dgm:t>
    </dgm:pt>
    <dgm:pt modelId="{20CB9CF8-0541-4EDA-8CDE-C4E244F2D029}" type="sibTrans" cxnId="{47B14CA4-565D-46F1-9315-902A0DD339D2}">
      <dgm:prSet/>
      <dgm:spPr/>
      <dgm:t>
        <a:bodyPr/>
        <a:lstStyle/>
        <a:p>
          <a:endParaRPr lang="tr-TR"/>
        </a:p>
      </dgm:t>
    </dgm:pt>
    <dgm:pt modelId="{144719A8-C372-468F-9C61-06C1465D9A75}">
      <dgm:prSet phldrT="[Metin]"/>
      <dgm:spPr/>
      <dgm:t>
        <a:bodyPr/>
        <a:lstStyle/>
        <a:p>
          <a:r>
            <a:rPr lang="tr-TR" dirty="0" smtClean="0"/>
            <a:t>Da’ </a:t>
          </a:r>
          <a:r>
            <a:rPr lang="tr-TR" dirty="0" err="1" smtClean="0"/>
            <a:t>nın</a:t>
          </a:r>
          <a:endParaRPr lang="tr-TR" dirty="0"/>
        </a:p>
      </dgm:t>
    </dgm:pt>
    <dgm:pt modelId="{522579A9-86BE-43BC-B6BD-DC3B899E3B52}" type="parTrans" cxnId="{D5B68447-74C0-4592-9DF4-1E0F71250B56}">
      <dgm:prSet/>
      <dgm:spPr/>
      <dgm:t>
        <a:bodyPr/>
        <a:lstStyle/>
        <a:p>
          <a:endParaRPr lang="tr-TR"/>
        </a:p>
      </dgm:t>
    </dgm:pt>
    <dgm:pt modelId="{A51E5CB8-B76E-4227-85EA-7F6934D23437}" type="sibTrans" cxnId="{D5B68447-74C0-4592-9DF4-1E0F71250B56}">
      <dgm:prSet/>
      <dgm:spPr/>
      <dgm:t>
        <a:bodyPr/>
        <a:lstStyle/>
        <a:p>
          <a:endParaRPr lang="tr-TR"/>
        </a:p>
      </dgm:t>
    </dgm:pt>
    <dgm:pt modelId="{795DA161-BA40-4982-A8B9-2F72EF3248FC}">
      <dgm:prSet phldrT="[Metin]"/>
      <dgm:spPr/>
      <dgm:t>
        <a:bodyPr/>
        <a:lstStyle/>
        <a:p>
          <a:r>
            <a:rPr lang="tr-TR" dirty="0" smtClean="0"/>
            <a:t>Yazılımı</a:t>
          </a:r>
          <a:endParaRPr lang="tr-TR" dirty="0"/>
        </a:p>
      </dgm:t>
    </dgm:pt>
    <dgm:pt modelId="{C756890D-BE31-400B-8A23-F9B068DC8E0F}" type="parTrans" cxnId="{FA11F8E3-8C74-405F-8DE3-7E023B7AC127}">
      <dgm:prSet/>
      <dgm:spPr/>
      <dgm:t>
        <a:bodyPr/>
        <a:lstStyle/>
        <a:p>
          <a:endParaRPr lang="tr-TR"/>
        </a:p>
      </dgm:t>
    </dgm:pt>
    <dgm:pt modelId="{FD36FBD9-DF5F-4C0D-844C-FD2E2FAFB58A}" type="sibTrans" cxnId="{FA11F8E3-8C74-405F-8DE3-7E023B7AC127}">
      <dgm:prSet/>
      <dgm:spPr/>
      <dgm:t>
        <a:bodyPr/>
        <a:lstStyle/>
        <a:p>
          <a:endParaRPr lang="tr-TR"/>
        </a:p>
      </dgm:t>
    </dgm:pt>
    <dgm:pt modelId="{69647892-6664-4161-BCEA-9D99FDC0A656}">
      <dgm:prSet phldrT="[Metin]"/>
      <dgm:spPr/>
      <dgm:t>
        <a:bodyPr/>
        <a:lstStyle/>
        <a:p>
          <a:r>
            <a:rPr lang="tr-TR" dirty="0" smtClean="0"/>
            <a:t>Ki</a:t>
          </a:r>
          <a:endParaRPr lang="tr-TR" dirty="0"/>
        </a:p>
      </dgm:t>
    </dgm:pt>
    <dgm:pt modelId="{BE0F7265-8BE8-4D89-92EC-03E56A837A58}" type="parTrans" cxnId="{1AC8E1DC-C159-45E9-BC20-ECCEA448D273}">
      <dgm:prSet/>
      <dgm:spPr/>
      <dgm:t>
        <a:bodyPr/>
        <a:lstStyle/>
        <a:p>
          <a:endParaRPr lang="tr-TR"/>
        </a:p>
      </dgm:t>
    </dgm:pt>
    <dgm:pt modelId="{1BB694B2-0BCB-42E9-B3C9-8B32650CBAE5}" type="sibTrans" cxnId="{1AC8E1DC-C159-45E9-BC20-ECCEA448D273}">
      <dgm:prSet/>
      <dgm:spPr/>
      <dgm:t>
        <a:bodyPr/>
        <a:lstStyle/>
        <a:p>
          <a:endParaRPr lang="tr-TR"/>
        </a:p>
      </dgm:t>
    </dgm:pt>
    <dgm:pt modelId="{C0845B58-B97A-4700-92C7-68E5531A3786}">
      <dgm:prSet phldrT="[Metin]"/>
      <dgm:spPr/>
      <dgm:t>
        <a:bodyPr/>
        <a:lstStyle/>
        <a:p>
          <a:r>
            <a:rPr lang="tr-TR" dirty="0" smtClean="0"/>
            <a:t>De</a:t>
          </a:r>
          <a:endParaRPr lang="tr-TR" dirty="0"/>
        </a:p>
      </dgm:t>
    </dgm:pt>
    <dgm:pt modelId="{C91F10AD-D890-4DE4-A894-D4B39856A004}" type="parTrans" cxnId="{256D17EA-CA3F-4E66-83D2-6AE71CCE0E4B}">
      <dgm:prSet/>
      <dgm:spPr/>
      <dgm:t>
        <a:bodyPr/>
        <a:lstStyle/>
        <a:p>
          <a:endParaRPr lang="tr-TR"/>
        </a:p>
      </dgm:t>
    </dgm:pt>
    <dgm:pt modelId="{BDF0EA4D-066C-4E6F-B2CB-169D58CEDB0D}" type="sibTrans" cxnId="{256D17EA-CA3F-4E66-83D2-6AE71CCE0E4B}">
      <dgm:prSet/>
      <dgm:spPr/>
      <dgm:t>
        <a:bodyPr/>
        <a:lstStyle/>
        <a:p>
          <a:endParaRPr lang="tr-TR"/>
        </a:p>
      </dgm:t>
    </dgm:pt>
    <dgm:pt modelId="{6290EDFA-E167-403C-81FF-64360F97CC7E}" type="pres">
      <dgm:prSet presAssocID="{CF49C9C7-996F-4A0D-A4F6-7A929B8D7F96}" presName="cycle" presStyleCnt="0">
        <dgm:presLayoutVars>
          <dgm:dir/>
          <dgm:resizeHandles val="exact"/>
        </dgm:presLayoutVars>
      </dgm:prSet>
      <dgm:spPr/>
      <dgm:t>
        <a:bodyPr/>
        <a:lstStyle/>
        <a:p>
          <a:endParaRPr lang="tr-TR"/>
        </a:p>
      </dgm:t>
    </dgm:pt>
    <dgm:pt modelId="{2247A6C8-715D-42C0-B4C3-A2B13E6B5BB5}" type="pres">
      <dgm:prSet presAssocID="{35FE36CE-5047-456E-8C3A-87C0B7F93DFD}" presName="node" presStyleLbl="node1" presStyleIdx="0" presStyleCnt="5">
        <dgm:presLayoutVars>
          <dgm:bulletEnabled val="1"/>
        </dgm:presLayoutVars>
      </dgm:prSet>
      <dgm:spPr/>
      <dgm:t>
        <a:bodyPr/>
        <a:lstStyle/>
        <a:p>
          <a:endParaRPr lang="tr-TR"/>
        </a:p>
      </dgm:t>
    </dgm:pt>
    <dgm:pt modelId="{20ED4E0F-819B-430F-9CF4-693A754E0055}" type="pres">
      <dgm:prSet presAssocID="{20CB9CF8-0541-4EDA-8CDE-C4E244F2D029}" presName="sibTrans" presStyleLbl="sibTrans2D1" presStyleIdx="0" presStyleCnt="5"/>
      <dgm:spPr/>
      <dgm:t>
        <a:bodyPr/>
        <a:lstStyle/>
        <a:p>
          <a:endParaRPr lang="tr-TR"/>
        </a:p>
      </dgm:t>
    </dgm:pt>
    <dgm:pt modelId="{02A734F5-713E-46B3-A1F7-54865F7C5390}" type="pres">
      <dgm:prSet presAssocID="{20CB9CF8-0541-4EDA-8CDE-C4E244F2D029}" presName="connectorText" presStyleLbl="sibTrans2D1" presStyleIdx="0" presStyleCnt="5"/>
      <dgm:spPr/>
      <dgm:t>
        <a:bodyPr/>
        <a:lstStyle/>
        <a:p>
          <a:endParaRPr lang="tr-TR"/>
        </a:p>
      </dgm:t>
    </dgm:pt>
    <dgm:pt modelId="{D28C67FB-18A4-47D9-8282-5BCFA3ED8F50}" type="pres">
      <dgm:prSet presAssocID="{144719A8-C372-468F-9C61-06C1465D9A75}" presName="node" presStyleLbl="node1" presStyleIdx="1" presStyleCnt="5" custRadScaleRad="95553" custRadScaleInc="-7201">
        <dgm:presLayoutVars>
          <dgm:bulletEnabled val="1"/>
        </dgm:presLayoutVars>
      </dgm:prSet>
      <dgm:spPr/>
      <dgm:t>
        <a:bodyPr/>
        <a:lstStyle/>
        <a:p>
          <a:endParaRPr lang="tr-TR"/>
        </a:p>
      </dgm:t>
    </dgm:pt>
    <dgm:pt modelId="{E1711964-895C-4482-AF2C-2525F7712791}" type="pres">
      <dgm:prSet presAssocID="{A51E5CB8-B76E-4227-85EA-7F6934D23437}" presName="sibTrans" presStyleLbl="sibTrans2D1" presStyleIdx="1" presStyleCnt="5"/>
      <dgm:spPr/>
      <dgm:t>
        <a:bodyPr/>
        <a:lstStyle/>
        <a:p>
          <a:endParaRPr lang="tr-TR"/>
        </a:p>
      </dgm:t>
    </dgm:pt>
    <dgm:pt modelId="{7E5FF6B6-D7BA-4B36-8396-C7E7F918B0B3}" type="pres">
      <dgm:prSet presAssocID="{A51E5CB8-B76E-4227-85EA-7F6934D23437}" presName="connectorText" presStyleLbl="sibTrans2D1" presStyleIdx="1" presStyleCnt="5"/>
      <dgm:spPr/>
      <dgm:t>
        <a:bodyPr/>
        <a:lstStyle/>
        <a:p>
          <a:endParaRPr lang="tr-TR"/>
        </a:p>
      </dgm:t>
    </dgm:pt>
    <dgm:pt modelId="{2EACAEDB-25D3-4237-B5F4-27BA4B9E7CD8}" type="pres">
      <dgm:prSet presAssocID="{795DA161-BA40-4982-A8B9-2F72EF3248FC}" presName="node" presStyleLbl="node1" presStyleIdx="2" presStyleCnt="5" custScaleX="139634" custScaleY="136352">
        <dgm:presLayoutVars>
          <dgm:bulletEnabled val="1"/>
        </dgm:presLayoutVars>
      </dgm:prSet>
      <dgm:spPr/>
      <dgm:t>
        <a:bodyPr/>
        <a:lstStyle/>
        <a:p>
          <a:endParaRPr lang="tr-TR"/>
        </a:p>
      </dgm:t>
    </dgm:pt>
    <dgm:pt modelId="{56806BE2-87B6-43C0-9CBE-296C7D3E28D8}" type="pres">
      <dgm:prSet presAssocID="{FD36FBD9-DF5F-4C0D-844C-FD2E2FAFB58A}" presName="sibTrans" presStyleLbl="sibTrans2D1" presStyleIdx="2" presStyleCnt="5"/>
      <dgm:spPr/>
      <dgm:t>
        <a:bodyPr/>
        <a:lstStyle/>
        <a:p>
          <a:endParaRPr lang="tr-TR"/>
        </a:p>
      </dgm:t>
    </dgm:pt>
    <dgm:pt modelId="{B1D04658-7C56-4881-A37D-09CE342C8078}" type="pres">
      <dgm:prSet presAssocID="{FD36FBD9-DF5F-4C0D-844C-FD2E2FAFB58A}" presName="connectorText" presStyleLbl="sibTrans2D1" presStyleIdx="2" presStyleCnt="5"/>
      <dgm:spPr/>
      <dgm:t>
        <a:bodyPr/>
        <a:lstStyle/>
        <a:p>
          <a:endParaRPr lang="tr-TR"/>
        </a:p>
      </dgm:t>
    </dgm:pt>
    <dgm:pt modelId="{8C021E1D-C338-4129-BDE7-920B1CAA23D1}" type="pres">
      <dgm:prSet presAssocID="{69647892-6664-4161-BCEA-9D99FDC0A656}" presName="node" presStyleLbl="node1" presStyleIdx="3" presStyleCnt="5">
        <dgm:presLayoutVars>
          <dgm:bulletEnabled val="1"/>
        </dgm:presLayoutVars>
      </dgm:prSet>
      <dgm:spPr/>
      <dgm:t>
        <a:bodyPr/>
        <a:lstStyle/>
        <a:p>
          <a:endParaRPr lang="tr-TR"/>
        </a:p>
      </dgm:t>
    </dgm:pt>
    <dgm:pt modelId="{19E3714D-2AF3-47A6-A1E7-E9EEFE0D23A1}" type="pres">
      <dgm:prSet presAssocID="{1BB694B2-0BCB-42E9-B3C9-8B32650CBAE5}" presName="sibTrans" presStyleLbl="sibTrans2D1" presStyleIdx="3" presStyleCnt="5"/>
      <dgm:spPr/>
      <dgm:t>
        <a:bodyPr/>
        <a:lstStyle/>
        <a:p>
          <a:endParaRPr lang="tr-TR"/>
        </a:p>
      </dgm:t>
    </dgm:pt>
    <dgm:pt modelId="{5E04520F-1C4B-48BE-A1B0-CE97580CC92C}" type="pres">
      <dgm:prSet presAssocID="{1BB694B2-0BCB-42E9-B3C9-8B32650CBAE5}" presName="connectorText" presStyleLbl="sibTrans2D1" presStyleIdx="3" presStyleCnt="5"/>
      <dgm:spPr/>
      <dgm:t>
        <a:bodyPr/>
        <a:lstStyle/>
        <a:p>
          <a:endParaRPr lang="tr-TR"/>
        </a:p>
      </dgm:t>
    </dgm:pt>
    <dgm:pt modelId="{6BEC1A87-734C-460C-AB87-E83F5AE0EFE1}" type="pres">
      <dgm:prSet presAssocID="{C0845B58-B97A-4700-92C7-68E5531A3786}" presName="node" presStyleLbl="node1" presStyleIdx="4" presStyleCnt="5" custScaleX="112001" custScaleY="106914" custRadScaleRad="100333" custRadScaleInc="13545">
        <dgm:presLayoutVars>
          <dgm:bulletEnabled val="1"/>
        </dgm:presLayoutVars>
      </dgm:prSet>
      <dgm:spPr/>
      <dgm:t>
        <a:bodyPr/>
        <a:lstStyle/>
        <a:p>
          <a:endParaRPr lang="tr-TR"/>
        </a:p>
      </dgm:t>
    </dgm:pt>
    <dgm:pt modelId="{506D4C81-914D-4292-95CF-5725131C0F89}" type="pres">
      <dgm:prSet presAssocID="{BDF0EA4D-066C-4E6F-B2CB-169D58CEDB0D}" presName="sibTrans" presStyleLbl="sibTrans2D1" presStyleIdx="4" presStyleCnt="5"/>
      <dgm:spPr/>
      <dgm:t>
        <a:bodyPr/>
        <a:lstStyle/>
        <a:p>
          <a:endParaRPr lang="tr-TR"/>
        </a:p>
      </dgm:t>
    </dgm:pt>
    <dgm:pt modelId="{039A5DAF-1DE5-4373-A724-EAB7F6E0979B}" type="pres">
      <dgm:prSet presAssocID="{BDF0EA4D-066C-4E6F-B2CB-169D58CEDB0D}" presName="connectorText" presStyleLbl="sibTrans2D1" presStyleIdx="4" presStyleCnt="5"/>
      <dgm:spPr/>
      <dgm:t>
        <a:bodyPr/>
        <a:lstStyle/>
        <a:p>
          <a:endParaRPr lang="tr-TR"/>
        </a:p>
      </dgm:t>
    </dgm:pt>
  </dgm:ptLst>
  <dgm:cxnLst>
    <dgm:cxn modelId="{30DA2032-DB4B-4F0F-9178-95625C4D3416}" type="presOf" srcId="{35FE36CE-5047-456E-8C3A-87C0B7F93DFD}" destId="{2247A6C8-715D-42C0-B4C3-A2B13E6B5BB5}" srcOrd="0" destOrd="0" presId="urn:microsoft.com/office/officeart/2005/8/layout/cycle2"/>
    <dgm:cxn modelId="{C961C2C2-CD0B-438E-A852-6A7F9B87575F}" type="presOf" srcId="{C0845B58-B97A-4700-92C7-68E5531A3786}" destId="{6BEC1A87-734C-460C-AB87-E83F5AE0EFE1}" srcOrd="0" destOrd="0" presId="urn:microsoft.com/office/officeart/2005/8/layout/cycle2"/>
    <dgm:cxn modelId="{A8E561F0-59C9-404C-A05F-2E5C81F72794}" type="presOf" srcId="{FD36FBD9-DF5F-4C0D-844C-FD2E2FAFB58A}" destId="{B1D04658-7C56-4881-A37D-09CE342C8078}" srcOrd="1" destOrd="0" presId="urn:microsoft.com/office/officeart/2005/8/layout/cycle2"/>
    <dgm:cxn modelId="{1F36E0EA-5A41-4F7A-B873-4D6B46663E96}" type="presOf" srcId="{1BB694B2-0BCB-42E9-B3C9-8B32650CBAE5}" destId="{19E3714D-2AF3-47A6-A1E7-E9EEFE0D23A1}" srcOrd="0" destOrd="0" presId="urn:microsoft.com/office/officeart/2005/8/layout/cycle2"/>
    <dgm:cxn modelId="{A468E171-2004-464C-ACB1-DC7C1AC23DA5}" type="presOf" srcId="{BDF0EA4D-066C-4E6F-B2CB-169D58CEDB0D}" destId="{506D4C81-914D-4292-95CF-5725131C0F89}" srcOrd="0" destOrd="0" presId="urn:microsoft.com/office/officeart/2005/8/layout/cycle2"/>
    <dgm:cxn modelId="{0AE73560-12DC-4D26-A956-93935E9025C0}" type="presOf" srcId="{BDF0EA4D-066C-4E6F-B2CB-169D58CEDB0D}" destId="{039A5DAF-1DE5-4373-A724-EAB7F6E0979B}" srcOrd="1" destOrd="0" presId="urn:microsoft.com/office/officeart/2005/8/layout/cycle2"/>
    <dgm:cxn modelId="{1AC8E1DC-C159-45E9-BC20-ECCEA448D273}" srcId="{CF49C9C7-996F-4A0D-A4F6-7A929B8D7F96}" destId="{69647892-6664-4161-BCEA-9D99FDC0A656}" srcOrd="3" destOrd="0" parTransId="{BE0F7265-8BE8-4D89-92EC-03E56A837A58}" sibTransId="{1BB694B2-0BCB-42E9-B3C9-8B32650CBAE5}"/>
    <dgm:cxn modelId="{A2B7419A-E197-430B-AB9C-A6BF77412993}" type="presOf" srcId="{69647892-6664-4161-BCEA-9D99FDC0A656}" destId="{8C021E1D-C338-4129-BDE7-920B1CAA23D1}" srcOrd="0" destOrd="0" presId="urn:microsoft.com/office/officeart/2005/8/layout/cycle2"/>
    <dgm:cxn modelId="{056685DB-6234-406C-A36D-1DE5B6E78426}" type="presOf" srcId="{144719A8-C372-468F-9C61-06C1465D9A75}" destId="{D28C67FB-18A4-47D9-8282-5BCFA3ED8F50}" srcOrd="0" destOrd="0" presId="urn:microsoft.com/office/officeart/2005/8/layout/cycle2"/>
    <dgm:cxn modelId="{37F1008E-09ED-44D1-8E82-3B8F51B2ACC9}" type="presOf" srcId="{FD36FBD9-DF5F-4C0D-844C-FD2E2FAFB58A}" destId="{56806BE2-87B6-43C0-9CBE-296C7D3E28D8}" srcOrd="0" destOrd="0" presId="urn:microsoft.com/office/officeart/2005/8/layout/cycle2"/>
    <dgm:cxn modelId="{D071D8A2-BD8F-49BE-8886-6CACC6650459}" type="presOf" srcId="{A51E5CB8-B76E-4227-85EA-7F6934D23437}" destId="{7E5FF6B6-D7BA-4B36-8396-C7E7F918B0B3}" srcOrd="1" destOrd="0" presId="urn:microsoft.com/office/officeart/2005/8/layout/cycle2"/>
    <dgm:cxn modelId="{47B14CA4-565D-46F1-9315-902A0DD339D2}" srcId="{CF49C9C7-996F-4A0D-A4F6-7A929B8D7F96}" destId="{35FE36CE-5047-456E-8C3A-87C0B7F93DFD}" srcOrd="0" destOrd="0" parTransId="{A47ABDD1-A0F4-442B-A6FF-B6B282E44168}" sibTransId="{20CB9CF8-0541-4EDA-8CDE-C4E244F2D029}"/>
    <dgm:cxn modelId="{256D17EA-CA3F-4E66-83D2-6AE71CCE0E4B}" srcId="{CF49C9C7-996F-4A0D-A4F6-7A929B8D7F96}" destId="{C0845B58-B97A-4700-92C7-68E5531A3786}" srcOrd="4" destOrd="0" parTransId="{C91F10AD-D890-4DE4-A894-D4B39856A004}" sibTransId="{BDF0EA4D-066C-4E6F-B2CB-169D58CEDB0D}"/>
    <dgm:cxn modelId="{EB05C630-1145-4FDD-8FEE-4F8DDF737202}" type="presOf" srcId="{1BB694B2-0BCB-42E9-B3C9-8B32650CBAE5}" destId="{5E04520F-1C4B-48BE-A1B0-CE97580CC92C}" srcOrd="1" destOrd="0" presId="urn:microsoft.com/office/officeart/2005/8/layout/cycle2"/>
    <dgm:cxn modelId="{8E992AA9-4D83-4CC3-A099-BAFF2E6DF073}" type="presOf" srcId="{795DA161-BA40-4982-A8B9-2F72EF3248FC}" destId="{2EACAEDB-25D3-4237-B5F4-27BA4B9E7CD8}" srcOrd="0" destOrd="0" presId="urn:microsoft.com/office/officeart/2005/8/layout/cycle2"/>
    <dgm:cxn modelId="{FA11F8E3-8C74-405F-8DE3-7E023B7AC127}" srcId="{CF49C9C7-996F-4A0D-A4F6-7A929B8D7F96}" destId="{795DA161-BA40-4982-A8B9-2F72EF3248FC}" srcOrd="2" destOrd="0" parTransId="{C756890D-BE31-400B-8A23-F9B068DC8E0F}" sibTransId="{FD36FBD9-DF5F-4C0D-844C-FD2E2FAFB58A}"/>
    <dgm:cxn modelId="{D5B68447-74C0-4592-9DF4-1E0F71250B56}" srcId="{CF49C9C7-996F-4A0D-A4F6-7A929B8D7F96}" destId="{144719A8-C372-468F-9C61-06C1465D9A75}" srcOrd="1" destOrd="0" parTransId="{522579A9-86BE-43BC-B6BD-DC3B899E3B52}" sibTransId="{A51E5CB8-B76E-4227-85EA-7F6934D23437}"/>
    <dgm:cxn modelId="{723B194B-DC2F-47C3-A1DD-FB42E1E3D1EE}" type="presOf" srcId="{CF49C9C7-996F-4A0D-A4F6-7A929B8D7F96}" destId="{6290EDFA-E167-403C-81FF-64360F97CC7E}" srcOrd="0" destOrd="0" presId="urn:microsoft.com/office/officeart/2005/8/layout/cycle2"/>
    <dgm:cxn modelId="{7EBA6E87-42D8-40B8-9885-53FA2BCC9D55}" type="presOf" srcId="{20CB9CF8-0541-4EDA-8CDE-C4E244F2D029}" destId="{02A734F5-713E-46B3-A1F7-54865F7C5390}" srcOrd="1" destOrd="0" presId="urn:microsoft.com/office/officeart/2005/8/layout/cycle2"/>
    <dgm:cxn modelId="{E13C2988-9950-48F1-96EB-C88C3026FB15}" type="presOf" srcId="{20CB9CF8-0541-4EDA-8CDE-C4E244F2D029}" destId="{20ED4E0F-819B-430F-9CF4-693A754E0055}" srcOrd="0" destOrd="0" presId="urn:microsoft.com/office/officeart/2005/8/layout/cycle2"/>
    <dgm:cxn modelId="{F1ECB12F-8B3C-4BAC-A9F5-6B6F2F4647D3}" type="presOf" srcId="{A51E5CB8-B76E-4227-85EA-7F6934D23437}" destId="{E1711964-895C-4482-AF2C-2525F7712791}" srcOrd="0" destOrd="0" presId="urn:microsoft.com/office/officeart/2005/8/layout/cycle2"/>
    <dgm:cxn modelId="{ADC7D1D5-2F84-4917-9E71-550D17F7DCB5}" type="presParOf" srcId="{6290EDFA-E167-403C-81FF-64360F97CC7E}" destId="{2247A6C8-715D-42C0-B4C3-A2B13E6B5BB5}" srcOrd="0" destOrd="0" presId="urn:microsoft.com/office/officeart/2005/8/layout/cycle2"/>
    <dgm:cxn modelId="{E5469684-9F0F-4395-A177-09E7D5409EF0}" type="presParOf" srcId="{6290EDFA-E167-403C-81FF-64360F97CC7E}" destId="{20ED4E0F-819B-430F-9CF4-693A754E0055}" srcOrd="1" destOrd="0" presId="urn:microsoft.com/office/officeart/2005/8/layout/cycle2"/>
    <dgm:cxn modelId="{560A7A24-9E92-465B-A2ED-12A5A8EC2257}" type="presParOf" srcId="{20ED4E0F-819B-430F-9CF4-693A754E0055}" destId="{02A734F5-713E-46B3-A1F7-54865F7C5390}" srcOrd="0" destOrd="0" presId="urn:microsoft.com/office/officeart/2005/8/layout/cycle2"/>
    <dgm:cxn modelId="{E65AADE5-3D88-4018-B173-01171EB7DCA0}" type="presParOf" srcId="{6290EDFA-E167-403C-81FF-64360F97CC7E}" destId="{D28C67FB-18A4-47D9-8282-5BCFA3ED8F50}" srcOrd="2" destOrd="0" presId="urn:microsoft.com/office/officeart/2005/8/layout/cycle2"/>
    <dgm:cxn modelId="{00FAA7FA-0B95-4E64-9D4D-D81865E5C4B1}" type="presParOf" srcId="{6290EDFA-E167-403C-81FF-64360F97CC7E}" destId="{E1711964-895C-4482-AF2C-2525F7712791}" srcOrd="3" destOrd="0" presId="urn:microsoft.com/office/officeart/2005/8/layout/cycle2"/>
    <dgm:cxn modelId="{9681DF9B-95E3-407E-8158-ACE3B10C8843}" type="presParOf" srcId="{E1711964-895C-4482-AF2C-2525F7712791}" destId="{7E5FF6B6-D7BA-4B36-8396-C7E7F918B0B3}" srcOrd="0" destOrd="0" presId="urn:microsoft.com/office/officeart/2005/8/layout/cycle2"/>
    <dgm:cxn modelId="{9CDF967B-7A56-482E-B246-9CD1A30028A1}" type="presParOf" srcId="{6290EDFA-E167-403C-81FF-64360F97CC7E}" destId="{2EACAEDB-25D3-4237-B5F4-27BA4B9E7CD8}" srcOrd="4" destOrd="0" presId="urn:microsoft.com/office/officeart/2005/8/layout/cycle2"/>
    <dgm:cxn modelId="{AB611A7E-DC9E-4E89-8B52-5DE8EB5D6246}" type="presParOf" srcId="{6290EDFA-E167-403C-81FF-64360F97CC7E}" destId="{56806BE2-87B6-43C0-9CBE-296C7D3E28D8}" srcOrd="5" destOrd="0" presId="urn:microsoft.com/office/officeart/2005/8/layout/cycle2"/>
    <dgm:cxn modelId="{F3639BE7-ADD2-4325-A60D-0F507D910731}" type="presParOf" srcId="{56806BE2-87B6-43C0-9CBE-296C7D3E28D8}" destId="{B1D04658-7C56-4881-A37D-09CE342C8078}" srcOrd="0" destOrd="0" presId="urn:microsoft.com/office/officeart/2005/8/layout/cycle2"/>
    <dgm:cxn modelId="{9857840B-7A64-4983-9F3C-769D3ECB91AC}" type="presParOf" srcId="{6290EDFA-E167-403C-81FF-64360F97CC7E}" destId="{8C021E1D-C338-4129-BDE7-920B1CAA23D1}" srcOrd="6" destOrd="0" presId="urn:microsoft.com/office/officeart/2005/8/layout/cycle2"/>
    <dgm:cxn modelId="{7A400732-DD5F-42F8-B5F9-8E349499AB11}" type="presParOf" srcId="{6290EDFA-E167-403C-81FF-64360F97CC7E}" destId="{19E3714D-2AF3-47A6-A1E7-E9EEFE0D23A1}" srcOrd="7" destOrd="0" presId="urn:microsoft.com/office/officeart/2005/8/layout/cycle2"/>
    <dgm:cxn modelId="{AB2B6D2B-D5B7-4152-A7A7-918361BC1CB5}" type="presParOf" srcId="{19E3714D-2AF3-47A6-A1E7-E9EEFE0D23A1}" destId="{5E04520F-1C4B-48BE-A1B0-CE97580CC92C}" srcOrd="0" destOrd="0" presId="urn:microsoft.com/office/officeart/2005/8/layout/cycle2"/>
    <dgm:cxn modelId="{3D42EB42-C4C2-4708-83DB-ED96298FF8EE}" type="presParOf" srcId="{6290EDFA-E167-403C-81FF-64360F97CC7E}" destId="{6BEC1A87-734C-460C-AB87-E83F5AE0EFE1}" srcOrd="8" destOrd="0" presId="urn:microsoft.com/office/officeart/2005/8/layout/cycle2"/>
    <dgm:cxn modelId="{33FBBFCB-5E87-42D7-B189-77BB90128D85}" type="presParOf" srcId="{6290EDFA-E167-403C-81FF-64360F97CC7E}" destId="{506D4C81-914D-4292-95CF-5725131C0F89}" srcOrd="9" destOrd="0" presId="urn:microsoft.com/office/officeart/2005/8/layout/cycle2"/>
    <dgm:cxn modelId="{C57EB0D1-117E-48E1-9B29-AEB6325FE303}" type="presParOf" srcId="{506D4C81-914D-4292-95CF-5725131C0F89}" destId="{039A5DAF-1DE5-4373-A724-EAB7F6E0979B}"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47A6C8-715D-42C0-B4C3-A2B13E6B5BB5}">
      <dsp:nvSpPr>
        <dsp:cNvPr id="0" name=""/>
        <dsp:cNvSpPr/>
      </dsp:nvSpPr>
      <dsp:spPr>
        <a:xfrm>
          <a:off x="3466059" y="-124725"/>
          <a:ext cx="1380306" cy="1380306"/>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830" tIns="36830" rIns="36830" bIns="36830" numCol="1" spcCol="1270" anchor="ctr" anchorCtr="0">
          <a:noAutofit/>
        </a:bodyPr>
        <a:lstStyle/>
        <a:p>
          <a:pPr lvl="0" algn="ctr" defTabSz="1289050">
            <a:lnSpc>
              <a:spcPct val="90000"/>
            </a:lnSpc>
            <a:spcBef>
              <a:spcPct val="0"/>
            </a:spcBef>
            <a:spcAft>
              <a:spcPct val="35000"/>
            </a:spcAft>
          </a:pPr>
          <a:r>
            <a:rPr lang="tr-TR" sz="2900" kern="1200" dirty="0" smtClean="0"/>
            <a:t>Ve</a:t>
          </a:r>
          <a:endParaRPr lang="tr-TR" sz="2900" kern="1200" dirty="0"/>
        </a:p>
      </dsp:txBody>
      <dsp:txXfrm>
        <a:off x="3668200" y="77416"/>
        <a:ext cx="976024" cy="976024"/>
      </dsp:txXfrm>
    </dsp:sp>
    <dsp:sp modelId="{20ED4E0F-819B-430F-9CF4-693A754E0055}">
      <dsp:nvSpPr>
        <dsp:cNvPr id="0" name=""/>
        <dsp:cNvSpPr/>
      </dsp:nvSpPr>
      <dsp:spPr>
        <a:xfrm rot="2195074">
          <a:off x="4783088" y="912704"/>
          <a:ext cx="309615" cy="465853"/>
        </a:xfrm>
        <a:prstGeom prst="righ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44550">
            <a:lnSpc>
              <a:spcPct val="90000"/>
            </a:lnSpc>
            <a:spcBef>
              <a:spcPct val="0"/>
            </a:spcBef>
            <a:spcAft>
              <a:spcPct val="35000"/>
            </a:spcAft>
          </a:pPr>
          <a:endParaRPr lang="tr-TR" sz="1900" kern="1200"/>
        </a:p>
      </dsp:txBody>
      <dsp:txXfrm>
        <a:off x="4792238" y="978195"/>
        <a:ext cx="216731" cy="279511"/>
      </dsp:txXfrm>
    </dsp:sp>
    <dsp:sp modelId="{D28C67FB-18A4-47D9-8282-5BCFA3ED8F50}">
      <dsp:nvSpPr>
        <dsp:cNvPr id="0" name=""/>
        <dsp:cNvSpPr/>
      </dsp:nvSpPr>
      <dsp:spPr>
        <a:xfrm>
          <a:off x="5043499" y="1046126"/>
          <a:ext cx="1380306" cy="1380306"/>
        </a:xfrm>
        <a:prstGeom prst="ellipse">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830" tIns="36830" rIns="36830" bIns="36830" numCol="1" spcCol="1270" anchor="ctr" anchorCtr="0">
          <a:noAutofit/>
        </a:bodyPr>
        <a:lstStyle/>
        <a:p>
          <a:pPr lvl="0" algn="ctr" defTabSz="1289050">
            <a:lnSpc>
              <a:spcPct val="90000"/>
            </a:lnSpc>
            <a:spcBef>
              <a:spcPct val="0"/>
            </a:spcBef>
            <a:spcAft>
              <a:spcPct val="35000"/>
            </a:spcAft>
          </a:pPr>
          <a:r>
            <a:rPr lang="tr-TR" sz="2900" kern="1200" dirty="0" smtClean="0"/>
            <a:t>Da’ </a:t>
          </a:r>
          <a:r>
            <a:rPr lang="tr-TR" sz="2900" kern="1200" dirty="0" err="1" smtClean="0"/>
            <a:t>nın</a:t>
          </a:r>
          <a:endParaRPr lang="tr-TR" sz="2900" kern="1200" dirty="0"/>
        </a:p>
      </dsp:txBody>
      <dsp:txXfrm>
        <a:off x="5245640" y="1248267"/>
        <a:ext cx="976024" cy="976024"/>
      </dsp:txXfrm>
    </dsp:sp>
    <dsp:sp modelId="{E1711964-895C-4482-AF2C-2525F7712791}">
      <dsp:nvSpPr>
        <dsp:cNvPr id="0" name=""/>
        <dsp:cNvSpPr/>
      </dsp:nvSpPr>
      <dsp:spPr>
        <a:xfrm rot="6299624">
          <a:off x="5376291" y="2384541"/>
          <a:ext cx="242701" cy="465853"/>
        </a:xfrm>
        <a:prstGeom prst="righ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44550">
            <a:lnSpc>
              <a:spcPct val="90000"/>
            </a:lnSpc>
            <a:spcBef>
              <a:spcPct val="0"/>
            </a:spcBef>
            <a:spcAft>
              <a:spcPct val="35000"/>
            </a:spcAft>
          </a:pPr>
          <a:endParaRPr lang="tr-TR" sz="1900" kern="1200"/>
        </a:p>
      </dsp:txBody>
      <dsp:txXfrm rot="10800000">
        <a:off x="5422114" y="2442546"/>
        <a:ext cx="169891" cy="279511"/>
      </dsp:txXfrm>
    </dsp:sp>
    <dsp:sp modelId="{2EACAEDB-25D3-4237-B5F4-27BA4B9E7CD8}">
      <dsp:nvSpPr>
        <dsp:cNvPr id="0" name=""/>
        <dsp:cNvSpPr/>
      </dsp:nvSpPr>
      <dsp:spPr>
        <a:xfrm>
          <a:off x="4229102" y="2814649"/>
          <a:ext cx="1927377" cy="1882075"/>
        </a:xfrm>
        <a:prstGeom prst="ellipse">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830" tIns="36830" rIns="36830" bIns="36830" numCol="1" spcCol="1270" anchor="ctr" anchorCtr="0">
          <a:noAutofit/>
        </a:bodyPr>
        <a:lstStyle/>
        <a:p>
          <a:pPr lvl="0" algn="ctr" defTabSz="1289050">
            <a:lnSpc>
              <a:spcPct val="90000"/>
            </a:lnSpc>
            <a:spcBef>
              <a:spcPct val="0"/>
            </a:spcBef>
            <a:spcAft>
              <a:spcPct val="35000"/>
            </a:spcAft>
          </a:pPr>
          <a:r>
            <a:rPr lang="tr-TR" sz="2900" kern="1200" dirty="0" smtClean="0"/>
            <a:t>Yazılımı</a:t>
          </a:r>
          <a:endParaRPr lang="tr-TR" sz="2900" kern="1200" dirty="0"/>
        </a:p>
      </dsp:txBody>
      <dsp:txXfrm>
        <a:off x="4511360" y="3090273"/>
        <a:ext cx="1362861" cy="1330827"/>
      </dsp:txXfrm>
    </dsp:sp>
    <dsp:sp modelId="{56806BE2-87B6-43C0-9CBE-296C7D3E28D8}">
      <dsp:nvSpPr>
        <dsp:cNvPr id="0" name=""/>
        <dsp:cNvSpPr/>
      </dsp:nvSpPr>
      <dsp:spPr>
        <a:xfrm rot="10800000">
          <a:off x="3914616" y="3522760"/>
          <a:ext cx="222236" cy="465853"/>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44550">
            <a:lnSpc>
              <a:spcPct val="90000"/>
            </a:lnSpc>
            <a:spcBef>
              <a:spcPct val="0"/>
            </a:spcBef>
            <a:spcAft>
              <a:spcPct val="35000"/>
            </a:spcAft>
          </a:pPr>
          <a:endParaRPr lang="tr-TR" sz="1900" kern="1200"/>
        </a:p>
      </dsp:txBody>
      <dsp:txXfrm rot="10800000">
        <a:off x="3981287" y="3615931"/>
        <a:ext cx="155565" cy="279511"/>
      </dsp:txXfrm>
    </dsp:sp>
    <dsp:sp modelId="{8C021E1D-C338-4129-BDE7-920B1CAA23D1}">
      <dsp:nvSpPr>
        <dsp:cNvPr id="0" name=""/>
        <dsp:cNvSpPr/>
      </dsp:nvSpPr>
      <dsp:spPr>
        <a:xfrm>
          <a:off x="2429481" y="3065534"/>
          <a:ext cx="1380306" cy="1380306"/>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830" tIns="36830" rIns="36830" bIns="36830" numCol="1" spcCol="1270" anchor="ctr" anchorCtr="0">
          <a:noAutofit/>
        </a:bodyPr>
        <a:lstStyle/>
        <a:p>
          <a:pPr lvl="0" algn="ctr" defTabSz="1289050">
            <a:lnSpc>
              <a:spcPct val="90000"/>
            </a:lnSpc>
            <a:spcBef>
              <a:spcPct val="0"/>
            </a:spcBef>
            <a:spcAft>
              <a:spcPct val="35000"/>
            </a:spcAft>
          </a:pPr>
          <a:r>
            <a:rPr lang="tr-TR" sz="2900" kern="1200" dirty="0" smtClean="0"/>
            <a:t>Ki</a:t>
          </a:r>
          <a:endParaRPr lang="tr-TR" sz="2900" kern="1200" dirty="0"/>
        </a:p>
      </dsp:txBody>
      <dsp:txXfrm>
        <a:off x="2631622" y="3267675"/>
        <a:ext cx="976024" cy="976024"/>
      </dsp:txXfrm>
    </dsp:sp>
    <dsp:sp modelId="{19E3714D-2AF3-47A6-A1E7-E9EEFE0D23A1}">
      <dsp:nvSpPr>
        <dsp:cNvPr id="0" name=""/>
        <dsp:cNvSpPr/>
      </dsp:nvSpPr>
      <dsp:spPr>
        <a:xfrm rot="15259086">
          <a:off x="2629723" y="2500665"/>
          <a:ext cx="405923" cy="465853"/>
        </a:xfrm>
        <a:prstGeom prst="righ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44550">
            <a:lnSpc>
              <a:spcPct val="90000"/>
            </a:lnSpc>
            <a:spcBef>
              <a:spcPct val="0"/>
            </a:spcBef>
            <a:spcAft>
              <a:spcPct val="35000"/>
            </a:spcAft>
          </a:pPr>
          <a:endParaRPr lang="tr-TR" sz="1900" kern="1200"/>
        </a:p>
      </dsp:txBody>
      <dsp:txXfrm rot="10800000">
        <a:off x="2707069" y="2652458"/>
        <a:ext cx="284146" cy="279511"/>
      </dsp:txXfrm>
    </dsp:sp>
    <dsp:sp modelId="{6BEC1A87-734C-460C-AB87-E83F5AE0EFE1}">
      <dsp:nvSpPr>
        <dsp:cNvPr id="0" name=""/>
        <dsp:cNvSpPr/>
      </dsp:nvSpPr>
      <dsp:spPr>
        <a:xfrm>
          <a:off x="1752998" y="903249"/>
          <a:ext cx="1545957" cy="1475740"/>
        </a:xfrm>
        <a:prstGeom prst="ellipse">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830" tIns="36830" rIns="36830" bIns="36830" numCol="1" spcCol="1270" anchor="ctr" anchorCtr="0">
          <a:noAutofit/>
        </a:bodyPr>
        <a:lstStyle/>
        <a:p>
          <a:pPr lvl="0" algn="ctr" defTabSz="1289050">
            <a:lnSpc>
              <a:spcPct val="90000"/>
            </a:lnSpc>
            <a:spcBef>
              <a:spcPct val="0"/>
            </a:spcBef>
            <a:spcAft>
              <a:spcPct val="35000"/>
            </a:spcAft>
          </a:pPr>
          <a:r>
            <a:rPr lang="tr-TR" sz="2900" kern="1200" dirty="0" smtClean="0"/>
            <a:t>De</a:t>
          </a:r>
          <a:endParaRPr lang="tr-TR" sz="2900" kern="1200" dirty="0"/>
        </a:p>
      </dsp:txBody>
      <dsp:txXfrm>
        <a:off x="1979398" y="1119366"/>
        <a:ext cx="1093157" cy="1043506"/>
      </dsp:txXfrm>
    </dsp:sp>
    <dsp:sp modelId="{506D4C81-914D-4292-95CF-5725131C0F89}">
      <dsp:nvSpPr>
        <dsp:cNvPr id="0" name=""/>
        <dsp:cNvSpPr/>
      </dsp:nvSpPr>
      <dsp:spPr>
        <a:xfrm rot="19594899">
          <a:off x="3231907" y="854756"/>
          <a:ext cx="265630" cy="465853"/>
        </a:xfrm>
        <a:prstGeom prst="rightArrow">
          <a:avLst>
            <a:gd name="adj1" fmla="val 60000"/>
            <a:gd name="adj2" fmla="val 50000"/>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44550">
            <a:lnSpc>
              <a:spcPct val="90000"/>
            </a:lnSpc>
            <a:spcBef>
              <a:spcPct val="0"/>
            </a:spcBef>
            <a:spcAft>
              <a:spcPct val="35000"/>
            </a:spcAft>
          </a:pPr>
          <a:endParaRPr lang="tr-TR" sz="1900" kern="1200"/>
        </a:p>
      </dsp:txBody>
      <dsp:txXfrm>
        <a:off x="3238494" y="969871"/>
        <a:ext cx="185941" cy="279511"/>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7" name="6 İkizkenar Üçgen"/>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Başlık"/>
          <p:cNvSpPr>
            <a:spLocks noGrp="1"/>
          </p:cNvSpPr>
          <p:nvPr>
            <p:ph type="ctrTitle"/>
          </p:nvPr>
        </p:nvSpPr>
        <p:spPr>
          <a:xfrm>
            <a:off x="540544" y="776288"/>
            <a:ext cx="8062912" cy="1470025"/>
          </a:xfrm>
        </p:spPr>
        <p:txBody>
          <a:bodyPr anchor="b">
            <a:normAutofit/>
          </a:bodyPr>
          <a:lstStyle>
            <a:lvl1pPr algn="r">
              <a:defRPr sz="4400"/>
            </a:lvl1pPr>
          </a:lstStyle>
          <a:p>
            <a:r>
              <a:rPr kumimoji="0" lang="tr-TR" smtClean="0"/>
              <a:t>Asıl başlık stili için tıklatın</a:t>
            </a:r>
            <a:endParaRPr kumimoji="0" lang="en-US"/>
          </a:p>
        </p:txBody>
      </p:sp>
      <p:sp>
        <p:nvSpPr>
          <p:cNvPr id="9" name="8 Alt Başlık"/>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Veri Yer Tutucusu"/>
          <p:cNvSpPr>
            <a:spLocks noGrp="1"/>
          </p:cNvSpPr>
          <p:nvPr>
            <p:ph type="dt" sz="half" idx="10"/>
          </p:nvPr>
        </p:nvSpPr>
        <p:spPr>
          <a:xfrm>
            <a:off x="1371600" y="6012656"/>
            <a:ext cx="5791200" cy="365125"/>
          </a:xfrm>
        </p:spPr>
        <p:txBody>
          <a:bodyPr tIns="0" bIns="0" anchor="t"/>
          <a:lstStyle>
            <a:lvl1pPr algn="r">
              <a:defRPr sz="1000"/>
            </a:lvl1pPr>
          </a:lstStyle>
          <a:p>
            <a:fld id="{3DB277B7-544B-4C78-A3FE-D55C27F9BF60}" type="datetimeFigureOut">
              <a:rPr lang="tr-TR" smtClean="0"/>
              <a:pPr/>
              <a:t>19.2.2020</a:t>
            </a:fld>
            <a:endParaRPr lang="tr-TR"/>
          </a:p>
        </p:txBody>
      </p:sp>
      <p:sp>
        <p:nvSpPr>
          <p:cNvPr id="17" name="16 Altbilgi Yer Tutucusu"/>
          <p:cNvSpPr>
            <a:spLocks noGrp="1"/>
          </p:cNvSpPr>
          <p:nvPr>
            <p:ph type="ftr" sz="quarter" idx="11"/>
          </p:nvPr>
        </p:nvSpPr>
        <p:spPr>
          <a:xfrm>
            <a:off x="1371600" y="5650704"/>
            <a:ext cx="5791200" cy="365125"/>
          </a:xfrm>
        </p:spPr>
        <p:txBody>
          <a:bodyPr tIns="0" bIns="0" anchor="b"/>
          <a:lstStyle>
            <a:lvl1pPr algn="r">
              <a:defRPr sz="1100"/>
            </a:lvl1pPr>
          </a:lstStyle>
          <a:p>
            <a:endParaRPr lang="tr-TR"/>
          </a:p>
        </p:txBody>
      </p:sp>
      <p:sp>
        <p:nvSpPr>
          <p:cNvPr id="29" name="28 Slayt Numarası Yer Tutucusu"/>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1A726F30-245B-42BF-AEF4-66D653AB83FC}" type="slidenum">
              <a:rPr lang="tr-TR" smtClean="0"/>
              <a:pPr/>
              <a:t>‹#›</a:t>
            </a:fld>
            <a:endParaRPr lang="tr-TR"/>
          </a:p>
        </p:txBody>
      </p:sp>
    </p:spTree>
  </p:cSld>
  <p:clrMapOvr>
    <a:masterClrMapping/>
  </p:clrMapOvr>
  <p:transition spd="med">
    <p:dissolv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3DB277B7-544B-4C78-A3FE-D55C27F9BF60}" type="datetimeFigureOut">
              <a:rPr lang="tr-TR" smtClean="0"/>
              <a:pPr/>
              <a:t>19.2.2020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1A726F30-245B-42BF-AEF4-66D653AB83FC}" type="slidenum">
              <a:rPr lang="tr-TR" smtClean="0"/>
              <a:pPr/>
              <a:t>‹#›</a:t>
            </a:fld>
            <a:endParaRPr lang="tr-TR"/>
          </a:p>
        </p:txBody>
      </p:sp>
    </p:spTree>
  </p:cSld>
  <p:clrMapOvr>
    <a:masterClrMapping/>
  </p:clrMapOvr>
  <p:transition spd="med">
    <p:dissolv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781800" y="381000"/>
            <a:ext cx="1905000" cy="5486400"/>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381000"/>
            <a:ext cx="6248400" cy="5486400"/>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3DB277B7-544B-4C78-A3FE-D55C27F9BF60}" type="datetimeFigureOut">
              <a:rPr lang="tr-TR" smtClean="0"/>
              <a:pPr/>
              <a:t>19.2.2020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1A726F30-245B-42BF-AEF4-66D653AB83FC}" type="slidenum">
              <a:rPr lang="tr-TR" smtClean="0"/>
              <a:pPr/>
              <a:t>‹#›</a:t>
            </a:fld>
            <a:endParaRPr lang="tr-TR"/>
          </a:p>
        </p:txBody>
      </p:sp>
    </p:spTree>
  </p:cSld>
  <p:clrMapOvr>
    <a:masterClrMapping/>
  </p:clrMapOvr>
  <p:transition spd="med">
    <p:dissolv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67494"/>
            <a:ext cx="8229600" cy="1399032"/>
          </a:xfrm>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a:xfrm>
            <a:off x="457200" y="1882808"/>
            <a:ext cx="8229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a:xfrm>
            <a:off x="4791456" y="6480048"/>
            <a:ext cx="2133600" cy="301752"/>
          </a:xfrm>
        </p:spPr>
        <p:txBody>
          <a:bodyPr/>
          <a:lstStyle/>
          <a:p>
            <a:fld id="{3DB277B7-544B-4C78-A3FE-D55C27F9BF60}" type="datetimeFigureOut">
              <a:rPr lang="tr-TR" smtClean="0"/>
              <a:pPr/>
              <a:t>19.2.2020</a:t>
            </a:fld>
            <a:endParaRPr lang="tr-TR"/>
          </a:p>
        </p:txBody>
      </p:sp>
      <p:sp>
        <p:nvSpPr>
          <p:cNvPr id="5" name="4 Altbilgi Yer Tutucusu"/>
          <p:cNvSpPr>
            <a:spLocks noGrp="1"/>
          </p:cNvSpPr>
          <p:nvPr>
            <p:ph type="ftr" sz="quarter" idx="11"/>
          </p:nvPr>
        </p:nvSpPr>
        <p:spPr>
          <a:xfrm>
            <a:off x="457200" y="6480969"/>
            <a:ext cx="4260056" cy="300831"/>
          </a:xfrm>
        </p:spPr>
        <p:txBody>
          <a:bodyPr/>
          <a:lstStyle/>
          <a:p>
            <a:endParaRPr lang="tr-TR"/>
          </a:p>
        </p:txBody>
      </p:sp>
      <p:sp>
        <p:nvSpPr>
          <p:cNvPr id="6" name="5 Slayt Numarası Yer Tutucusu"/>
          <p:cNvSpPr>
            <a:spLocks noGrp="1"/>
          </p:cNvSpPr>
          <p:nvPr>
            <p:ph type="sldNum" sz="quarter" idx="12"/>
          </p:nvPr>
        </p:nvSpPr>
        <p:spPr/>
        <p:txBody>
          <a:bodyPr/>
          <a:lstStyle/>
          <a:p>
            <a:fld id="{1A726F30-245B-42BF-AEF4-66D653AB83FC}" type="slidenum">
              <a:rPr lang="tr-TR" smtClean="0"/>
              <a:pPr/>
              <a:t>‹#›</a:t>
            </a:fld>
            <a:endParaRPr lang="tr-TR"/>
          </a:p>
        </p:txBody>
      </p:sp>
    </p:spTree>
  </p:cSld>
  <p:clrMapOvr>
    <a:masterClrMapping/>
  </p:clrMapOvr>
  <p:transition spd="med">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2">
        <a:schemeClr val="bg1"/>
      </p:bgRef>
    </p:bg>
    <p:spTree>
      <p:nvGrpSpPr>
        <p:cNvPr id="1" name=""/>
        <p:cNvGrpSpPr/>
        <p:nvPr/>
      </p:nvGrpSpPr>
      <p:grpSpPr>
        <a:xfrm>
          <a:off x="0" y="0"/>
          <a:ext cx="0" cy="0"/>
          <a:chOff x="0" y="0"/>
          <a:chExt cx="0" cy="0"/>
        </a:xfrm>
      </p:grpSpPr>
      <p:sp>
        <p:nvSpPr>
          <p:cNvPr id="9" name="8 Dik Üçgen"/>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7 İkizkenar Üçgen"/>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3 Veri Yer Tutucusu"/>
          <p:cNvSpPr>
            <a:spLocks noGrp="1"/>
          </p:cNvSpPr>
          <p:nvPr>
            <p:ph type="dt" sz="half" idx="10"/>
          </p:nvPr>
        </p:nvSpPr>
        <p:spPr>
          <a:xfrm>
            <a:off x="6955632" y="6477000"/>
            <a:ext cx="2133600" cy="304800"/>
          </a:xfrm>
        </p:spPr>
        <p:txBody>
          <a:bodyPr/>
          <a:lstStyle/>
          <a:p>
            <a:fld id="{3DB277B7-544B-4C78-A3FE-D55C27F9BF60}" type="datetimeFigureOut">
              <a:rPr lang="tr-TR" smtClean="0"/>
              <a:pPr/>
              <a:t>19.2.2020</a:t>
            </a:fld>
            <a:endParaRPr lang="tr-TR"/>
          </a:p>
        </p:txBody>
      </p:sp>
      <p:sp>
        <p:nvSpPr>
          <p:cNvPr id="5" name="4 Altbilgi Yer Tutucusu"/>
          <p:cNvSpPr>
            <a:spLocks noGrp="1"/>
          </p:cNvSpPr>
          <p:nvPr>
            <p:ph type="ftr" sz="quarter" idx="11"/>
          </p:nvPr>
        </p:nvSpPr>
        <p:spPr>
          <a:xfrm>
            <a:off x="2619376" y="6480969"/>
            <a:ext cx="4260056" cy="300831"/>
          </a:xfrm>
        </p:spPr>
        <p:txBody>
          <a:bodyPr/>
          <a:lstStyle/>
          <a:p>
            <a:endParaRPr lang="tr-TR"/>
          </a:p>
        </p:txBody>
      </p:sp>
      <p:sp>
        <p:nvSpPr>
          <p:cNvPr id="6" name="5 Slayt Numarası Yer Tutucusu"/>
          <p:cNvSpPr>
            <a:spLocks noGrp="1"/>
          </p:cNvSpPr>
          <p:nvPr>
            <p:ph type="sldNum" sz="quarter" idx="12"/>
          </p:nvPr>
        </p:nvSpPr>
        <p:spPr>
          <a:xfrm>
            <a:off x="8451056" y="809624"/>
            <a:ext cx="502920" cy="300831"/>
          </a:xfrm>
        </p:spPr>
        <p:txBody>
          <a:bodyPr/>
          <a:lstStyle/>
          <a:p>
            <a:fld id="{1A726F30-245B-42BF-AEF4-66D653AB83FC}" type="slidenum">
              <a:rPr lang="tr-TR" smtClean="0"/>
              <a:pPr/>
              <a:t>‹#›</a:t>
            </a:fld>
            <a:endParaRPr lang="tr-TR"/>
          </a:p>
        </p:txBody>
      </p:sp>
      <p:cxnSp>
        <p:nvCxnSpPr>
          <p:cNvPr id="11" name="10 Düz Bağlayıcı"/>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9 Düz Bağlayıcı"/>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1 Başlık"/>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Tree>
  </p:cSld>
  <p:clrMapOvr>
    <a:overrideClrMapping bg1="dk1" tx1="lt1" bg2="dk2" tx2="lt2" accent1="accent1" accent2="accent2" accent3="accent3" accent4="accent4" accent5="accent5" accent6="accent6" hlink="hlink" folHlink="folHlink"/>
  </p:clrMapOvr>
  <p:transition spd="med">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marL="0" algn="l">
              <a:defRPr/>
            </a:lvl1p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a:xfrm>
            <a:off x="4791456" y="6480969"/>
            <a:ext cx="2133600" cy="301752"/>
          </a:xfrm>
        </p:spPr>
        <p:txBody>
          <a:bodyPr/>
          <a:lstStyle/>
          <a:p>
            <a:fld id="{3DB277B7-544B-4C78-A3FE-D55C27F9BF60}" type="datetimeFigureOut">
              <a:rPr lang="tr-TR" smtClean="0"/>
              <a:pPr/>
              <a:t>19.2.2020</a:t>
            </a:fld>
            <a:endParaRPr lang="tr-TR"/>
          </a:p>
        </p:txBody>
      </p:sp>
      <p:sp>
        <p:nvSpPr>
          <p:cNvPr id="6" name="5 Altbilgi Yer Tutucusu"/>
          <p:cNvSpPr>
            <a:spLocks noGrp="1"/>
          </p:cNvSpPr>
          <p:nvPr>
            <p:ph type="ftr" sz="quarter" idx="11"/>
          </p:nvPr>
        </p:nvSpPr>
        <p:spPr>
          <a:xfrm>
            <a:off x="457200" y="6480969"/>
            <a:ext cx="4260056" cy="301752"/>
          </a:xfrm>
        </p:spPr>
        <p:txBody>
          <a:bodyPr/>
          <a:lstStyle/>
          <a:p>
            <a:endParaRPr lang="tr-TR"/>
          </a:p>
        </p:txBody>
      </p:sp>
      <p:sp>
        <p:nvSpPr>
          <p:cNvPr id="7" name="6 Slayt Numarası Yer Tutucusu"/>
          <p:cNvSpPr>
            <a:spLocks noGrp="1"/>
          </p:cNvSpPr>
          <p:nvPr>
            <p:ph type="sldNum" sz="quarter" idx="12"/>
          </p:nvPr>
        </p:nvSpPr>
        <p:spPr>
          <a:xfrm>
            <a:off x="7589520" y="6480969"/>
            <a:ext cx="502920" cy="301752"/>
          </a:xfrm>
        </p:spPr>
        <p:txBody>
          <a:bodyPr/>
          <a:lstStyle/>
          <a:p>
            <a:fld id="{1A726F30-245B-42BF-AEF4-66D653AB83FC}" type="slidenum">
              <a:rPr lang="tr-TR" smtClean="0"/>
              <a:pPr/>
              <a:t>‹#›</a:t>
            </a:fld>
            <a:endParaRPr lang="tr-TR"/>
          </a:p>
        </p:txBody>
      </p:sp>
    </p:spTree>
  </p:cSld>
  <p:clrMapOvr>
    <a:masterClrMapping/>
  </p:clrMapOvr>
  <p:transition spd="med">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a:xfrm>
            <a:off x="4791456" y="6480969"/>
            <a:ext cx="2130552" cy="301752"/>
          </a:xfrm>
        </p:spPr>
        <p:txBody>
          <a:bodyPr/>
          <a:lstStyle/>
          <a:p>
            <a:fld id="{3DB277B7-544B-4C78-A3FE-D55C27F9BF60}" type="datetimeFigureOut">
              <a:rPr lang="tr-TR" smtClean="0"/>
              <a:pPr/>
              <a:t>19.2.2020</a:t>
            </a:fld>
            <a:endParaRPr lang="tr-TR"/>
          </a:p>
        </p:txBody>
      </p:sp>
      <p:sp>
        <p:nvSpPr>
          <p:cNvPr id="8" name="7 Altbilgi Yer Tutucusu"/>
          <p:cNvSpPr>
            <a:spLocks noGrp="1"/>
          </p:cNvSpPr>
          <p:nvPr>
            <p:ph type="ftr" sz="quarter" idx="11"/>
          </p:nvPr>
        </p:nvSpPr>
        <p:spPr>
          <a:xfrm>
            <a:off x="457200" y="6480969"/>
            <a:ext cx="4261104" cy="301752"/>
          </a:xfrm>
        </p:spPr>
        <p:txBody>
          <a:bodyPr/>
          <a:lstStyle/>
          <a:p>
            <a:endParaRPr lang="tr-TR"/>
          </a:p>
        </p:txBody>
      </p:sp>
      <p:sp>
        <p:nvSpPr>
          <p:cNvPr id="9" name="8 Slayt Numarası Yer Tutucusu"/>
          <p:cNvSpPr>
            <a:spLocks noGrp="1"/>
          </p:cNvSpPr>
          <p:nvPr>
            <p:ph type="sldNum" sz="quarter" idx="12"/>
          </p:nvPr>
        </p:nvSpPr>
        <p:spPr>
          <a:xfrm>
            <a:off x="7589520" y="6483096"/>
            <a:ext cx="502920" cy="301752"/>
          </a:xfrm>
        </p:spPr>
        <p:txBody>
          <a:bodyPr/>
          <a:lstStyle>
            <a:lvl1pPr algn="ctr">
              <a:defRPr/>
            </a:lvl1pPr>
          </a:lstStyle>
          <a:p>
            <a:fld id="{1A726F30-245B-42BF-AEF4-66D653AB83FC}"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transition spd="med">
    <p:dissolv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b="0"/>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3DB277B7-544B-4C78-A3FE-D55C27F9BF60}" type="datetimeFigureOut">
              <a:rPr lang="tr-TR" smtClean="0"/>
              <a:pPr/>
              <a:t>19.2.2020</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1A726F30-245B-42BF-AEF4-66D653AB83FC}" type="slidenum">
              <a:rPr lang="tr-TR" smtClean="0"/>
              <a:pPr/>
              <a:t>‹#›</a:t>
            </a:fld>
            <a:endParaRPr lang="tr-TR"/>
          </a:p>
        </p:txBody>
      </p:sp>
    </p:spTree>
  </p:cSld>
  <p:clrMapOvr>
    <a:masterClrMapping/>
  </p:clrMapOvr>
  <p:transition spd="med">
    <p:dissolv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a:xfrm>
            <a:off x="4791456" y="6480969"/>
            <a:ext cx="2133600" cy="301752"/>
          </a:xfrm>
        </p:spPr>
        <p:txBody>
          <a:bodyPr/>
          <a:lstStyle/>
          <a:p>
            <a:fld id="{3DB277B7-544B-4C78-A3FE-D55C27F9BF60}" type="datetimeFigureOut">
              <a:rPr lang="tr-TR" smtClean="0"/>
              <a:pPr/>
              <a:t>19.2.2020</a:t>
            </a:fld>
            <a:endParaRPr lang="tr-TR"/>
          </a:p>
        </p:txBody>
      </p:sp>
      <p:sp>
        <p:nvSpPr>
          <p:cNvPr id="3" name="2 Altbilgi Yer Tutucusu"/>
          <p:cNvSpPr>
            <a:spLocks noGrp="1"/>
          </p:cNvSpPr>
          <p:nvPr>
            <p:ph type="ftr" sz="quarter" idx="11"/>
          </p:nvPr>
        </p:nvSpPr>
        <p:spPr>
          <a:xfrm>
            <a:off x="457200" y="6481890"/>
            <a:ext cx="4260056" cy="300831"/>
          </a:xfrm>
        </p:spPr>
        <p:txBody>
          <a:bodyPr/>
          <a:lstStyle/>
          <a:p>
            <a:endParaRPr lang="tr-TR"/>
          </a:p>
        </p:txBody>
      </p:sp>
      <p:sp>
        <p:nvSpPr>
          <p:cNvPr id="4" name="3 Slayt Numarası Yer Tutucusu"/>
          <p:cNvSpPr>
            <a:spLocks noGrp="1"/>
          </p:cNvSpPr>
          <p:nvPr>
            <p:ph type="sldNum" sz="quarter" idx="12"/>
          </p:nvPr>
        </p:nvSpPr>
        <p:spPr>
          <a:xfrm>
            <a:off x="7589520" y="6480969"/>
            <a:ext cx="502920" cy="301752"/>
          </a:xfrm>
        </p:spPr>
        <p:txBody>
          <a:bodyPr/>
          <a:lstStyle/>
          <a:p>
            <a:fld id="{1A726F30-245B-42BF-AEF4-66D653AB83FC}" type="slidenum">
              <a:rPr lang="tr-TR" smtClean="0"/>
              <a:pPr/>
              <a:t>‹#›</a:t>
            </a:fld>
            <a:endParaRPr lang="tr-TR"/>
          </a:p>
        </p:txBody>
      </p:sp>
    </p:spTree>
  </p:cSld>
  <p:clrMapOvr>
    <a:masterClrMapping/>
  </p:clrMapOvr>
  <p:transition spd="med">
    <p:dissolv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a:xfrm>
            <a:off x="6278976" y="6556248"/>
            <a:ext cx="2133600" cy="301752"/>
          </a:xfrm>
        </p:spPr>
        <p:txBody>
          <a:bodyPr/>
          <a:lstStyle>
            <a:lvl1pPr>
              <a:defRPr sz="900"/>
            </a:lvl1pPr>
          </a:lstStyle>
          <a:p>
            <a:fld id="{3DB277B7-544B-4C78-A3FE-D55C27F9BF60}" type="datetimeFigureOut">
              <a:rPr lang="tr-TR" smtClean="0"/>
              <a:pPr/>
              <a:t>19.2.2020</a:t>
            </a:fld>
            <a:endParaRPr lang="tr-TR"/>
          </a:p>
        </p:txBody>
      </p:sp>
      <p:sp>
        <p:nvSpPr>
          <p:cNvPr id="6" name="5 Altbilgi Yer Tutucusu"/>
          <p:cNvSpPr>
            <a:spLocks noGrp="1"/>
          </p:cNvSpPr>
          <p:nvPr>
            <p:ph type="ftr" sz="quarter" idx="11"/>
          </p:nvPr>
        </p:nvSpPr>
        <p:spPr>
          <a:xfrm>
            <a:off x="1135856" y="6556248"/>
            <a:ext cx="5143120" cy="301752"/>
          </a:xfrm>
        </p:spPr>
        <p:txBody>
          <a:bodyPr/>
          <a:lstStyle>
            <a:lvl1pPr>
              <a:defRPr sz="900"/>
            </a:lvl1pPr>
          </a:lstStyle>
          <a:p>
            <a:endParaRPr lang="tr-TR"/>
          </a:p>
        </p:txBody>
      </p:sp>
      <p:sp>
        <p:nvSpPr>
          <p:cNvPr id="7" name="6 Slayt Numarası Yer Tutucusu"/>
          <p:cNvSpPr>
            <a:spLocks noGrp="1"/>
          </p:cNvSpPr>
          <p:nvPr>
            <p:ph type="sldNum" sz="quarter" idx="12"/>
          </p:nvPr>
        </p:nvSpPr>
        <p:spPr>
          <a:xfrm>
            <a:off x="8410576" y="6556248"/>
            <a:ext cx="502920" cy="301752"/>
          </a:xfrm>
        </p:spPr>
        <p:txBody>
          <a:bodyPr/>
          <a:lstStyle>
            <a:lvl1pPr>
              <a:defRPr sz="900"/>
            </a:lvl1pPr>
          </a:lstStyle>
          <a:p>
            <a:fld id="{1A726F30-245B-42BF-AEF4-66D653AB83FC}"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transition spd="med">
    <p:dissolv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2">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tr-TR" smtClean="0"/>
              <a:t>Resim eklemek için simgeyi tıklatın</a:t>
            </a:r>
            <a:endParaRPr kumimoji="0" lang="en-US" dirty="0"/>
          </a:p>
        </p:txBody>
      </p:sp>
      <p:sp>
        <p:nvSpPr>
          <p:cNvPr id="4" name="3 Metin Yer Tutucusu"/>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a:xfrm>
            <a:off x="6108192" y="6556248"/>
            <a:ext cx="2103120" cy="301752"/>
          </a:xfrm>
        </p:spPr>
        <p:txBody>
          <a:bodyPr/>
          <a:lstStyle>
            <a:lvl1pPr>
              <a:defRPr sz="900"/>
            </a:lvl1pPr>
          </a:lstStyle>
          <a:p>
            <a:fld id="{3DB277B7-544B-4C78-A3FE-D55C27F9BF60}" type="datetimeFigureOut">
              <a:rPr lang="tr-TR" smtClean="0"/>
              <a:pPr/>
              <a:t>19.2.2020</a:t>
            </a:fld>
            <a:endParaRPr lang="tr-TR"/>
          </a:p>
        </p:txBody>
      </p:sp>
      <p:sp>
        <p:nvSpPr>
          <p:cNvPr id="6" name="5 Altbilgi Yer Tutucusu"/>
          <p:cNvSpPr>
            <a:spLocks noGrp="1"/>
          </p:cNvSpPr>
          <p:nvPr>
            <p:ph type="ftr" sz="quarter" idx="11"/>
          </p:nvPr>
        </p:nvSpPr>
        <p:spPr>
          <a:xfrm>
            <a:off x="1170432" y="6557169"/>
            <a:ext cx="4948072" cy="301752"/>
          </a:xfrm>
        </p:spPr>
        <p:txBody>
          <a:bodyPr/>
          <a:lstStyle>
            <a:lvl1pPr>
              <a:defRPr sz="900"/>
            </a:lvl1pPr>
          </a:lstStyle>
          <a:p>
            <a:endParaRPr lang="tr-TR"/>
          </a:p>
        </p:txBody>
      </p:sp>
      <p:sp>
        <p:nvSpPr>
          <p:cNvPr id="7" name="6 Slayt Numarası Yer Tutucusu"/>
          <p:cNvSpPr>
            <a:spLocks noGrp="1"/>
          </p:cNvSpPr>
          <p:nvPr>
            <p:ph type="sldNum" sz="quarter" idx="12"/>
          </p:nvPr>
        </p:nvSpPr>
        <p:spPr>
          <a:xfrm>
            <a:off x="8217192" y="6556248"/>
            <a:ext cx="365760" cy="301752"/>
          </a:xfrm>
        </p:spPr>
        <p:txBody>
          <a:bodyPr/>
          <a:lstStyle>
            <a:lvl1pPr algn="ctr">
              <a:defRPr sz="900"/>
            </a:lvl1pPr>
          </a:lstStyle>
          <a:p>
            <a:fld id="{1A726F30-245B-42BF-AEF4-66D653AB83FC}"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transition spd="med">
    <p:dissolv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10 Dik Üçgen"/>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7 Düz Bağlayıcı"/>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8 Düz Bağlayıcı"/>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21 Başlık Yer Tutucusu"/>
          <p:cNvSpPr>
            <a:spLocks noGrp="1"/>
          </p:cNvSpPr>
          <p:nvPr>
            <p:ph type="title"/>
          </p:nvPr>
        </p:nvSpPr>
        <p:spPr>
          <a:xfrm>
            <a:off x="457200" y="267494"/>
            <a:ext cx="8229600" cy="1399032"/>
          </a:xfrm>
          <a:prstGeom prst="rect">
            <a:avLst/>
          </a:prstGeom>
        </p:spPr>
        <p:txBody>
          <a:bodyPr vert="horz" anchor="ctr">
            <a:normAutofit/>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3DB277B7-544B-4C78-A3FE-D55C27F9BF60}" type="datetimeFigureOut">
              <a:rPr lang="tr-TR" smtClean="0"/>
              <a:pPr/>
              <a:t>19.2.2020</a:t>
            </a:fld>
            <a:endParaRPr lang="tr-TR"/>
          </a:p>
        </p:txBody>
      </p:sp>
      <p:sp>
        <p:nvSpPr>
          <p:cNvPr id="3" name="2 Altbilgi Yer Tutucusu"/>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tr-TR"/>
          </a:p>
        </p:txBody>
      </p:sp>
      <p:sp>
        <p:nvSpPr>
          <p:cNvPr id="23" name="22 Slayt Numarası Yer Tutucusu"/>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1A726F30-245B-42BF-AEF4-66D653AB83FC}" type="slidenum">
              <a:rPr lang="tr-TR" smtClean="0"/>
              <a:pPr/>
              <a:t>‹#›</a:t>
            </a:fld>
            <a:endParaRPr lang="tr-TR"/>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med">
    <p:dissolve/>
  </p:transition>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2.gif"/><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0000"/>
            </a:gs>
            <a:gs pos="20000">
              <a:srgbClr val="000040"/>
            </a:gs>
            <a:gs pos="50000">
              <a:srgbClr val="400040"/>
            </a:gs>
            <a:gs pos="75000">
              <a:srgbClr val="8F0040"/>
            </a:gs>
            <a:gs pos="89999">
              <a:srgbClr val="F27300"/>
            </a:gs>
            <a:gs pos="100000">
              <a:srgbClr val="FFBF00"/>
            </a:gs>
          </a:gsLst>
          <a:lin ang="5400000" scaled="0"/>
        </a:gradFill>
        <a:effectLst/>
      </p:bgPr>
    </p:bg>
    <p:spTree>
      <p:nvGrpSpPr>
        <p:cNvPr id="1" name=""/>
        <p:cNvGrpSpPr/>
        <p:nvPr/>
      </p:nvGrpSpPr>
      <p:grpSpPr>
        <a:xfrm>
          <a:off x="0" y="0"/>
          <a:ext cx="0" cy="0"/>
          <a:chOff x="0" y="0"/>
          <a:chExt cx="0" cy="0"/>
        </a:xfrm>
      </p:grpSpPr>
      <p:sp>
        <p:nvSpPr>
          <p:cNvPr id="2" name="1 Başlık"/>
          <p:cNvSpPr>
            <a:spLocks noGrp="1"/>
          </p:cNvSpPr>
          <p:nvPr>
            <p:ph type="ctrTitle"/>
          </p:nvPr>
        </p:nvSpPr>
        <p:spPr>
          <a:xfrm>
            <a:off x="0" y="776288"/>
            <a:ext cx="8892480" cy="1470025"/>
          </a:xfrm>
        </p:spPr>
        <p:txBody>
          <a:bodyPr/>
          <a:lstStyle/>
          <a:p>
            <a:pPr algn="ctr"/>
            <a:r>
              <a:rPr lang="tr-TR" dirty="0" smtClean="0"/>
              <a:t>Türkçe Konu:de, da ve ki’ nin Yazılışı</a:t>
            </a:r>
            <a:endParaRPr lang="tr-TR" dirty="0"/>
          </a:p>
        </p:txBody>
      </p:sp>
      <p:sp>
        <p:nvSpPr>
          <p:cNvPr id="3" name="2 Alt Başlık"/>
          <p:cNvSpPr>
            <a:spLocks noGrp="1"/>
          </p:cNvSpPr>
          <p:nvPr>
            <p:ph type="subTitle" idx="1"/>
          </p:nvPr>
        </p:nvSpPr>
        <p:spPr>
          <a:xfrm>
            <a:off x="1500166" y="3143248"/>
            <a:ext cx="5991210" cy="1752600"/>
          </a:xfrm>
        </p:spPr>
        <p:txBody>
          <a:bodyPr/>
          <a:lstStyle/>
          <a:p>
            <a:r>
              <a:rPr lang="tr-TR" dirty="0" smtClean="0"/>
              <a:t>Ülkü ilkokulu 4-D sınıfı Isparta</a:t>
            </a:r>
          </a:p>
          <a:p>
            <a:r>
              <a:rPr lang="tr-TR" dirty="0" smtClean="0"/>
              <a:t>      </a:t>
            </a:r>
          </a:p>
          <a:p>
            <a:r>
              <a:rPr lang="tr-TR" dirty="0" smtClean="0"/>
              <a:t>Hazırlayan: Fatma Naz Kıvrak</a:t>
            </a:r>
            <a:endParaRPr lang="tr-TR" dirty="0"/>
          </a:p>
        </p:txBody>
      </p:sp>
    </p:spTree>
  </p:cSld>
  <p:clrMapOvr>
    <a:masterClrMapping/>
  </p:clrMapOvr>
  <p:transition spd="med">
    <p:wheel spokes="8"/>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0082"/>
            </a:gs>
            <a:gs pos="30000">
              <a:srgbClr val="66008F"/>
            </a:gs>
            <a:gs pos="64999">
              <a:srgbClr val="BA0066"/>
            </a:gs>
            <a:gs pos="89999">
              <a:srgbClr val="FF0000"/>
            </a:gs>
            <a:gs pos="100000">
              <a:srgbClr val="FF8200"/>
            </a:gs>
          </a:gsLst>
          <a:lin ang="5400000" scaled="0"/>
        </a:gra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i="1" dirty="0" smtClean="0"/>
              <a:t>Örnek vermeye devam edelim:</a:t>
            </a:r>
          </a:p>
          <a:p>
            <a:r>
              <a:rPr lang="tr-TR" i="1" dirty="0" smtClean="0"/>
              <a:t>Seni ben </a:t>
            </a:r>
            <a:r>
              <a:rPr lang="tr-TR" b="1" i="1" dirty="0" smtClean="0"/>
              <a:t>de</a:t>
            </a:r>
            <a:r>
              <a:rPr lang="tr-TR" i="1" dirty="0" smtClean="0"/>
              <a:t> anlıyorum ama onun kadar değil.</a:t>
            </a:r>
            <a:endParaRPr lang="tr-TR" dirty="0" smtClean="0"/>
          </a:p>
          <a:p>
            <a:r>
              <a:rPr lang="tr-TR" i="1" dirty="0" smtClean="0"/>
              <a:t>Seni ben anlıyorum ama onun kadar değil.</a:t>
            </a:r>
            <a:endParaRPr lang="tr-TR" dirty="0" smtClean="0"/>
          </a:p>
          <a:p>
            <a:r>
              <a:rPr lang="tr-TR" dirty="0" smtClean="0"/>
              <a:t>Burada ise “de” </a:t>
            </a:r>
            <a:r>
              <a:rPr lang="tr-TR" dirty="0" err="1" smtClean="0"/>
              <a:t>yi</a:t>
            </a:r>
            <a:r>
              <a:rPr lang="tr-TR" dirty="0" smtClean="0"/>
              <a:t> çıkardığımızda anlam bozulmuyor, sadece değişiyor ve anlatılmak istenen aynı kalıyor. Demek ki buradaki “de” bağlaç.</a:t>
            </a:r>
          </a:p>
          <a:p>
            <a:pPr>
              <a:buNone/>
            </a:pPr>
            <a:endParaRPr lang="tr-TR" dirty="0"/>
          </a:p>
        </p:txBody>
      </p:sp>
    </p:spTree>
  </p:cSld>
  <p:clrMapOvr>
    <a:masterClrMapping/>
  </p:clrMapOvr>
  <p:transition spd="med">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0082"/>
            </a:gs>
            <a:gs pos="30000">
              <a:srgbClr val="66008F"/>
            </a:gs>
            <a:gs pos="64999">
              <a:srgbClr val="BA0066"/>
            </a:gs>
            <a:gs pos="89999">
              <a:srgbClr val="FF0000"/>
            </a:gs>
            <a:gs pos="100000">
              <a:srgbClr val="FF8200"/>
            </a:gs>
          </a:gsLst>
          <a:lin ang="5400000" scaled="0"/>
        </a:gra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a:xfrm>
            <a:off x="0" y="1882808"/>
            <a:ext cx="9144000" cy="4975192"/>
          </a:xfrm>
        </p:spPr>
        <p:txBody>
          <a:bodyPr/>
          <a:lstStyle/>
          <a:p>
            <a:pPr>
              <a:buNone/>
            </a:pPr>
            <a:r>
              <a:rPr lang="tr-TR" b="1" i="1" dirty="0" smtClean="0"/>
              <a:t>“-ki” Ekinin ve “ki” Bağlacının Yazımı</a:t>
            </a:r>
            <a:endParaRPr lang="tr-TR" b="1" dirty="0" smtClean="0"/>
          </a:p>
          <a:p>
            <a:r>
              <a:rPr lang="tr-TR" dirty="0" smtClean="0"/>
              <a:t>“de” bağlacı ile “-de” eki hakkında bahsettiğimiz durum “ki” bağlacı ve “-ki” eki için de geçerlidir. İkisi hep karıştırılır. İlgi eki olan “-ki” sözcüğe bitişik yazılır. Ek olduğunu anlamamız için şuna bakmalıyız: İlgi eki olan “-ki” sözcüğe bağlı olma ve ilgili bulunma anlamlarını katar. </a:t>
            </a:r>
            <a:r>
              <a:rPr lang="tr-TR" i="1" dirty="0" smtClean="0"/>
              <a:t>Bahçedeki çiçek, dolaptaki muz, o günkü adam</a:t>
            </a:r>
            <a:endParaRPr lang="tr-TR" dirty="0" smtClean="0"/>
          </a:p>
          <a:p>
            <a:endParaRPr lang="tr-TR" dirty="0"/>
          </a:p>
        </p:txBody>
      </p:sp>
    </p:spTree>
  </p:cSld>
  <p:clrMapOvr>
    <a:masterClrMapping/>
  </p:clrMapOvr>
  <p:transition spd="med">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0082"/>
            </a:gs>
            <a:gs pos="30000">
              <a:srgbClr val="66008F"/>
            </a:gs>
            <a:gs pos="64999">
              <a:srgbClr val="BA0066"/>
            </a:gs>
            <a:gs pos="89999">
              <a:srgbClr val="FF0000"/>
            </a:gs>
            <a:gs pos="100000">
              <a:srgbClr val="FF8200"/>
            </a:gs>
          </a:gsLst>
          <a:lin ang="5400000" scaled="0"/>
        </a:gra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67494"/>
            <a:ext cx="8686800" cy="1661308"/>
          </a:xfrm>
        </p:spPr>
        <p:txBody>
          <a:bodyPr/>
          <a:lstStyle/>
          <a:p>
            <a:r>
              <a:rPr lang="tr-TR" dirty="0" smtClean="0"/>
              <a:t>                ETKİNLİK</a:t>
            </a:r>
            <a:endParaRPr lang="tr-TR" dirty="0"/>
          </a:p>
        </p:txBody>
      </p:sp>
      <p:pic>
        <p:nvPicPr>
          <p:cNvPr id="4" name="3 İçerik Yer Tutucusu" descr="ki.jpg"/>
          <p:cNvPicPr>
            <a:picLocks noGrp="1" noChangeAspect="1"/>
          </p:cNvPicPr>
          <p:nvPr>
            <p:ph idx="1"/>
          </p:nvPr>
        </p:nvPicPr>
        <p:blipFill>
          <a:blip r:embed="rId2" cstate="print"/>
          <a:stretch>
            <a:fillRect/>
          </a:stretch>
        </p:blipFill>
        <p:spPr>
          <a:xfrm>
            <a:off x="0" y="1500174"/>
            <a:ext cx="9144000" cy="5357826"/>
          </a:xfrm>
          <a:prstGeom prst="rect">
            <a:avLst/>
          </a:prstGeom>
          <a:ln>
            <a:noFill/>
          </a:ln>
          <a:effectLst>
            <a:softEdge rad="112500"/>
          </a:effectLst>
        </p:spPr>
      </p:pic>
    </p:spTree>
  </p:cSld>
  <p:clrMapOvr>
    <a:masterClrMapping/>
  </p:clrMapOvr>
  <p:transition spd="med">
    <p:dissolve/>
  </p:transition>
</p:sld>
</file>

<file path=ppt/slides/slide13.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0082"/>
            </a:gs>
            <a:gs pos="30000">
              <a:srgbClr val="66008F"/>
            </a:gs>
            <a:gs pos="64999">
              <a:srgbClr val="BA0066"/>
            </a:gs>
            <a:gs pos="89999">
              <a:srgbClr val="FF0000"/>
            </a:gs>
            <a:gs pos="100000">
              <a:srgbClr val="FF8200"/>
            </a:gs>
          </a:gsLst>
          <a:lin ang="5400000" scaled="0"/>
        </a:gra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Bağlaç olan “ki” ise ayrı yazılır. Peki, bağlaç olan “</a:t>
            </a:r>
            <a:r>
              <a:rPr lang="tr-TR" dirty="0" err="1" smtClean="0"/>
              <a:t>ki”yi</a:t>
            </a:r>
            <a:r>
              <a:rPr lang="tr-TR" dirty="0" smtClean="0"/>
              <a:t> nasıl anlayacağız?</a:t>
            </a:r>
          </a:p>
          <a:p>
            <a:pPr>
              <a:buNone/>
            </a:pPr>
            <a:r>
              <a:rPr lang="tr-TR" dirty="0" smtClean="0"/>
              <a:t> </a:t>
            </a:r>
          </a:p>
          <a:p>
            <a:r>
              <a:rPr lang="tr-TR" dirty="0" smtClean="0"/>
              <a:t>Bağlaç olan “ki”, cümleler ya da cümle değerinde olan sözcükler arasında anlam bağı kurar.</a:t>
            </a:r>
            <a:endParaRPr lang="tr-TR" dirty="0"/>
          </a:p>
        </p:txBody>
      </p:sp>
    </p:spTree>
  </p:cSld>
  <p:clrMapOvr>
    <a:masterClrMapping/>
  </p:clrMapOvr>
  <p:transition spd="med">
    <p:dissolv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0082"/>
            </a:gs>
            <a:gs pos="30000">
              <a:srgbClr val="66008F"/>
            </a:gs>
            <a:gs pos="64999">
              <a:srgbClr val="BA0066"/>
            </a:gs>
            <a:gs pos="89999">
              <a:srgbClr val="FF0000"/>
            </a:gs>
            <a:gs pos="100000">
              <a:srgbClr val="FF8200"/>
            </a:gs>
          </a:gsLst>
          <a:lin ang="5400000" scaled="0"/>
        </a:gra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a:xfrm>
            <a:off x="0" y="1882808"/>
            <a:ext cx="9144000" cy="4975192"/>
          </a:xfrm>
        </p:spPr>
        <p:txBody>
          <a:bodyPr/>
          <a:lstStyle/>
          <a:p>
            <a:r>
              <a:rPr lang="tr-TR" b="1" i="1" dirty="0" smtClean="0"/>
              <a:t>Örnek cümle:</a:t>
            </a:r>
            <a:r>
              <a:rPr lang="tr-TR" dirty="0" smtClean="0"/>
              <a:t> Öyle soğumuştu </a:t>
            </a:r>
            <a:r>
              <a:rPr lang="tr-TR" b="1" dirty="0" smtClean="0"/>
              <a:t>ki</a:t>
            </a:r>
            <a:r>
              <a:rPr lang="tr-TR" dirty="0" smtClean="0"/>
              <a:t> eskiden yaşananları unutmuştu.</a:t>
            </a:r>
          </a:p>
          <a:p>
            <a:r>
              <a:rPr lang="tr-TR" dirty="0" smtClean="0"/>
              <a:t>Bağlaç olan “ki” aynı zamanda anlatımı  pekiştirmeyi sağla</a:t>
            </a:r>
          </a:p>
          <a:p>
            <a:endParaRPr lang="tr-TR" dirty="0"/>
          </a:p>
        </p:txBody>
      </p:sp>
    </p:spTree>
  </p:cSld>
  <p:clrMapOvr>
    <a:masterClrMapping/>
  </p:clrMapOvr>
  <p:transition spd="med">
    <p:dissolv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0082"/>
            </a:gs>
            <a:gs pos="30000">
              <a:srgbClr val="66008F"/>
            </a:gs>
            <a:gs pos="64999">
              <a:srgbClr val="BA0066"/>
            </a:gs>
            <a:gs pos="89999">
              <a:srgbClr val="FF0000"/>
            </a:gs>
            <a:gs pos="100000">
              <a:srgbClr val="FF8200"/>
            </a:gs>
          </a:gsLst>
          <a:lin ang="5400000" scaled="0"/>
        </a:gra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b="1" i="1" dirty="0" smtClean="0"/>
              <a:t>Örnek cümle:</a:t>
            </a:r>
            <a:r>
              <a:rPr lang="tr-TR" dirty="0" smtClean="0"/>
              <a:t> Hiç ağlamadı </a:t>
            </a:r>
            <a:r>
              <a:rPr lang="tr-TR" b="1" dirty="0" smtClean="0"/>
              <a:t>ki</a:t>
            </a:r>
            <a:r>
              <a:rPr lang="tr-TR" dirty="0" smtClean="0"/>
              <a:t>!</a:t>
            </a:r>
          </a:p>
          <a:p>
            <a:r>
              <a:rPr lang="tr-TR" dirty="0" smtClean="0"/>
              <a:t>“ki” bağlacı ile ilgili bilinmesi gereken bir şey daha var: Kimi sözcüklerde “ki” bağlacı sözcüğe bitişmiş ve kalıplaşmıştır. </a:t>
            </a:r>
            <a:r>
              <a:rPr lang="tr-TR" i="1" dirty="0" smtClean="0"/>
              <a:t>Belki, çünkü, sanki, halbuki, oysaki, meğerki, mademki…</a:t>
            </a:r>
            <a:endParaRPr lang="tr-TR" dirty="0" smtClean="0"/>
          </a:p>
          <a:p>
            <a:pPr>
              <a:buNone/>
            </a:pPr>
            <a:endParaRPr lang="tr-TR" dirty="0"/>
          </a:p>
        </p:txBody>
      </p:sp>
    </p:spTree>
  </p:cSld>
  <p:clrMapOvr>
    <a:masterClrMapping/>
  </p:clrMapOvr>
  <p:transition spd="med">
    <p:dissolv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0082"/>
            </a:gs>
            <a:gs pos="30000">
              <a:srgbClr val="66008F"/>
            </a:gs>
            <a:gs pos="64999">
              <a:srgbClr val="BA0066"/>
            </a:gs>
            <a:gs pos="89999">
              <a:srgbClr val="FF0000"/>
            </a:gs>
            <a:gs pos="100000">
              <a:srgbClr val="FF8200"/>
            </a:gs>
          </a:gsLst>
          <a:lin ang="5400000" scaled="0"/>
        </a:gra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77500" lnSpcReduction="20000"/>
          </a:bodyPr>
          <a:lstStyle/>
          <a:p>
            <a:pPr fontAlgn="b">
              <a:buNone/>
            </a:pPr>
            <a:r>
              <a:rPr lang="tr-TR" b="1" dirty="0" smtClean="0"/>
              <a:t>Soru 1</a:t>
            </a:r>
          </a:p>
          <a:p>
            <a:pPr fontAlgn="b"/>
            <a:r>
              <a:rPr lang="tr-TR" b="1" dirty="0" smtClean="0"/>
              <a:t>Aşağıdaki cümlelerin hangisinde “</a:t>
            </a:r>
            <a:r>
              <a:rPr lang="tr-TR" b="1" dirty="0" err="1" smtClean="0"/>
              <a:t>de”nin</a:t>
            </a:r>
            <a:r>
              <a:rPr lang="tr-TR" b="1" dirty="0" smtClean="0"/>
              <a:t> yazımıyla ilgili yanlışlık yapılmıştır?</a:t>
            </a:r>
            <a:endParaRPr lang="tr-TR" dirty="0" smtClean="0"/>
          </a:p>
          <a:p>
            <a:pPr fontAlgn="b">
              <a:buNone/>
            </a:pPr>
            <a:endParaRPr lang="tr-TR" dirty="0" smtClean="0"/>
          </a:p>
          <a:p>
            <a:pPr fontAlgn="b"/>
            <a:r>
              <a:rPr lang="tr-TR" dirty="0" smtClean="0"/>
              <a:t>Çocuğun eğitiminde en önemli rol, ailenindir.</a:t>
            </a:r>
          </a:p>
          <a:p>
            <a:pPr fontAlgn="b">
              <a:buNone/>
            </a:pPr>
            <a:endParaRPr lang="tr-TR" dirty="0" smtClean="0"/>
          </a:p>
          <a:p>
            <a:pPr fontAlgn="b"/>
            <a:r>
              <a:rPr lang="tr-TR" dirty="0" smtClean="0"/>
              <a:t>Sende bizimle birlikte hayvanat bahçesine gelmek ister misin?</a:t>
            </a:r>
          </a:p>
          <a:p>
            <a:pPr fontAlgn="b">
              <a:buNone/>
            </a:pPr>
            <a:endParaRPr lang="tr-TR" dirty="0" smtClean="0"/>
          </a:p>
          <a:p>
            <a:pPr fontAlgn="b"/>
            <a:r>
              <a:rPr lang="tr-TR" dirty="0" smtClean="0"/>
              <a:t>Böyle güzel bir günde yanımızda olmalısın.</a:t>
            </a:r>
          </a:p>
          <a:p>
            <a:pPr fontAlgn="b">
              <a:buNone/>
            </a:pPr>
            <a:endParaRPr lang="tr-TR" dirty="0" smtClean="0"/>
          </a:p>
          <a:p>
            <a:pPr fontAlgn="b"/>
            <a:r>
              <a:rPr lang="tr-TR" dirty="0" smtClean="0"/>
              <a:t>Bu işin başka bir yolu da olmalı mutlaka</a:t>
            </a:r>
          </a:p>
          <a:p>
            <a:endParaRPr lang="tr-TR" dirty="0"/>
          </a:p>
        </p:txBody>
      </p:sp>
    </p:spTree>
  </p:cSld>
  <p:clrMapOvr>
    <a:masterClrMapping/>
  </p:clrMapOvr>
  <p:transition spd="med">
    <p:dissolv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0082"/>
            </a:gs>
            <a:gs pos="30000">
              <a:srgbClr val="66008F"/>
            </a:gs>
            <a:gs pos="64999">
              <a:srgbClr val="BA0066"/>
            </a:gs>
            <a:gs pos="89999">
              <a:srgbClr val="FF0000"/>
            </a:gs>
            <a:gs pos="100000">
              <a:srgbClr val="FF8200"/>
            </a:gs>
          </a:gsLst>
          <a:lin ang="5400000" scaled="0"/>
        </a:gra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a:xfrm>
            <a:off x="0" y="1882808"/>
            <a:ext cx="9144000" cy="4975192"/>
          </a:xfrm>
        </p:spPr>
        <p:txBody>
          <a:bodyPr>
            <a:normAutofit fontScale="92500" lnSpcReduction="10000"/>
          </a:bodyPr>
          <a:lstStyle/>
          <a:p>
            <a:pPr fontAlgn="b"/>
            <a:r>
              <a:rPr lang="tr-TR" b="1" dirty="0" smtClean="0"/>
              <a:t>Aşağıdaki cümlelerin hangisinde “</a:t>
            </a:r>
            <a:r>
              <a:rPr lang="tr-TR" b="1" dirty="0" err="1" smtClean="0"/>
              <a:t>de”nin</a:t>
            </a:r>
            <a:r>
              <a:rPr lang="tr-TR" b="1" dirty="0" smtClean="0"/>
              <a:t> yazımıyla ilgili yanlışlık’ yoktur?</a:t>
            </a:r>
            <a:endParaRPr lang="tr-TR" dirty="0" smtClean="0"/>
          </a:p>
          <a:p>
            <a:pPr fontAlgn="b"/>
            <a:endParaRPr lang="tr-TR" dirty="0" smtClean="0"/>
          </a:p>
          <a:p>
            <a:pPr fontAlgn="b"/>
            <a:r>
              <a:rPr lang="tr-TR" dirty="0" smtClean="0"/>
              <a:t>Boş zamanlarında kitap okumayı çok severdi.</a:t>
            </a:r>
          </a:p>
          <a:p>
            <a:pPr fontAlgn="b"/>
            <a:endParaRPr lang="tr-TR" dirty="0" smtClean="0"/>
          </a:p>
          <a:p>
            <a:pPr fontAlgn="b"/>
            <a:r>
              <a:rPr lang="tr-TR" dirty="0" smtClean="0"/>
              <a:t>Bugünler de kendini iyi hissetmiyordu.</a:t>
            </a:r>
          </a:p>
          <a:p>
            <a:pPr fontAlgn="b"/>
            <a:endParaRPr lang="tr-TR" dirty="0" smtClean="0"/>
          </a:p>
          <a:p>
            <a:pPr fontAlgn="b"/>
            <a:r>
              <a:rPr lang="tr-TR" dirty="0" smtClean="0"/>
              <a:t>Onunla en son yol da karşılaşmıştık.</a:t>
            </a:r>
          </a:p>
          <a:p>
            <a:pPr fontAlgn="b"/>
            <a:endParaRPr lang="tr-TR" dirty="0" smtClean="0"/>
          </a:p>
          <a:p>
            <a:pPr fontAlgn="b"/>
            <a:r>
              <a:rPr lang="tr-TR" dirty="0" smtClean="0"/>
              <a:t>Selin’de bizim kararımıza saygı duyacaktır</a:t>
            </a:r>
            <a:endParaRPr lang="tr-TR" dirty="0"/>
          </a:p>
        </p:txBody>
      </p:sp>
    </p:spTree>
  </p:cSld>
  <p:clrMapOvr>
    <a:masterClrMapping/>
  </p:clrMapOvr>
  <p:transition spd="med">
    <p:dissolv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0082"/>
            </a:gs>
            <a:gs pos="30000">
              <a:srgbClr val="66008F"/>
            </a:gs>
            <a:gs pos="64999">
              <a:srgbClr val="BA0066"/>
            </a:gs>
            <a:gs pos="89999">
              <a:srgbClr val="FF0000"/>
            </a:gs>
            <a:gs pos="100000">
              <a:srgbClr val="FF8200"/>
            </a:gs>
          </a:gsLst>
          <a:lin ang="5400000" scaled="0"/>
        </a:gra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92500" lnSpcReduction="20000"/>
          </a:bodyPr>
          <a:lstStyle/>
          <a:p>
            <a:pPr fontAlgn="b"/>
            <a:r>
              <a:rPr lang="tr-TR" dirty="0" smtClean="0"/>
              <a:t>Aşağıdakilerin hangisinde ayrı ya­zılması gereken “de” kendinden önceki sözcüğe bitişik yazılmıştır?</a:t>
            </a:r>
          </a:p>
          <a:p>
            <a:pPr fontAlgn="b"/>
            <a:endParaRPr lang="tr-TR" dirty="0" smtClean="0"/>
          </a:p>
          <a:p>
            <a:pPr fontAlgn="b"/>
            <a:r>
              <a:rPr lang="tr-TR" dirty="0" smtClean="0"/>
              <a:t>Seher’de bale kursuna gidiyormuş.</a:t>
            </a:r>
          </a:p>
          <a:p>
            <a:pPr fontAlgn="b"/>
            <a:endParaRPr lang="tr-TR" dirty="0" smtClean="0"/>
          </a:p>
          <a:p>
            <a:pPr fontAlgn="b"/>
            <a:r>
              <a:rPr lang="tr-TR" dirty="0" smtClean="0"/>
              <a:t>Kalemliğim diğer çantamda kal­mış.</a:t>
            </a:r>
          </a:p>
          <a:p>
            <a:pPr fontAlgn="b">
              <a:buNone/>
            </a:pPr>
            <a:endParaRPr lang="tr-TR" dirty="0" smtClean="0"/>
          </a:p>
          <a:p>
            <a:pPr fontAlgn="b"/>
            <a:r>
              <a:rPr lang="tr-TR" dirty="0" smtClean="0"/>
              <a:t>Bugünkü ders notları Onur’day­mış.</a:t>
            </a:r>
          </a:p>
          <a:p>
            <a:pPr fontAlgn="b">
              <a:buNone/>
            </a:pPr>
            <a:endParaRPr lang="tr-TR" dirty="0" smtClean="0"/>
          </a:p>
          <a:p>
            <a:pPr fontAlgn="b"/>
            <a:r>
              <a:rPr lang="tr-TR" dirty="0" smtClean="0"/>
              <a:t>Ağaçlarda kuş yuvaları vardı.</a:t>
            </a:r>
          </a:p>
          <a:p>
            <a:endParaRPr lang="tr-TR" dirty="0"/>
          </a:p>
        </p:txBody>
      </p:sp>
    </p:spTree>
  </p:cSld>
  <p:clrMapOvr>
    <a:masterClrMapping/>
  </p:clrMapOvr>
  <p:transition spd="med">
    <p:dissolv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0082"/>
            </a:gs>
            <a:gs pos="30000">
              <a:srgbClr val="66008F"/>
            </a:gs>
            <a:gs pos="64999">
              <a:srgbClr val="BA0066"/>
            </a:gs>
            <a:gs pos="89999">
              <a:srgbClr val="FF0000"/>
            </a:gs>
            <a:gs pos="100000">
              <a:srgbClr val="FF8200"/>
            </a:gs>
          </a:gsLst>
          <a:lin ang="5400000" scaled="0"/>
        </a:gra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85000" lnSpcReduction="20000"/>
          </a:bodyPr>
          <a:lstStyle/>
          <a:p>
            <a:pPr fontAlgn="b"/>
            <a:r>
              <a:rPr lang="tr-TR" dirty="0" smtClean="0"/>
              <a:t>Aşağıdakilerin hangisinde yazım yanlışı yapılmıştır?</a:t>
            </a:r>
          </a:p>
          <a:p>
            <a:pPr fontAlgn="b">
              <a:buNone/>
            </a:pPr>
            <a:endParaRPr lang="tr-TR" dirty="0" smtClean="0"/>
          </a:p>
          <a:p>
            <a:pPr fontAlgn="b"/>
            <a:r>
              <a:rPr lang="tr-TR" dirty="0" smtClean="0"/>
              <a:t>Ne olduğunu bana </a:t>
            </a:r>
            <a:r>
              <a:rPr lang="tr-TR" dirty="0" err="1" smtClean="0"/>
              <a:t>anlatki</a:t>
            </a:r>
            <a:r>
              <a:rPr lang="tr-TR" dirty="0" smtClean="0"/>
              <a:t> sana yardım edebileyim.</a:t>
            </a:r>
          </a:p>
          <a:p>
            <a:pPr fontAlgn="b">
              <a:buNone/>
            </a:pPr>
            <a:endParaRPr lang="tr-TR" dirty="0" smtClean="0"/>
          </a:p>
          <a:p>
            <a:pPr fontAlgn="b"/>
            <a:r>
              <a:rPr lang="tr-TR" dirty="0" smtClean="0"/>
              <a:t>Düşünürsen davranışlarındaki yan­lışlığı sen de fark edeceksin.</a:t>
            </a:r>
          </a:p>
          <a:p>
            <a:pPr fontAlgn="b">
              <a:buNone/>
            </a:pPr>
            <a:endParaRPr lang="tr-TR" dirty="0" smtClean="0"/>
          </a:p>
          <a:p>
            <a:pPr fontAlgn="b"/>
            <a:r>
              <a:rPr lang="tr-TR" dirty="0" smtClean="0"/>
              <a:t>Paketteki yiyeceklerin bayatladığı­nı söyledi.</a:t>
            </a:r>
          </a:p>
          <a:p>
            <a:pPr fontAlgn="b">
              <a:buNone/>
            </a:pPr>
            <a:endParaRPr lang="tr-TR" dirty="0" smtClean="0"/>
          </a:p>
          <a:p>
            <a:pPr fontAlgn="b"/>
            <a:r>
              <a:rPr lang="tr-TR" dirty="0" smtClean="0"/>
              <a:t>Odasındaki posterleri gördün mü?</a:t>
            </a:r>
          </a:p>
          <a:p>
            <a:endParaRPr lang="tr-TR" dirty="0"/>
          </a:p>
        </p:txBody>
      </p:sp>
    </p:spTree>
  </p:cSld>
  <p:clrMapOvr>
    <a:masterClrMapping/>
  </p:clrMapOvr>
  <p:transition spd="med">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0082"/>
            </a:gs>
            <a:gs pos="30000">
              <a:srgbClr val="66008F"/>
            </a:gs>
            <a:gs pos="64999">
              <a:srgbClr val="BA0066"/>
            </a:gs>
            <a:gs pos="89999">
              <a:srgbClr val="FF0000"/>
            </a:gs>
            <a:gs pos="100000">
              <a:srgbClr val="FF8200"/>
            </a:gs>
          </a:gsLst>
          <a:lin ang="5400000" scaled="0"/>
        </a:gra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graphicFrame>
        <p:nvGraphicFramePr>
          <p:cNvPr id="4" name="3 İçerik Yer Tutucusu"/>
          <p:cNvGraphicFramePr>
            <a:graphicFrameLocks noGrp="1"/>
          </p:cNvGraphicFramePr>
          <p:nvPr>
            <p:ph idx="1"/>
          </p:nvPr>
        </p:nvGraphicFramePr>
        <p:xfrm>
          <a:off x="457200" y="1882808"/>
          <a:ext cx="82296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6 Resim" descr="595872spnl4m04xk.gif"/>
          <p:cNvPicPr>
            <a:picLocks noChangeAspect="1"/>
          </p:cNvPicPr>
          <p:nvPr/>
        </p:nvPicPr>
        <p:blipFill>
          <a:blip r:embed="rId7" cstate="print"/>
          <a:stretch>
            <a:fillRect/>
          </a:stretch>
        </p:blipFill>
        <p:spPr>
          <a:xfrm>
            <a:off x="4500562" y="2000240"/>
            <a:ext cx="4357718" cy="2905132"/>
          </a:xfrm>
          <a:prstGeom prst="rect">
            <a:avLst/>
          </a:prstGeom>
        </p:spPr>
      </p:pic>
      <p:pic>
        <p:nvPicPr>
          <p:cNvPr id="8" name="7 Resim" descr="595872spnl4m04xk.gif"/>
          <p:cNvPicPr>
            <a:picLocks noChangeAspect="1"/>
          </p:cNvPicPr>
          <p:nvPr/>
        </p:nvPicPr>
        <p:blipFill>
          <a:blip r:embed="rId7" cstate="print"/>
          <a:stretch>
            <a:fillRect/>
          </a:stretch>
        </p:blipFill>
        <p:spPr>
          <a:xfrm>
            <a:off x="0" y="1857364"/>
            <a:ext cx="3524280" cy="2881306"/>
          </a:xfrm>
          <a:prstGeom prst="rect">
            <a:avLst/>
          </a:prstGeom>
        </p:spPr>
      </p:pic>
    </p:spTree>
  </p:cSld>
  <p:clrMapOvr>
    <a:masterClrMapping/>
  </p:clrMapOvr>
  <p:transition spd="med">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0082"/>
            </a:gs>
            <a:gs pos="30000">
              <a:srgbClr val="66008F"/>
            </a:gs>
            <a:gs pos="64999">
              <a:srgbClr val="BA0066"/>
            </a:gs>
            <a:gs pos="89999">
              <a:srgbClr val="FF0000"/>
            </a:gs>
            <a:gs pos="100000">
              <a:srgbClr val="FF8200"/>
            </a:gs>
          </a:gsLst>
          <a:lin ang="5400000" scaled="0"/>
        </a:gra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77500" lnSpcReduction="20000"/>
          </a:bodyPr>
          <a:lstStyle/>
          <a:p>
            <a:pPr fontAlgn="b"/>
            <a:r>
              <a:rPr lang="tr-TR" b="1" dirty="0" smtClean="0"/>
              <a:t>Aşağıdaki cümlelerin hangisinde “</a:t>
            </a:r>
            <a:r>
              <a:rPr lang="tr-TR" b="1" dirty="0" err="1" smtClean="0"/>
              <a:t>ki”nin</a:t>
            </a:r>
            <a:r>
              <a:rPr lang="tr-TR" b="1" dirty="0" smtClean="0"/>
              <a:t> yazımıyla ilgili yanlışlık vardır?</a:t>
            </a:r>
            <a:endParaRPr lang="tr-TR" dirty="0" smtClean="0"/>
          </a:p>
          <a:p>
            <a:pPr fontAlgn="b"/>
            <a:endParaRPr lang="tr-TR" dirty="0" smtClean="0"/>
          </a:p>
          <a:p>
            <a:pPr fontAlgn="b"/>
            <a:r>
              <a:rPr lang="tr-TR" dirty="0" smtClean="0"/>
              <a:t>Önceki yıllara oranla oldukça soğuk bir kış yaşanıyor.</a:t>
            </a:r>
          </a:p>
          <a:p>
            <a:pPr fontAlgn="b">
              <a:buNone/>
            </a:pPr>
            <a:endParaRPr lang="tr-TR" dirty="0" smtClean="0"/>
          </a:p>
          <a:p>
            <a:pPr fontAlgn="b"/>
            <a:r>
              <a:rPr lang="tr-TR" dirty="0" smtClean="0"/>
              <a:t>Sıkıntılarını bize de anlat ki bir ça­resini bulabilelim.</a:t>
            </a:r>
          </a:p>
          <a:p>
            <a:pPr fontAlgn="b">
              <a:buNone/>
            </a:pPr>
            <a:endParaRPr lang="tr-TR" dirty="0" smtClean="0"/>
          </a:p>
          <a:p>
            <a:pPr fontAlgn="b"/>
            <a:r>
              <a:rPr lang="tr-TR" dirty="0" smtClean="0"/>
              <a:t>Onun yanında ki genci biz de ta­nımıyoruz.</a:t>
            </a:r>
          </a:p>
          <a:p>
            <a:pPr fontAlgn="b">
              <a:buNone/>
            </a:pPr>
            <a:endParaRPr lang="tr-TR" dirty="0" smtClean="0"/>
          </a:p>
          <a:p>
            <a:pPr fontAlgn="b"/>
            <a:r>
              <a:rPr lang="tr-TR" dirty="0" smtClean="0"/>
              <a:t>Seninki, sergide en beğenilen projeler </a:t>
            </a:r>
            <a:r>
              <a:rPr lang="tr-TR" dirty="0" err="1" smtClean="0"/>
              <a:t>arasındayda</a:t>
            </a:r>
            <a:r>
              <a:rPr lang="tr-TR" dirty="0" smtClean="0"/>
              <a:t>.</a:t>
            </a:r>
          </a:p>
          <a:p>
            <a:endParaRPr lang="tr-TR" dirty="0"/>
          </a:p>
        </p:txBody>
      </p:sp>
    </p:spTree>
  </p:cSld>
  <p:clrMapOvr>
    <a:masterClrMapping/>
  </p:clrMapOvr>
  <p:transition spd="med">
    <p:dissolv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0082"/>
            </a:gs>
            <a:gs pos="30000">
              <a:srgbClr val="66008F"/>
            </a:gs>
            <a:gs pos="64999">
              <a:srgbClr val="BA0066"/>
            </a:gs>
            <a:gs pos="89999">
              <a:srgbClr val="FF0000"/>
            </a:gs>
            <a:gs pos="100000">
              <a:srgbClr val="FF8200"/>
            </a:gs>
          </a:gsLst>
          <a:lin ang="5400000" scaled="0"/>
        </a:gradFill>
        <a:effectLst/>
      </p:bgPr>
    </p:bg>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fontScale="85000" lnSpcReduction="20000"/>
          </a:bodyPr>
          <a:lstStyle/>
          <a:p>
            <a:pPr fontAlgn="b"/>
            <a:r>
              <a:rPr lang="tr-TR" b="1" dirty="0" smtClean="0"/>
              <a:t>Aşağıdaki cümlelerden hangisi yazım kuralları bakımından doğrudur?</a:t>
            </a:r>
            <a:endParaRPr lang="tr-TR" dirty="0" smtClean="0"/>
          </a:p>
          <a:p>
            <a:pPr fontAlgn="b">
              <a:buNone/>
            </a:pPr>
            <a:endParaRPr lang="tr-TR" dirty="0" smtClean="0"/>
          </a:p>
          <a:p>
            <a:pPr fontAlgn="b"/>
            <a:r>
              <a:rPr lang="tr-TR" dirty="0" smtClean="0"/>
              <a:t>Gömleğinde ki leke yıkamasına rağmen çıkmamış.</a:t>
            </a:r>
          </a:p>
          <a:p>
            <a:pPr fontAlgn="b">
              <a:buNone/>
            </a:pPr>
            <a:endParaRPr lang="tr-TR" dirty="0" smtClean="0"/>
          </a:p>
          <a:p>
            <a:pPr fontAlgn="b"/>
            <a:r>
              <a:rPr lang="tr-TR" dirty="0" smtClean="0"/>
              <a:t>Kolunda ki saatin pili bitmiş.</a:t>
            </a:r>
          </a:p>
          <a:p>
            <a:pPr fontAlgn="b">
              <a:buNone/>
            </a:pPr>
            <a:endParaRPr lang="tr-TR" dirty="0" smtClean="0"/>
          </a:p>
          <a:p>
            <a:pPr fontAlgn="b"/>
            <a:r>
              <a:rPr lang="tr-TR" dirty="0" smtClean="0"/>
              <a:t>Yüksek sesle konuş ki herkes seni rahatça duysun.</a:t>
            </a:r>
          </a:p>
          <a:p>
            <a:pPr fontAlgn="b">
              <a:buNone/>
            </a:pPr>
            <a:endParaRPr lang="tr-TR" dirty="0" smtClean="0"/>
          </a:p>
          <a:p>
            <a:pPr fontAlgn="b"/>
            <a:r>
              <a:rPr lang="tr-TR" dirty="0" smtClean="0"/>
              <a:t>Yüzünde ki ifadeden şaşırdığını anladık</a:t>
            </a:r>
          </a:p>
          <a:p>
            <a:pPr>
              <a:buNone/>
            </a:pPr>
            <a:endParaRPr lang="tr-TR" dirty="0"/>
          </a:p>
        </p:txBody>
      </p:sp>
    </p:spTree>
  </p:cSld>
  <p:clrMapOvr>
    <a:masterClrMapping/>
  </p:clrMapOvr>
  <p:transition spd="med">
    <p:dissolv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gradFill rotWithShape="1">
          <a:gsLst>
            <a:gs pos="0">
              <a:srgbClr val="A603AB"/>
            </a:gs>
            <a:gs pos="21001">
              <a:srgbClr val="0819FB"/>
            </a:gs>
            <a:gs pos="35001">
              <a:srgbClr val="1A8D48"/>
            </a:gs>
            <a:gs pos="52000">
              <a:srgbClr val="FFFF00"/>
            </a:gs>
            <a:gs pos="73000">
              <a:srgbClr val="EE3F17"/>
            </a:gs>
            <a:gs pos="88000">
              <a:srgbClr val="E81766"/>
            </a:gs>
            <a:gs pos="100000">
              <a:srgbClr val="A603AB"/>
            </a:gs>
          </a:gsLst>
          <a:lin ang="5400000" scaled="0"/>
        </a:gradFill>
        <a:effectLst/>
      </p:bgPr>
    </p:bg>
    <p:spTree>
      <p:nvGrpSpPr>
        <p:cNvPr id="1" name=""/>
        <p:cNvGrpSpPr/>
        <p:nvPr/>
      </p:nvGrpSpPr>
      <p:grpSpPr>
        <a:xfrm>
          <a:off x="0" y="0"/>
          <a:ext cx="0" cy="0"/>
          <a:chOff x="0" y="0"/>
          <a:chExt cx="0" cy="0"/>
        </a:xfrm>
      </p:grpSpPr>
      <p:sp>
        <p:nvSpPr>
          <p:cNvPr id="3" name="2 İçerik Yer Tutucusu"/>
          <p:cNvSpPr>
            <a:spLocks noGrp="1"/>
          </p:cNvSpPr>
          <p:nvPr>
            <p:ph idx="1"/>
          </p:nvPr>
        </p:nvSpPr>
        <p:spPr bwMode="blackGray">
          <a:xfrm>
            <a:off x="0" y="1882808"/>
            <a:ext cx="9144000" cy="4975192"/>
          </a:xfrm>
        </p:spPr>
        <p:txBody>
          <a:bodyPr/>
          <a:lstStyle/>
          <a:p>
            <a:pPr>
              <a:buNone/>
            </a:pPr>
            <a:r>
              <a:rPr lang="tr-TR" dirty="0" smtClean="0"/>
              <a:t> </a:t>
            </a:r>
            <a:r>
              <a:rPr lang="tr-TR" dirty="0" smtClean="0">
                <a:solidFill>
                  <a:schemeClr val="accent3">
                    <a:lumMod val="20000"/>
                    <a:lumOff val="80000"/>
                  </a:schemeClr>
                </a:solidFill>
              </a:rPr>
              <a:t>Beni  izlediğiniz  ve  dinlediğiniz  için  teşekkür  ederim.                                    </a:t>
            </a:r>
          </a:p>
          <a:p>
            <a:pPr>
              <a:buNone/>
            </a:pPr>
            <a:r>
              <a:rPr lang="tr-TR" b="1" dirty="0" smtClean="0">
                <a:ln w="24500" cmpd="dbl">
                  <a:solidFill>
                    <a:schemeClr val="accent2">
                      <a:shade val="85000"/>
                      <a:satMod val="155000"/>
                    </a:schemeClr>
                  </a:solidFill>
                  <a:prstDash val="solid"/>
                  <a:miter lim="800000"/>
                </a:ln>
                <a:solidFill>
                  <a:schemeClr val="accent3">
                    <a:lumMod val="20000"/>
                    <a:lumOff val="80000"/>
                  </a:schemeClr>
                </a:solidFill>
                <a:effectLst>
                  <a:outerShdw blurRad="38100" dist="38100" dir="7020000" algn="tl">
                    <a:srgbClr val="000000">
                      <a:alpha val="35000"/>
                    </a:srgbClr>
                  </a:outerShdw>
                </a:effectLst>
              </a:rPr>
              <a:t>    </a:t>
            </a:r>
          </a:p>
          <a:p>
            <a:pPr>
              <a:buNone/>
            </a:pPr>
            <a:r>
              <a:rPr lang="tr-TR" b="1" dirty="0" smtClean="0">
                <a:ln w="24500" cmpd="dbl">
                  <a:solidFill>
                    <a:schemeClr val="accent2">
                      <a:shade val="85000"/>
                      <a:satMod val="155000"/>
                    </a:schemeClr>
                  </a:solidFill>
                  <a:prstDash val="solid"/>
                  <a:miter lim="800000"/>
                </a:ln>
                <a:solidFill>
                  <a:schemeClr val="accent3">
                    <a:lumMod val="20000"/>
                    <a:lumOff val="80000"/>
                  </a:schemeClr>
                </a:solidFill>
                <a:effectLst>
                  <a:outerShdw blurRad="38100" dist="38100" dir="7020000" algn="tl">
                    <a:srgbClr val="000000">
                      <a:alpha val="35000"/>
                    </a:srgbClr>
                  </a:outerShdw>
                </a:effectLst>
              </a:rPr>
              <a:t>           </a:t>
            </a:r>
            <a:r>
              <a:rPr lang="tr-TR"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BAŞKA  BİR  SUNUDA  GÖRÜŞÜRÜZ…</a:t>
            </a:r>
            <a:endParaRPr lang="tr-TR" dirty="0"/>
          </a:p>
        </p:txBody>
      </p:sp>
      <p:pic>
        <p:nvPicPr>
          <p:cNvPr id="7" name="6 Resim" descr="871211d49359551b49c7975772286e63.gif"/>
          <p:cNvPicPr>
            <a:picLocks noChangeAspect="1"/>
          </p:cNvPicPr>
          <p:nvPr/>
        </p:nvPicPr>
        <p:blipFill>
          <a:blip r:embed="rId2" cstate="print"/>
          <a:stretch>
            <a:fillRect/>
          </a:stretch>
        </p:blipFill>
        <p:spPr>
          <a:xfrm>
            <a:off x="-428660" y="3429000"/>
            <a:ext cx="3333750" cy="3429000"/>
          </a:xfrm>
          <a:prstGeom prst="rect">
            <a:avLst/>
          </a:prstGeom>
        </p:spPr>
      </p:pic>
      <p:pic>
        <p:nvPicPr>
          <p:cNvPr id="9" name="8 Resim" descr="871211d49359551b49c7975772286e63.gif"/>
          <p:cNvPicPr>
            <a:picLocks noChangeAspect="1"/>
          </p:cNvPicPr>
          <p:nvPr/>
        </p:nvPicPr>
        <p:blipFill>
          <a:blip r:embed="rId2" cstate="print"/>
          <a:stretch>
            <a:fillRect/>
          </a:stretch>
        </p:blipFill>
        <p:spPr>
          <a:xfrm>
            <a:off x="5643570" y="3429000"/>
            <a:ext cx="3333750" cy="3429000"/>
          </a:xfrm>
          <a:prstGeom prst="rect">
            <a:avLst/>
          </a:prstGeom>
        </p:spPr>
      </p:pic>
    </p:spTree>
  </p:cSld>
  <p:clrMapOvr>
    <a:masterClrMapping/>
  </p:clrMapOvr>
  <p:transition spd="med">
    <p:wheel spokes="8"/>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0082"/>
            </a:gs>
            <a:gs pos="30000">
              <a:srgbClr val="66008F"/>
            </a:gs>
            <a:gs pos="64999">
              <a:srgbClr val="BA0066"/>
            </a:gs>
            <a:gs pos="89999">
              <a:srgbClr val="FF0000"/>
            </a:gs>
            <a:gs pos="100000">
              <a:srgbClr val="FF8200"/>
            </a:gs>
          </a:gsLst>
          <a:lin ang="5400000" scaled="0"/>
        </a:gra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pic>
        <p:nvPicPr>
          <p:cNvPr id="4" name="3 İçerik Yer Tutucusu" descr="de-baglaci-ayri-yazilir.jpg"/>
          <p:cNvPicPr>
            <a:picLocks noGrp="1" noChangeAspect="1"/>
          </p:cNvPicPr>
          <p:nvPr>
            <p:ph idx="1"/>
          </p:nvPr>
        </p:nvPicPr>
        <p:blipFill>
          <a:blip r:embed="rId2" cstate="print"/>
          <a:stretch>
            <a:fillRect/>
          </a:stretch>
        </p:blipFill>
        <p:spPr>
          <a:xfrm>
            <a:off x="0" y="0"/>
            <a:ext cx="9144000" cy="6858000"/>
          </a:xfrm>
        </p:spPr>
      </p:pic>
    </p:spTree>
  </p:cSld>
  <p:clrMapOvr>
    <a:masterClrMapping/>
  </p:clrMapOvr>
  <p:transition spd="med">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0082"/>
            </a:gs>
            <a:gs pos="30000">
              <a:srgbClr val="66008F"/>
            </a:gs>
            <a:gs pos="64999">
              <a:srgbClr val="BA0066"/>
            </a:gs>
            <a:gs pos="89999">
              <a:srgbClr val="FF0000"/>
            </a:gs>
            <a:gs pos="100000">
              <a:srgbClr val="FF8200"/>
            </a:gs>
          </a:gsLst>
          <a:lin ang="5400000" scaled="0"/>
        </a:gra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a:xfrm>
            <a:off x="0" y="1882808"/>
            <a:ext cx="9144000" cy="4975192"/>
          </a:xfrm>
        </p:spPr>
        <p:txBody>
          <a:bodyPr/>
          <a:lstStyle/>
          <a:p>
            <a:pPr>
              <a:buNone/>
            </a:pPr>
            <a:r>
              <a:rPr lang="tr-TR" b="1" i="1" dirty="0" smtClean="0"/>
              <a:t>“-de” Eki ve “de” Bağlacının Yazımı</a:t>
            </a:r>
            <a:endParaRPr lang="tr-TR" b="1" dirty="0" smtClean="0"/>
          </a:p>
          <a:p>
            <a:r>
              <a:rPr lang="tr-TR" dirty="0" smtClean="0"/>
              <a:t>Bulunma, kalma durumu gösteren “-de” sözcüğe bitişik yazılır. </a:t>
            </a:r>
            <a:r>
              <a:rPr lang="tr-TR" i="1" dirty="0" smtClean="0"/>
              <a:t>Sokak</a:t>
            </a:r>
            <a:r>
              <a:rPr lang="tr-TR" i="1" dirty="0" smtClean="0">
                <a:solidFill>
                  <a:srgbClr val="FF0000"/>
                </a:solidFill>
              </a:rPr>
              <a:t>ta</a:t>
            </a:r>
            <a:r>
              <a:rPr lang="tr-TR" i="1" dirty="0" smtClean="0"/>
              <a:t>, köşe</a:t>
            </a:r>
            <a:r>
              <a:rPr lang="tr-TR" i="1" dirty="0" smtClean="0">
                <a:solidFill>
                  <a:srgbClr val="FF0000"/>
                </a:solidFill>
              </a:rPr>
              <a:t>de</a:t>
            </a:r>
            <a:r>
              <a:rPr lang="tr-TR" i="1" dirty="0" smtClean="0"/>
              <a:t>, kitap</a:t>
            </a:r>
            <a:r>
              <a:rPr lang="tr-TR" i="1" dirty="0" smtClean="0">
                <a:solidFill>
                  <a:srgbClr val="FF0000"/>
                </a:solidFill>
              </a:rPr>
              <a:t>ta</a:t>
            </a:r>
            <a:r>
              <a:rPr lang="tr-TR" i="1" dirty="0" smtClean="0"/>
              <a:t>, çanta</a:t>
            </a:r>
            <a:r>
              <a:rPr lang="tr-TR" i="1" dirty="0" smtClean="0">
                <a:solidFill>
                  <a:srgbClr val="FF0000"/>
                </a:solidFill>
              </a:rPr>
              <a:t>da</a:t>
            </a:r>
            <a:r>
              <a:rPr lang="tr-TR" i="1" dirty="0" smtClean="0"/>
              <a:t>, okul</a:t>
            </a:r>
            <a:r>
              <a:rPr lang="tr-TR" i="1" dirty="0" smtClean="0">
                <a:solidFill>
                  <a:srgbClr val="FF0000"/>
                </a:solidFill>
              </a:rPr>
              <a:t>da</a:t>
            </a:r>
            <a:r>
              <a:rPr lang="tr-TR" i="1" dirty="0" smtClean="0"/>
              <a:t>, defter</a:t>
            </a:r>
            <a:r>
              <a:rPr lang="tr-TR" i="1" dirty="0" smtClean="0">
                <a:solidFill>
                  <a:srgbClr val="FF0000"/>
                </a:solidFill>
              </a:rPr>
              <a:t>de</a:t>
            </a:r>
            <a:r>
              <a:rPr lang="tr-TR" i="1" dirty="0" smtClean="0"/>
              <a:t>…</a:t>
            </a:r>
            <a:endParaRPr lang="tr-TR" dirty="0" smtClean="0"/>
          </a:p>
          <a:p>
            <a:pPr>
              <a:buNone/>
            </a:pPr>
            <a:endParaRPr lang="tr-TR" dirty="0"/>
          </a:p>
        </p:txBody>
      </p:sp>
    </p:spTree>
  </p:cSld>
  <p:clrMapOvr>
    <a:masterClrMapping/>
  </p:clrMapOvr>
  <p:transition spd="med">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0082"/>
            </a:gs>
            <a:gs pos="30000">
              <a:srgbClr val="66008F"/>
            </a:gs>
            <a:gs pos="64999">
              <a:srgbClr val="BA0066"/>
            </a:gs>
            <a:gs pos="89999">
              <a:srgbClr val="FF0000"/>
            </a:gs>
            <a:gs pos="100000">
              <a:srgbClr val="FF8200"/>
            </a:gs>
          </a:gsLst>
          <a:lin ang="5400000" scaled="0"/>
        </a:gra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a:xfrm>
            <a:off x="0" y="1882808"/>
            <a:ext cx="9144000" cy="4975192"/>
          </a:xfrm>
        </p:spPr>
        <p:txBody>
          <a:bodyPr/>
          <a:lstStyle/>
          <a:p>
            <a:r>
              <a:rPr lang="tr-TR" dirty="0" smtClean="0"/>
              <a:t>Bağlaç olan “de” ise diğer bağlaçların da görevi olduğu gibi cümleleri birbirine bağlar. Peki, biz bu bağlaç olanın hangisi olduğunu nasıl anlarız? Sözcüğü ya da cümleyi daha önceden bahsedilen veya öyle sayılabilen aynı görevdeki bir sözcüğe benzerlik, eşitlik ve katılma anlamları ile bağlayan “de” bağlaçtır.</a:t>
            </a:r>
            <a:endParaRPr lang="tr-TR" dirty="0"/>
          </a:p>
        </p:txBody>
      </p:sp>
    </p:spTree>
  </p:cSld>
  <p:clrMapOvr>
    <a:masterClrMapping/>
  </p:clrMapOvr>
  <p:transition spd="med">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0082"/>
            </a:gs>
            <a:gs pos="30000">
              <a:srgbClr val="66008F"/>
            </a:gs>
            <a:gs pos="64999">
              <a:srgbClr val="BA0066"/>
            </a:gs>
            <a:gs pos="89999">
              <a:srgbClr val="FF0000"/>
            </a:gs>
            <a:gs pos="100000">
              <a:srgbClr val="FF8200"/>
            </a:gs>
          </a:gsLst>
          <a:lin ang="5400000" scaled="0"/>
        </a:gra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a:xfrm>
            <a:off x="0" y="1857364"/>
            <a:ext cx="9144000" cy="5000636"/>
          </a:xfrm>
        </p:spPr>
        <p:txBody>
          <a:bodyPr>
            <a:normAutofit fontScale="92500"/>
          </a:bodyPr>
          <a:lstStyle/>
          <a:p>
            <a:r>
              <a:rPr lang="tr-TR" dirty="0" smtClean="0"/>
              <a:t>Bunu örnek cümle vererek daha iyi açıklayabiliriz.</a:t>
            </a:r>
          </a:p>
          <a:p>
            <a:r>
              <a:rPr lang="tr-TR" b="1" i="1" dirty="0" smtClean="0"/>
              <a:t>Ek olan “-de” için örnek:</a:t>
            </a:r>
            <a:r>
              <a:rPr lang="tr-TR" dirty="0" smtClean="0"/>
              <a:t> Kutu</a:t>
            </a:r>
            <a:r>
              <a:rPr lang="tr-TR" b="1" dirty="0" smtClean="0"/>
              <a:t>da</a:t>
            </a:r>
            <a:r>
              <a:rPr lang="tr-TR" dirty="0" smtClean="0"/>
              <a:t> okul ile ilgili evrakları bulabilirsin.</a:t>
            </a:r>
          </a:p>
          <a:p>
            <a:r>
              <a:rPr lang="tr-TR" b="1" i="1" dirty="0" smtClean="0"/>
              <a:t>Bağlaç olan “de” için örnek:</a:t>
            </a:r>
            <a:endParaRPr lang="tr-TR" dirty="0" smtClean="0"/>
          </a:p>
          <a:p>
            <a:r>
              <a:rPr lang="tr-TR" dirty="0" smtClean="0"/>
              <a:t>- Ben bugün tiyatroya değil, sinemaya gitmek istiyorum.</a:t>
            </a:r>
          </a:p>
          <a:p>
            <a:r>
              <a:rPr lang="tr-TR" dirty="0" smtClean="0"/>
              <a:t>- Ben </a:t>
            </a:r>
            <a:r>
              <a:rPr lang="tr-TR" b="1" dirty="0" smtClean="0"/>
              <a:t>de</a:t>
            </a:r>
            <a:r>
              <a:rPr lang="tr-TR" dirty="0" smtClean="0"/>
              <a:t>.            </a:t>
            </a:r>
          </a:p>
          <a:p>
            <a:r>
              <a:rPr lang="tr-TR" dirty="0" smtClean="0"/>
              <a:t>Bağlaç olan “de” aynı zamanda pekiştirme görevinde de kullanılabilir. Anlamı veya duyguyu pekiştiren ve üstelemeyi anlatan “de” ayrı yazılır.</a:t>
            </a:r>
          </a:p>
          <a:p>
            <a:endParaRPr lang="tr-TR" dirty="0"/>
          </a:p>
        </p:txBody>
      </p:sp>
    </p:spTree>
  </p:cSld>
  <p:clrMapOvr>
    <a:masterClrMapping/>
  </p:clrMapOvr>
  <p:transition spd="med">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0082"/>
            </a:gs>
            <a:gs pos="30000">
              <a:srgbClr val="66008F"/>
            </a:gs>
            <a:gs pos="64999">
              <a:srgbClr val="BA0066"/>
            </a:gs>
            <a:gs pos="89999">
              <a:srgbClr val="FF0000"/>
            </a:gs>
            <a:gs pos="100000">
              <a:srgbClr val="FF8200"/>
            </a:gs>
          </a:gsLst>
          <a:lin ang="5400000" scaled="0"/>
        </a:gra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b="1" i="1" dirty="0" smtClean="0"/>
              <a:t>Örnek cümle:</a:t>
            </a:r>
            <a:r>
              <a:rPr lang="tr-TR" dirty="0" smtClean="0"/>
              <a:t> Sınav </a:t>
            </a:r>
            <a:r>
              <a:rPr lang="tr-TR" b="1" dirty="0" smtClean="0"/>
              <a:t>da</a:t>
            </a:r>
            <a:r>
              <a:rPr lang="tr-TR" dirty="0" smtClean="0"/>
              <a:t> sınav, diye tutturdu.</a:t>
            </a:r>
          </a:p>
          <a:p>
            <a:r>
              <a:rPr lang="tr-TR" dirty="0" smtClean="0"/>
              <a:t>Aynı zamanda “de” bağlacı küçümseme anlamı da verebilir.</a:t>
            </a:r>
          </a:p>
          <a:p>
            <a:r>
              <a:rPr lang="tr-TR" b="1" i="1" dirty="0" smtClean="0"/>
              <a:t>Örnek cümle:</a:t>
            </a:r>
            <a:r>
              <a:rPr lang="tr-TR" dirty="0" smtClean="0"/>
              <a:t> Erkenden gelecekmiş </a:t>
            </a:r>
            <a:r>
              <a:rPr lang="tr-TR" b="1" dirty="0" smtClean="0"/>
              <a:t>de</a:t>
            </a:r>
            <a:r>
              <a:rPr lang="tr-TR" dirty="0" smtClean="0"/>
              <a:t> yetişecekmişiz.</a:t>
            </a:r>
          </a:p>
          <a:p>
            <a:pPr>
              <a:buNone/>
            </a:pPr>
            <a:endParaRPr lang="tr-TR" dirty="0"/>
          </a:p>
        </p:txBody>
      </p:sp>
    </p:spTree>
  </p:cSld>
  <p:clrMapOvr>
    <a:masterClrMapping/>
  </p:clrMapOvr>
  <p:transition spd="med">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0082"/>
            </a:gs>
            <a:gs pos="30000">
              <a:srgbClr val="66008F"/>
            </a:gs>
            <a:gs pos="64999">
              <a:srgbClr val="BA0066"/>
            </a:gs>
            <a:gs pos="89999">
              <a:srgbClr val="FF0000"/>
            </a:gs>
            <a:gs pos="100000">
              <a:srgbClr val="FF8200"/>
            </a:gs>
          </a:gsLst>
          <a:lin ang="5400000" scaled="0"/>
        </a:gra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Bağlaç olan “de” ile ek olan “-de” nasıl ayırt edilir sorusuna bir cevabımız daha var. Cümleden “de” </a:t>
            </a:r>
            <a:r>
              <a:rPr lang="tr-TR" dirty="0" err="1" smtClean="0"/>
              <a:t>yi</a:t>
            </a:r>
            <a:r>
              <a:rPr lang="tr-TR" dirty="0" smtClean="0"/>
              <a:t> çıkardığımızda anlam tamamen bozuluyorsa ektir ancak anlam tamamen bozulmuyor, sadece anlamda değişiklik oluyorsa bağlaçtır.</a:t>
            </a:r>
          </a:p>
          <a:p>
            <a:pPr>
              <a:buNone/>
            </a:pPr>
            <a:endParaRPr lang="tr-TR" dirty="0" smtClean="0"/>
          </a:p>
          <a:p>
            <a:pPr>
              <a:buNone/>
            </a:pPr>
            <a:endParaRPr lang="tr-TR" dirty="0"/>
          </a:p>
        </p:txBody>
      </p:sp>
    </p:spTree>
  </p:cSld>
  <p:clrMapOvr>
    <a:masterClrMapping/>
  </p:clrMapOvr>
  <p:transition spd="med">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0082"/>
            </a:gs>
            <a:gs pos="30000">
              <a:srgbClr val="66008F"/>
            </a:gs>
            <a:gs pos="64999">
              <a:srgbClr val="BA0066"/>
            </a:gs>
            <a:gs pos="89999">
              <a:srgbClr val="FF0000"/>
            </a:gs>
            <a:gs pos="100000">
              <a:srgbClr val="FF8200"/>
            </a:gs>
          </a:gsLst>
          <a:lin ang="5400000" scaled="0"/>
        </a:gra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i="1" dirty="0" smtClean="0"/>
              <a:t>Yine örnek verelim:</a:t>
            </a:r>
          </a:p>
          <a:p>
            <a:r>
              <a:rPr lang="tr-TR" i="1" dirty="0" smtClean="0"/>
              <a:t>Kutu</a:t>
            </a:r>
            <a:r>
              <a:rPr lang="tr-TR" b="1" i="1" dirty="0" smtClean="0"/>
              <a:t>da</a:t>
            </a:r>
            <a:r>
              <a:rPr lang="tr-TR" i="1" dirty="0" smtClean="0"/>
              <a:t> kalemim var, verir misin?</a:t>
            </a:r>
            <a:endParaRPr lang="tr-TR" dirty="0" smtClean="0"/>
          </a:p>
          <a:p>
            <a:r>
              <a:rPr lang="tr-TR" i="1" dirty="0" smtClean="0"/>
              <a:t>Kutu kalemim var, verir misin?</a:t>
            </a:r>
            <a:endParaRPr lang="tr-TR" dirty="0" smtClean="0"/>
          </a:p>
          <a:p>
            <a:r>
              <a:rPr lang="tr-TR" dirty="0" smtClean="0"/>
              <a:t>Burada kutu kalemim dediğimizde anlamsız bir cümle ortaya çıkarmış olduk. “de” </a:t>
            </a:r>
            <a:r>
              <a:rPr lang="tr-TR" dirty="0" err="1" smtClean="0"/>
              <a:t>yi</a:t>
            </a:r>
            <a:r>
              <a:rPr lang="tr-TR" dirty="0" smtClean="0"/>
              <a:t> çıkardığımızda anlam bozulduğuna göre bu “de” ektir.</a:t>
            </a:r>
          </a:p>
          <a:p>
            <a:pPr>
              <a:buNone/>
            </a:pPr>
            <a:endParaRPr lang="tr-TR" dirty="0"/>
          </a:p>
        </p:txBody>
      </p:sp>
    </p:spTree>
  </p:cSld>
  <p:clrMapOvr>
    <a:masterClrMapping/>
  </p:clrMapOvr>
  <p:transition spd="med">
    <p:dissolv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anlı">
  <a:themeElements>
    <a:clrScheme name="Canlı">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Canlı">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Canlı">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170</TotalTime>
  <Words>531</Words>
  <PresentationFormat>Ekran Gösterisi (4:3)</PresentationFormat>
  <Paragraphs>98</Paragraphs>
  <Slides>22</Slides>
  <Notes>0</Notes>
  <HiddenSlides>0</HiddenSlides>
  <MMClips>0</MMClips>
  <ScaleCrop>false</ScaleCrop>
  <HeadingPairs>
    <vt:vector size="4" baseType="variant">
      <vt:variant>
        <vt:lpstr>Tema</vt:lpstr>
      </vt:variant>
      <vt:variant>
        <vt:i4>1</vt:i4>
      </vt:variant>
      <vt:variant>
        <vt:lpstr>Slayt Başlıkları</vt:lpstr>
      </vt:variant>
      <vt:variant>
        <vt:i4>22</vt:i4>
      </vt:variant>
    </vt:vector>
  </HeadingPairs>
  <TitlesOfParts>
    <vt:vector size="23" baseType="lpstr">
      <vt:lpstr>Canlı</vt:lpstr>
      <vt:lpstr>Türkçe Konu:de, da ve ki’ nin Yazılışı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                ETKİNLİK</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Manager>https://www.sorubak.com</Manager>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2020-01-22T16:10:59Z</dcterms:created>
  <dcterms:modified xsi:type="dcterms:W3CDTF">2020-02-19T11:50:24Z</dcterms:modified>
  <cp:category>https://www.sorubak.com</cp:category>
</cp:coreProperties>
</file>