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9" r:id="rId3"/>
    <p:sldId id="257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8" r:id="rId13"/>
    <p:sldId id="269" r:id="rId14"/>
    <p:sldId id="270" r:id="rId15"/>
    <p:sldId id="271" r:id="rId16"/>
    <p:sldId id="273" r:id="rId17"/>
    <p:sldId id="272" r:id="rId18"/>
    <p:sldId id="274" r:id="rId19"/>
    <p:sldId id="275" r:id="rId20"/>
    <p:sldId id="276" r:id="rId21"/>
    <p:sldId id="277" r:id="rId2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765" autoAdjust="0"/>
    <p:restoredTop sz="94660"/>
  </p:normalViewPr>
  <p:slideViewPr>
    <p:cSldViewPr snapToGrid="0">
      <p:cViewPr varScale="1">
        <p:scale>
          <a:sx n="89" d="100"/>
          <a:sy n="89" d="100"/>
        </p:scale>
        <p:origin x="-138" y="-1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F293145-69C9-4F0F-AA4B-D606A034A3B6}" type="doc">
      <dgm:prSet loTypeId="urn:microsoft.com/office/officeart/2005/8/layout/cycle3" loCatId="cycle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AFC49369-B08E-48A3-90FB-B3B16DBCEA62}">
      <dgm:prSet phldrT="[Metin]" custT="1"/>
      <dgm:spPr/>
      <dgm:t>
        <a:bodyPr/>
        <a:lstStyle/>
        <a:p>
          <a:r>
            <a:rPr lang="tr-TR" sz="2800" dirty="0" smtClean="0"/>
            <a:t>Ellerimizi yıkarken suyu kapatmak</a:t>
          </a:r>
          <a:endParaRPr lang="tr-TR" sz="2800" dirty="0"/>
        </a:p>
      </dgm:t>
    </dgm:pt>
    <dgm:pt modelId="{E4450709-7262-4F10-A40D-935E7CD1E00E}" type="parTrans" cxnId="{E0A6AB25-ED87-448B-8A63-AE423FEAE34A}">
      <dgm:prSet/>
      <dgm:spPr/>
      <dgm:t>
        <a:bodyPr/>
        <a:lstStyle/>
        <a:p>
          <a:endParaRPr lang="tr-TR"/>
        </a:p>
      </dgm:t>
    </dgm:pt>
    <dgm:pt modelId="{B459C91B-7F6C-4D03-B939-F40440A1DBE6}" type="sibTrans" cxnId="{E0A6AB25-ED87-448B-8A63-AE423FEAE34A}">
      <dgm:prSet/>
      <dgm:spPr/>
      <dgm:t>
        <a:bodyPr/>
        <a:lstStyle/>
        <a:p>
          <a:endParaRPr lang="tr-TR"/>
        </a:p>
      </dgm:t>
    </dgm:pt>
    <dgm:pt modelId="{D15F4B3B-BF75-421D-8A24-977365B80D08}">
      <dgm:prSet phldrT="[Metin]" custT="1"/>
      <dgm:spPr/>
      <dgm:t>
        <a:bodyPr/>
        <a:lstStyle/>
        <a:p>
          <a:r>
            <a:rPr lang="tr-TR" sz="2800" dirty="0" smtClean="0"/>
            <a:t>Açık su gördüğümüzde onu kapatmak</a:t>
          </a:r>
          <a:endParaRPr lang="tr-TR" sz="2800" dirty="0"/>
        </a:p>
      </dgm:t>
    </dgm:pt>
    <dgm:pt modelId="{B737EE30-0D16-4021-AC96-0200E6EF72D7}" type="parTrans" cxnId="{AA80B33A-E90D-4667-88B6-9898014DCA22}">
      <dgm:prSet/>
      <dgm:spPr/>
      <dgm:t>
        <a:bodyPr/>
        <a:lstStyle/>
        <a:p>
          <a:endParaRPr lang="tr-TR"/>
        </a:p>
      </dgm:t>
    </dgm:pt>
    <dgm:pt modelId="{30096DDD-F4A3-4453-9FAF-87B0F894E5C7}" type="sibTrans" cxnId="{AA80B33A-E90D-4667-88B6-9898014DCA22}">
      <dgm:prSet/>
      <dgm:spPr/>
      <dgm:t>
        <a:bodyPr/>
        <a:lstStyle/>
        <a:p>
          <a:endParaRPr lang="tr-TR"/>
        </a:p>
      </dgm:t>
    </dgm:pt>
    <dgm:pt modelId="{32FB65DC-9076-49B1-8747-041217D4D7EC}">
      <dgm:prSet phldrT="[Metin]" custT="1"/>
      <dgm:spPr/>
      <dgm:t>
        <a:bodyPr/>
        <a:lstStyle/>
        <a:p>
          <a:r>
            <a:rPr lang="tr-TR" sz="2800" dirty="0" smtClean="0"/>
            <a:t>Bilinçli olup insanları uyarmak</a:t>
          </a:r>
          <a:endParaRPr lang="tr-TR" sz="2800" dirty="0"/>
        </a:p>
      </dgm:t>
    </dgm:pt>
    <dgm:pt modelId="{32E4D1FC-7A65-4178-B508-05442FE8D156}" type="parTrans" cxnId="{40FB1577-7171-4F2D-A5ED-30C27DFA1AC2}">
      <dgm:prSet/>
      <dgm:spPr/>
      <dgm:t>
        <a:bodyPr/>
        <a:lstStyle/>
        <a:p>
          <a:endParaRPr lang="tr-TR"/>
        </a:p>
      </dgm:t>
    </dgm:pt>
    <dgm:pt modelId="{4ECE0674-730E-44CE-9592-1BEE0A73CA46}" type="sibTrans" cxnId="{40FB1577-7171-4F2D-A5ED-30C27DFA1AC2}">
      <dgm:prSet/>
      <dgm:spPr/>
      <dgm:t>
        <a:bodyPr/>
        <a:lstStyle/>
        <a:p>
          <a:endParaRPr lang="tr-TR"/>
        </a:p>
      </dgm:t>
    </dgm:pt>
    <dgm:pt modelId="{BF543C40-530B-4C09-8A21-3E5CB32B7819}">
      <dgm:prSet phldrT="[Metin]" custT="1"/>
      <dgm:spPr/>
      <dgm:t>
        <a:bodyPr/>
        <a:lstStyle/>
        <a:p>
          <a:r>
            <a:rPr lang="tr-TR" sz="2800" dirty="0" smtClean="0"/>
            <a:t>Musluğu açık bırakmamalıyız</a:t>
          </a:r>
          <a:endParaRPr lang="tr-TR" sz="2800" dirty="0"/>
        </a:p>
      </dgm:t>
    </dgm:pt>
    <dgm:pt modelId="{27A5B8B5-90BE-4592-9A0D-07601C0C2B50}" type="parTrans" cxnId="{8A78A1AB-14A2-458D-9277-BCE94A1AC081}">
      <dgm:prSet/>
      <dgm:spPr/>
      <dgm:t>
        <a:bodyPr/>
        <a:lstStyle/>
        <a:p>
          <a:endParaRPr lang="tr-TR"/>
        </a:p>
      </dgm:t>
    </dgm:pt>
    <dgm:pt modelId="{012B63E9-85F9-4402-BCE0-C4C248154D95}" type="sibTrans" cxnId="{8A78A1AB-14A2-458D-9277-BCE94A1AC081}">
      <dgm:prSet/>
      <dgm:spPr/>
      <dgm:t>
        <a:bodyPr/>
        <a:lstStyle/>
        <a:p>
          <a:endParaRPr lang="tr-TR"/>
        </a:p>
      </dgm:t>
    </dgm:pt>
    <dgm:pt modelId="{EE7D0BEB-7358-4B66-84F1-B372340FEFAA}">
      <dgm:prSet phldrT="[Metin]" custT="1"/>
      <dgm:spPr/>
      <dgm:t>
        <a:bodyPr/>
        <a:lstStyle/>
        <a:p>
          <a:r>
            <a:rPr lang="tr-TR" sz="2800" dirty="0" smtClean="0"/>
            <a:t>Suyu boş yere akıtmamak</a:t>
          </a:r>
          <a:endParaRPr lang="tr-TR" sz="2800" dirty="0"/>
        </a:p>
      </dgm:t>
    </dgm:pt>
    <dgm:pt modelId="{F07B0C7B-9875-4AB1-A196-EC7EDBDFFA2C}" type="parTrans" cxnId="{5B0734D0-EFF1-4540-9C6E-6069989FD35A}">
      <dgm:prSet/>
      <dgm:spPr/>
      <dgm:t>
        <a:bodyPr/>
        <a:lstStyle/>
        <a:p>
          <a:endParaRPr lang="tr-TR"/>
        </a:p>
      </dgm:t>
    </dgm:pt>
    <dgm:pt modelId="{62DDDE38-FCCE-4B1C-9082-5DBC91630F67}" type="sibTrans" cxnId="{5B0734D0-EFF1-4540-9C6E-6069989FD35A}">
      <dgm:prSet/>
      <dgm:spPr/>
      <dgm:t>
        <a:bodyPr/>
        <a:lstStyle/>
        <a:p>
          <a:endParaRPr lang="tr-TR"/>
        </a:p>
      </dgm:t>
    </dgm:pt>
    <dgm:pt modelId="{6190B4AA-A284-4B75-B2EB-B294C380DD85}" type="pres">
      <dgm:prSet presAssocID="{DF293145-69C9-4F0F-AA4B-D606A034A3B6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4DF6B010-BEB1-4DD6-B214-3B2B34025D18}" type="pres">
      <dgm:prSet presAssocID="{DF293145-69C9-4F0F-AA4B-D606A034A3B6}" presName="cycle" presStyleCnt="0"/>
      <dgm:spPr/>
    </dgm:pt>
    <dgm:pt modelId="{01D9592A-7788-40C9-989B-51BDA6084DEE}" type="pres">
      <dgm:prSet presAssocID="{AFC49369-B08E-48A3-90FB-B3B16DBCEA62}" presName="nodeFirst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F7F33A7E-5451-4D71-99DA-2FD240F3AA8C}" type="pres">
      <dgm:prSet presAssocID="{B459C91B-7F6C-4D03-B939-F40440A1DBE6}" presName="sibTransFirstNode" presStyleLbl="bgShp" presStyleIdx="0" presStyleCnt="1"/>
      <dgm:spPr/>
      <dgm:t>
        <a:bodyPr/>
        <a:lstStyle/>
        <a:p>
          <a:endParaRPr lang="tr-TR"/>
        </a:p>
      </dgm:t>
    </dgm:pt>
    <dgm:pt modelId="{6FBCEE74-2D7F-42F0-A36F-21E573E9A77E}" type="pres">
      <dgm:prSet presAssocID="{D15F4B3B-BF75-421D-8A24-977365B80D08}" presName="nodeFollowingNodes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5B885A3B-E1CA-4090-9B14-702CC8294CC0}" type="pres">
      <dgm:prSet presAssocID="{32FB65DC-9076-49B1-8747-041217D4D7EC}" presName="nodeFollowingNodes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9370D60E-FEC8-49E6-9F2B-9439BEACBE5D}" type="pres">
      <dgm:prSet presAssocID="{BF543C40-530B-4C09-8A21-3E5CB32B7819}" presName="nodeFollowingNodes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79EA39C-9855-4AFC-91C1-934E4F249B32}" type="pres">
      <dgm:prSet presAssocID="{EE7D0BEB-7358-4B66-84F1-B372340FEFAA}" presName="nodeFollowingNodes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0E509A49-4471-420F-B854-715F5C81E0CB}" type="presOf" srcId="{DF293145-69C9-4F0F-AA4B-D606A034A3B6}" destId="{6190B4AA-A284-4B75-B2EB-B294C380DD85}" srcOrd="0" destOrd="0" presId="urn:microsoft.com/office/officeart/2005/8/layout/cycle3"/>
    <dgm:cxn modelId="{22F92DB4-7039-4A23-A113-787868F4DFFA}" type="presOf" srcId="{32FB65DC-9076-49B1-8747-041217D4D7EC}" destId="{5B885A3B-E1CA-4090-9B14-702CC8294CC0}" srcOrd="0" destOrd="0" presId="urn:microsoft.com/office/officeart/2005/8/layout/cycle3"/>
    <dgm:cxn modelId="{B5584F2E-3066-4C83-A838-45317EA3D943}" type="presOf" srcId="{EE7D0BEB-7358-4B66-84F1-B372340FEFAA}" destId="{A79EA39C-9855-4AFC-91C1-934E4F249B32}" srcOrd="0" destOrd="0" presId="urn:microsoft.com/office/officeart/2005/8/layout/cycle3"/>
    <dgm:cxn modelId="{40FB1577-7171-4F2D-A5ED-30C27DFA1AC2}" srcId="{DF293145-69C9-4F0F-AA4B-D606A034A3B6}" destId="{32FB65DC-9076-49B1-8747-041217D4D7EC}" srcOrd="2" destOrd="0" parTransId="{32E4D1FC-7A65-4178-B508-05442FE8D156}" sibTransId="{4ECE0674-730E-44CE-9592-1BEE0A73CA46}"/>
    <dgm:cxn modelId="{8A78A1AB-14A2-458D-9277-BCE94A1AC081}" srcId="{DF293145-69C9-4F0F-AA4B-D606A034A3B6}" destId="{BF543C40-530B-4C09-8A21-3E5CB32B7819}" srcOrd="3" destOrd="0" parTransId="{27A5B8B5-90BE-4592-9A0D-07601C0C2B50}" sibTransId="{012B63E9-85F9-4402-BCE0-C4C248154D95}"/>
    <dgm:cxn modelId="{5B0734D0-EFF1-4540-9C6E-6069989FD35A}" srcId="{DF293145-69C9-4F0F-AA4B-D606A034A3B6}" destId="{EE7D0BEB-7358-4B66-84F1-B372340FEFAA}" srcOrd="4" destOrd="0" parTransId="{F07B0C7B-9875-4AB1-A196-EC7EDBDFFA2C}" sibTransId="{62DDDE38-FCCE-4B1C-9082-5DBC91630F67}"/>
    <dgm:cxn modelId="{E608E453-9EED-4AB4-B84B-127696D2F86B}" type="presOf" srcId="{D15F4B3B-BF75-421D-8A24-977365B80D08}" destId="{6FBCEE74-2D7F-42F0-A36F-21E573E9A77E}" srcOrd="0" destOrd="0" presId="urn:microsoft.com/office/officeart/2005/8/layout/cycle3"/>
    <dgm:cxn modelId="{86E8E147-AB6E-49A7-BB40-CD7949E44F55}" type="presOf" srcId="{B459C91B-7F6C-4D03-B939-F40440A1DBE6}" destId="{F7F33A7E-5451-4D71-99DA-2FD240F3AA8C}" srcOrd="0" destOrd="0" presId="urn:microsoft.com/office/officeart/2005/8/layout/cycle3"/>
    <dgm:cxn modelId="{AA80B33A-E90D-4667-88B6-9898014DCA22}" srcId="{DF293145-69C9-4F0F-AA4B-D606A034A3B6}" destId="{D15F4B3B-BF75-421D-8A24-977365B80D08}" srcOrd="1" destOrd="0" parTransId="{B737EE30-0D16-4021-AC96-0200E6EF72D7}" sibTransId="{30096DDD-F4A3-4453-9FAF-87B0F894E5C7}"/>
    <dgm:cxn modelId="{48F1484D-3DBD-43F4-86F8-4ED02B5913E2}" type="presOf" srcId="{BF543C40-530B-4C09-8A21-3E5CB32B7819}" destId="{9370D60E-FEC8-49E6-9F2B-9439BEACBE5D}" srcOrd="0" destOrd="0" presId="urn:microsoft.com/office/officeart/2005/8/layout/cycle3"/>
    <dgm:cxn modelId="{E0A6AB25-ED87-448B-8A63-AE423FEAE34A}" srcId="{DF293145-69C9-4F0F-AA4B-D606A034A3B6}" destId="{AFC49369-B08E-48A3-90FB-B3B16DBCEA62}" srcOrd="0" destOrd="0" parTransId="{E4450709-7262-4F10-A40D-935E7CD1E00E}" sibTransId="{B459C91B-7F6C-4D03-B939-F40440A1DBE6}"/>
    <dgm:cxn modelId="{6DCCDAF7-088A-4BDC-8762-5B82BAC1E06B}" type="presOf" srcId="{AFC49369-B08E-48A3-90FB-B3B16DBCEA62}" destId="{01D9592A-7788-40C9-989B-51BDA6084DEE}" srcOrd="0" destOrd="0" presId="urn:microsoft.com/office/officeart/2005/8/layout/cycle3"/>
    <dgm:cxn modelId="{A0CA0EB4-26A9-4001-A39D-18698E67B742}" type="presParOf" srcId="{6190B4AA-A284-4B75-B2EB-B294C380DD85}" destId="{4DF6B010-BEB1-4DD6-B214-3B2B34025D18}" srcOrd="0" destOrd="0" presId="urn:microsoft.com/office/officeart/2005/8/layout/cycle3"/>
    <dgm:cxn modelId="{D6B1F706-DBC5-4D76-A746-F3B5BE09BC2C}" type="presParOf" srcId="{4DF6B010-BEB1-4DD6-B214-3B2B34025D18}" destId="{01D9592A-7788-40C9-989B-51BDA6084DEE}" srcOrd="0" destOrd="0" presId="urn:microsoft.com/office/officeart/2005/8/layout/cycle3"/>
    <dgm:cxn modelId="{DF7490DB-B29F-4A8D-A3D4-A5ECF56E60AB}" type="presParOf" srcId="{4DF6B010-BEB1-4DD6-B214-3B2B34025D18}" destId="{F7F33A7E-5451-4D71-99DA-2FD240F3AA8C}" srcOrd="1" destOrd="0" presId="urn:microsoft.com/office/officeart/2005/8/layout/cycle3"/>
    <dgm:cxn modelId="{28652EB5-4398-43DA-A120-DE121AD887BA}" type="presParOf" srcId="{4DF6B010-BEB1-4DD6-B214-3B2B34025D18}" destId="{6FBCEE74-2D7F-42F0-A36F-21E573E9A77E}" srcOrd="2" destOrd="0" presId="urn:microsoft.com/office/officeart/2005/8/layout/cycle3"/>
    <dgm:cxn modelId="{DF700CD3-A384-4B05-A29C-E25E0B32D1B3}" type="presParOf" srcId="{4DF6B010-BEB1-4DD6-B214-3B2B34025D18}" destId="{5B885A3B-E1CA-4090-9B14-702CC8294CC0}" srcOrd="3" destOrd="0" presId="urn:microsoft.com/office/officeart/2005/8/layout/cycle3"/>
    <dgm:cxn modelId="{9D8E479E-A9BF-49D9-8AF6-D79F952C32F2}" type="presParOf" srcId="{4DF6B010-BEB1-4DD6-B214-3B2B34025D18}" destId="{9370D60E-FEC8-49E6-9F2B-9439BEACBE5D}" srcOrd="4" destOrd="0" presId="urn:microsoft.com/office/officeart/2005/8/layout/cycle3"/>
    <dgm:cxn modelId="{31CC1859-60FA-4713-840E-5EAE9CB481F1}" type="presParOf" srcId="{4DF6B010-BEB1-4DD6-B214-3B2B34025D18}" destId="{A79EA39C-9855-4AFC-91C1-934E4F249B32}" srcOrd="5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7F33A7E-5451-4D71-99DA-2FD240F3AA8C}">
      <dsp:nvSpPr>
        <dsp:cNvPr id="0" name=""/>
        <dsp:cNvSpPr/>
      </dsp:nvSpPr>
      <dsp:spPr>
        <a:xfrm>
          <a:off x="3069323" y="-40587"/>
          <a:ext cx="6053352" cy="6053352"/>
        </a:xfrm>
        <a:prstGeom prst="circularArrow">
          <a:avLst>
            <a:gd name="adj1" fmla="val 5544"/>
            <a:gd name="adj2" fmla="val 330680"/>
            <a:gd name="adj3" fmla="val 13717951"/>
            <a:gd name="adj4" fmla="val 17421349"/>
            <a:gd name="adj5" fmla="val 5757"/>
          </a:avLst>
        </a:prstGeom>
        <a:gradFill rotWithShape="0">
          <a:gsLst>
            <a:gs pos="0">
              <a:schemeClr val="accent1">
                <a:tint val="40000"/>
                <a:hueOff val="0"/>
                <a:satOff val="0"/>
                <a:lumOff val="0"/>
                <a:alphaOff val="0"/>
                <a:tint val="94000"/>
                <a:satMod val="100000"/>
                <a:lumMod val="104000"/>
              </a:schemeClr>
            </a:gs>
            <a:gs pos="69000">
              <a:schemeClr val="accent1">
                <a:tint val="40000"/>
                <a:hueOff val="0"/>
                <a:satOff val="0"/>
                <a:lumOff val="0"/>
                <a:alphaOff val="0"/>
                <a:shade val="86000"/>
                <a:satMod val="130000"/>
                <a:lumMod val="102000"/>
              </a:schemeClr>
            </a:gs>
            <a:gs pos="100000">
              <a:schemeClr val="accent1">
                <a:tint val="40000"/>
                <a:hueOff val="0"/>
                <a:satOff val="0"/>
                <a:lumOff val="0"/>
                <a:alphaOff val="0"/>
                <a:shade val="72000"/>
                <a:satMod val="130000"/>
                <a:lumMod val="10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</dsp:sp>
    <dsp:sp modelId="{01D9592A-7788-40C9-989B-51BDA6084DEE}">
      <dsp:nvSpPr>
        <dsp:cNvPr id="0" name=""/>
        <dsp:cNvSpPr/>
      </dsp:nvSpPr>
      <dsp:spPr>
        <a:xfrm>
          <a:off x="4643437" y="2072"/>
          <a:ext cx="2905125" cy="145256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0000"/>
                <a:lumMod val="104000"/>
              </a:schemeClr>
            </a:gs>
            <a:gs pos="69000">
              <a:schemeClr val="accent1">
                <a:hueOff val="0"/>
                <a:satOff val="0"/>
                <a:lumOff val="0"/>
                <a:alphaOff val="0"/>
                <a:shade val="86000"/>
                <a:satMod val="130000"/>
                <a:lumMod val="102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2000"/>
                <a:satMod val="13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38100" dir="5400000" sy="96000" rotWithShape="0">
            <a:srgbClr val="000000">
              <a:alpha val="54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kern="1200" dirty="0" smtClean="0"/>
            <a:t>Ellerimizi yıkarken suyu kapatmak</a:t>
          </a:r>
          <a:endParaRPr lang="tr-TR" sz="2800" kern="1200" dirty="0"/>
        </a:p>
      </dsp:txBody>
      <dsp:txXfrm>
        <a:off x="4643437" y="2072"/>
        <a:ext cx="2905125" cy="1452562"/>
      </dsp:txXfrm>
    </dsp:sp>
    <dsp:sp modelId="{6FBCEE74-2D7F-42F0-A36F-21E573E9A77E}">
      <dsp:nvSpPr>
        <dsp:cNvPr id="0" name=""/>
        <dsp:cNvSpPr/>
      </dsp:nvSpPr>
      <dsp:spPr>
        <a:xfrm>
          <a:off x="7098482" y="1785766"/>
          <a:ext cx="2905125" cy="145256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0000"/>
                <a:lumMod val="104000"/>
              </a:schemeClr>
            </a:gs>
            <a:gs pos="69000">
              <a:schemeClr val="accent1">
                <a:hueOff val="0"/>
                <a:satOff val="0"/>
                <a:lumOff val="0"/>
                <a:alphaOff val="0"/>
                <a:shade val="86000"/>
                <a:satMod val="130000"/>
                <a:lumMod val="102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2000"/>
                <a:satMod val="13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38100" dir="5400000" sy="96000" rotWithShape="0">
            <a:srgbClr val="000000">
              <a:alpha val="54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kern="1200" dirty="0" smtClean="0"/>
            <a:t>Açık su gördüğümüzde onu kapatmak</a:t>
          </a:r>
          <a:endParaRPr lang="tr-TR" sz="2800" kern="1200" dirty="0"/>
        </a:p>
      </dsp:txBody>
      <dsp:txXfrm>
        <a:off x="7098482" y="1785766"/>
        <a:ext cx="2905125" cy="1452562"/>
      </dsp:txXfrm>
    </dsp:sp>
    <dsp:sp modelId="{5B885A3B-E1CA-4090-9B14-702CC8294CC0}">
      <dsp:nvSpPr>
        <dsp:cNvPr id="0" name=""/>
        <dsp:cNvSpPr/>
      </dsp:nvSpPr>
      <dsp:spPr>
        <a:xfrm>
          <a:off x="6160738" y="4671845"/>
          <a:ext cx="2905125" cy="145256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0000"/>
                <a:lumMod val="104000"/>
              </a:schemeClr>
            </a:gs>
            <a:gs pos="69000">
              <a:schemeClr val="accent1">
                <a:hueOff val="0"/>
                <a:satOff val="0"/>
                <a:lumOff val="0"/>
                <a:alphaOff val="0"/>
                <a:shade val="86000"/>
                <a:satMod val="130000"/>
                <a:lumMod val="102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2000"/>
                <a:satMod val="13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38100" dir="5400000" sy="96000" rotWithShape="0">
            <a:srgbClr val="000000">
              <a:alpha val="54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kern="1200" dirty="0" smtClean="0"/>
            <a:t>Bilinçli olup insanları uyarmak</a:t>
          </a:r>
          <a:endParaRPr lang="tr-TR" sz="2800" kern="1200" dirty="0"/>
        </a:p>
      </dsp:txBody>
      <dsp:txXfrm>
        <a:off x="6160738" y="4671845"/>
        <a:ext cx="2905125" cy="1452562"/>
      </dsp:txXfrm>
    </dsp:sp>
    <dsp:sp modelId="{9370D60E-FEC8-49E6-9F2B-9439BEACBE5D}">
      <dsp:nvSpPr>
        <dsp:cNvPr id="0" name=""/>
        <dsp:cNvSpPr/>
      </dsp:nvSpPr>
      <dsp:spPr>
        <a:xfrm>
          <a:off x="3126136" y="4671845"/>
          <a:ext cx="2905125" cy="145256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0000"/>
                <a:lumMod val="104000"/>
              </a:schemeClr>
            </a:gs>
            <a:gs pos="69000">
              <a:schemeClr val="accent1">
                <a:hueOff val="0"/>
                <a:satOff val="0"/>
                <a:lumOff val="0"/>
                <a:alphaOff val="0"/>
                <a:shade val="86000"/>
                <a:satMod val="130000"/>
                <a:lumMod val="102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2000"/>
                <a:satMod val="13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38100" dir="5400000" sy="96000" rotWithShape="0">
            <a:srgbClr val="000000">
              <a:alpha val="54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kern="1200" dirty="0" smtClean="0"/>
            <a:t>Musluğu açık bırakmamalıyız</a:t>
          </a:r>
          <a:endParaRPr lang="tr-TR" sz="2800" kern="1200" dirty="0"/>
        </a:p>
      </dsp:txBody>
      <dsp:txXfrm>
        <a:off x="3126136" y="4671845"/>
        <a:ext cx="2905125" cy="1452562"/>
      </dsp:txXfrm>
    </dsp:sp>
    <dsp:sp modelId="{A79EA39C-9855-4AFC-91C1-934E4F249B32}">
      <dsp:nvSpPr>
        <dsp:cNvPr id="0" name=""/>
        <dsp:cNvSpPr/>
      </dsp:nvSpPr>
      <dsp:spPr>
        <a:xfrm>
          <a:off x="2188392" y="1785766"/>
          <a:ext cx="2905125" cy="145256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0000"/>
                <a:lumMod val="104000"/>
              </a:schemeClr>
            </a:gs>
            <a:gs pos="69000">
              <a:schemeClr val="accent1">
                <a:hueOff val="0"/>
                <a:satOff val="0"/>
                <a:lumOff val="0"/>
                <a:alphaOff val="0"/>
                <a:shade val="86000"/>
                <a:satMod val="130000"/>
                <a:lumMod val="102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2000"/>
                <a:satMod val="13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38100" dir="5400000" sy="96000" rotWithShape="0">
            <a:srgbClr val="000000">
              <a:alpha val="54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kern="1200" dirty="0" smtClean="0"/>
            <a:t>Suyu boş yere akıtmamak</a:t>
          </a:r>
          <a:endParaRPr lang="tr-TR" sz="2800" kern="1200" dirty="0"/>
        </a:p>
      </dsp:txBody>
      <dsp:txXfrm>
        <a:off x="2188392" y="1785766"/>
        <a:ext cx="2905125" cy="145256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95269" y="1122363"/>
            <a:ext cx="9001462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95269" y="3602038"/>
            <a:ext cx="9001462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10/20/2019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289372"/>
            <a:ext cx="10367564" cy="819355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3806" y="621321"/>
            <a:ext cx="10367564" cy="3379735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108728"/>
            <a:ext cx="10365998" cy="68247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10/20/2019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3424859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4204820"/>
            <a:ext cx="10353761" cy="159218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10/20/2019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426812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04821"/>
            <a:ext cx="10353762" cy="158638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10/20/2019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836612" y="73524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57956" y="297209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2126942"/>
            <a:ext cx="10355327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650556"/>
            <a:ext cx="10353763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10/20/2019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ütu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2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4" y="2088319"/>
            <a:ext cx="3298956" cy="823305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4" y="2911624"/>
            <a:ext cx="3298956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4878" y="2088320"/>
            <a:ext cx="3298558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4878" y="2911624"/>
            <a:ext cx="329982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088320"/>
            <a:ext cx="3291211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6346" y="2911624"/>
            <a:ext cx="329121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10/20/2019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Resim Sütu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4195899"/>
            <a:ext cx="3298955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92020" y="2298987"/>
            <a:ext cx="2940050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772161"/>
            <a:ext cx="3298955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01" y="4195899"/>
            <a:ext cx="3298983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98987"/>
            <a:ext cx="2930525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72160"/>
            <a:ext cx="3300336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423" y="4195899"/>
            <a:ext cx="3289900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52803" y="2298987"/>
            <a:ext cx="2932113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298" y="4772161"/>
            <a:ext cx="3294258" cy="1019037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10/20/2019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10/20/2019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599"/>
            <a:ext cx="2542657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3794" y="609599"/>
            <a:ext cx="7658705" cy="5181601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10/20/2019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10/20/2019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9244" y="657226"/>
            <a:ext cx="9733512" cy="2852737"/>
          </a:xfrm>
        </p:spPr>
        <p:txBody>
          <a:bodyPr anchor="b">
            <a:normAutofit/>
          </a:bodyPr>
          <a:lstStyle>
            <a:lvl1pPr>
              <a:defRPr sz="34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9244" y="3602038"/>
            <a:ext cx="9733512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10/20/2019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2088319"/>
            <a:ext cx="5106004" cy="3702881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3403" y="2088319"/>
            <a:ext cx="5094154" cy="3702881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10/20/2019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804" y="2088320"/>
            <a:ext cx="4879199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3795" y="2912232"/>
            <a:ext cx="5107208" cy="287896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2003" y="2088320"/>
            <a:ext cx="4865554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912232"/>
            <a:ext cx="5095357" cy="287896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10/20/2019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10/20/2019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10/20/2019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8" y="609600"/>
            <a:ext cx="3932237" cy="2362200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78064" y="609600"/>
            <a:ext cx="6189492" cy="5181600"/>
          </a:xfrm>
        </p:spPr>
        <p:txBody>
          <a:bodyPr anchor="ctr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7228" y="2971800"/>
            <a:ext cx="3932237" cy="2819399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10/20/2019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7" y="609600"/>
            <a:ext cx="5929773" cy="2362200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4" y="758881"/>
            <a:ext cx="3255356" cy="4883038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971800"/>
            <a:ext cx="5934950" cy="28194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10/20/2019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2096064"/>
            <a:ext cx="10353762" cy="36951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10/20/2019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4" y="5883275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b="1" i="0" kern="1200" cap="all">
          <a:solidFill>
            <a:schemeClr val="tx1"/>
          </a:solidFill>
          <a:effectLst>
            <a:outerShdw blurRad="50800" dist="63500" dir="2700000" algn="tl" rotWithShape="0">
              <a:srgbClr val="000000">
                <a:alpha val="48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slide" Target="slide7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1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6.xml"/><Relationship Id="rId5" Type="http://schemas.openxmlformats.org/officeDocument/2006/relationships/audio" Target="../media/audio3.wav"/><Relationship Id="rId4" Type="http://schemas.openxmlformats.org/officeDocument/2006/relationships/slide" Target="slide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slide" Target="slide7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slide" Target="slide7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slide" Target="slide7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slide" Target="slide7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7" Type="http://schemas.openxmlformats.org/officeDocument/2006/relationships/audio" Target="../media/audio1.wav"/><Relationship Id="rId2" Type="http://schemas.openxmlformats.org/officeDocument/2006/relationships/slide" Target="slide1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1.xml"/><Relationship Id="rId5" Type="http://schemas.openxmlformats.org/officeDocument/2006/relationships/audio" Target="../media/audio2.wav"/><Relationship Id="rId4" Type="http://schemas.openxmlformats.org/officeDocument/2006/relationships/slide" Target="slide1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slide" Target="slide7.xml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openxmlformats.org/officeDocument/2006/relationships/slide" Target="slide2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slide" Target="slide7.xml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openxmlformats.org/officeDocument/2006/relationships/slide" Target="slide2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slide" Target="slide7.xml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openxmlformats.org/officeDocument/2006/relationships/slide" Target="slide2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slide" Target="slide7.xml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openxmlformats.org/officeDocument/2006/relationships/slide" Target="slide2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1.xml"/><Relationship Id="rId5" Type="http://schemas.openxmlformats.org/officeDocument/2006/relationships/audio" Target="../media/audio3.wav"/><Relationship Id="rId4" Type="http://schemas.openxmlformats.org/officeDocument/2006/relationships/slide" Target="slide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11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11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slide" Target="slide7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Su israfı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/>
              <a:t>Yapımcı: yunisen556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099656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1280160" y="522514"/>
            <a:ext cx="84124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Bulaşık makinesini hiç çalıştırmayarak su tasarrufu yaparız</a:t>
            </a:r>
            <a:endParaRPr lang="tr-TR" sz="2800" dirty="0"/>
          </a:p>
        </p:txBody>
      </p:sp>
      <p:sp>
        <p:nvSpPr>
          <p:cNvPr id="3" name="Komut Düğmesi: Özel 2">
            <a:hlinkClick r:id="rId2" action="ppaction://hlinksldjump" highlightClick="1">
              <a:snd r:embed="rId3" name="applause.wav"/>
            </a:hlinkClick>
          </p:cNvPr>
          <p:cNvSpPr/>
          <p:nvPr/>
        </p:nvSpPr>
        <p:spPr>
          <a:xfrm>
            <a:off x="966651" y="2873829"/>
            <a:ext cx="3579223" cy="1489165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/>
              <a:t>DOĞRU</a:t>
            </a:r>
            <a:endParaRPr lang="tr-TR" sz="4000" dirty="0"/>
          </a:p>
        </p:txBody>
      </p:sp>
      <p:sp>
        <p:nvSpPr>
          <p:cNvPr id="4" name="Komut Düğmesi: Özel 3">
            <a:hlinkClick r:id="" action="ppaction://hlinkshowjump?jump=nextslide" highlightClick="1"/>
          </p:cNvPr>
          <p:cNvSpPr/>
          <p:nvPr/>
        </p:nvSpPr>
        <p:spPr>
          <a:xfrm>
            <a:off x="7676605" y="2873829"/>
            <a:ext cx="3579223" cy="1489165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/>
              <a:t>YANLIŞ</a:t>
            </a:r>
            <a:endParaRPr lang="tr-TR" sz="4000" dirty="0"/>
          </a:p>
        </p:txBody>
      </p:sp>
      <p:sp>
        <p:nvSpPr>
          <p:cNvPr id="5" name="Yukarı Şerit 4"/>
          <p:cNvSpPr/>
          <p:nvPr/>
        </p:nvSpPr>
        <p:spPr>
          <a:xfrm rot="1997230">
            <a:off x="320040" y="2540724"/>
            <a:ext cx="5185954" cy="2155372"/>
          </a:xfrm>
          <a:prstGeom prst="ribbon2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/>
              <a:t>MALESEF</a:t>
            </a:r>
            <a:endParaRPr lang="tr-TR" sz="4000" dirty="0"/>
          </a:p>
        </p:txBody>
      </p:sp>
      <p:sp>
        <p:nvSpPr>
          <p:cNvPr id="6" name="Komut Düğmesi: Özel 5">
            <a:hlinkClick r:id="rId4" action="ppaction://hlinksldjump" highlightClick="1"/>
          </p:cNvPr>
          <p:cNvSpPr/>
          <p:nvPr/>
        </p:nvSpPr>
        <p:spPr>
          <a:xfrm>
            <a:off x="3239589" y="5695406"/>
            <a:ext cx="5251268" cy="1162594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/>
              <a:t>SONRAKİ !</a:t>
            </a:r>
            <a:endParaRPr lang="tr-TR" sz="4000" dirty="0"/>
          </a:p>
        </p:txBody>
      </p:sp>
    </p:spTree>
    <p:extLst>
      <p:ext uri="{BB962C8B-B14F-4D97-AF65-F5344CB8AC3E}">
        <p14:creationId xmlns="" xmlns:p14="http://schemas.microsoft.com/office/powerpoint/2010/main" val="816004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1280160" y="522514"/>
            <a:ext cx="84124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Her gün el yıkamak israftır</a:t>
            </a:r>
            <a:endParaRPr lang="tr-TR" sz="2800" dirty="0"/>
          </a:p>
        </p:txBody>
      </p:sp>
      <p:sp>
        <p:nvSpPr>
          <p:cNvPr id="3" name="Komut Düğmesi: Özel 2">
            <a:hlinkClick r:id="rId2" action="ppaction://hlinksldjump" highlightClick="1">
              <a:snd r:embed="rId3" name="voltage.wav"/>
            </a:hlinkClick>
          </p:cNvPr>
          <p:cNvSpPr/>
          <p:nvPr/>
        </p:nvSpPr>
        <p:spPr>
          <a:xfrm>
            <a:off x="966651" y="2873829"/>
            <a:ext cx="3579223" cy="1489165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/>
              <a:t>DOĞRU</a:t>
            </a:r>
            <a:endParaRPr lang="tr-TR" sz="4000" dirty="0"/>
          </a:p>
        </p:txBody>
      </p:sp>
      <p:sp>
        <p:nvSpPr>
          <p:cNvPr id="4" name="Komut Düğmesi: Özel 3">
            <a:hlinkClick r:id="rId4" action="ppaction://hlinksldjump" highlightClick="1">
              <a:snd r:embed="rId5" name="applause.wav"/>
            </a:hlinkClick>
          </p:cNvPr>
          <p:cNvSpPr/>
          <p:nvPr/>
        </p:nvSpPr>
        <p:spPr>
          <a:xfrm>
            <a:off x="7676605" y="2873829"/>
            <a:ext cx="3579223" cy="1489165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/>
              <a:t>YANLIŞ</a:t>
            </a:r>
            <a:endParaRPr lang="tr-TR" sz="4000" dirty="0"/>
          </a:p>
        </p:txBody>
      </p:sp>
      <p:sp>
        <p:nvSpPr>
          <p:cNvPr id="7" name="Komut Düğmesi: Özel 6">
            <a:hlinkClick r:id="rId6" action="ppaction://hlinksldjump" highlightClick="1"/>
          </p:cNvPr>
          <p:cNvSpPr/>
          <p:nvPr/>
        </p:nvSpPr>
        <p:spPr>
          <a:xfrm>
            <a:off x="3239589" y="5695406"/>
            <a:ext cx="5251268" cy="1162594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/>
              <a:t>SONRAKİ !</a:t>
            </a:r>
            <a:endParaRPr lang="tr-TR" sz="4000" dirty="0"/>
          </a:p>
        </p:txBody>
      </p:sp>
    </p:spTree>
    <p:extLst>
      <p:ext uri="{BB962C8B-B14F-4D97-AF65-F5344CB8AC3E}">
        <p14:creationId xmlns="" xmlns:p14="http://schemas.microsoft.com/office/powerpoint/2010/main" val="3526798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1280160" y="522514"/>
            <a:ext cx="84124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Her gün el yıkamak israftır</a:t>
            </a:r>
            <a:endParaRPr lang="tr-TR" sz="2800" dirty="0"/>
          </a:p>
        </p:txBody>
      </p:sp>
      <p:sp>
        <p:nvSpPr>
          <p:cNvPr id="3" name="Komut Düğmesi: Özel 2">
            <a:hlinkClick r:id="rId2" action="ppaction://hlinksldjump" highlightClick="1">
              <a:snd r:embed="rId3" name="applause.wav"/>
            </a:hlinkClick>
          </p:cNvPr>
          <p:cNvSpPr/>
          <p:nvPr/>
        </p:nvSpPr>
        <p:spPr>
          <a:xfrm>
            <a:off x="966651" y="2873829"/>
            <a:ext cx="3579223" cy="1489165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/>
              <a:t>DOĞRU</a:t>
            </a:r>
            <a:endParaRPr lang="tr-TR" sz="4000" dirty="0"/>
          </a:p>
        </p:txBody>
      </p:sp>
      <p:sp>
        <p:nvSpPr>
          <p:cNvPr id="4" name="Komut Düğmesi: Özel 3">
            <a:hlinkClick r:id="" action="ppaction://hlinkshowjump?jump=nextslide" highlightClick="1"/>
          </p:cNvPr>
          <p:cNvSpPr/>
          <p:nvPr/>
        </p:nvSpPr>
        <p:spPr>
          <a:xfrm>
            <a:off x="7676605" y="2873829"/>
            <a:ext cx="3579223" cy="1489165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/>
              <a:t>YANLIŞ</a:t>
            </a:r>
            <a:endParaRPr lang="tr-TR" sz="4000" dirty="0"/>
          </a:p>
        </p:txBody>
      </p:sp>
      <p:sp>
        <p:nvSpPr>
          <p:cNvPr id="5" name="Yukarı Şerit 4"/>
          <p:cNvSpPr/>
          <p:nvPr/>
        </p:nvSpPr>
        <p:spPr>
          <a:xfrm rot="19760834">
            <a:off x="-298269" y="2157078"/>
            <a:ext cx="6109062" cy="2638697"/>
          </a:xfrm>
          <a:prstGeom prst="ribbon2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/>
              <a:t>MALESEF</a:t>
            </a:r>
            <a:endParaRPr lang="tr-TR" sz="4000" dirty="0"/>
          </a:p>
        </p:txBody>
      </p:sp>
      <p:sp>
        <p:nvSpPr>
          <p:cNvPr id="8" name="Komut Düğmesi: Özel 7">
            <a:hlinkClick r:id="rId4" action="ppaction://hlinksldjump" highlightClick="1"/>
          </p:cNvPr>
          <p:cNvSpPr/>
          <p:nvPr/>
        </p:nvSpPr>
        <p:spPr>
          <a:xfrm>
            <a:off x="3239589" y="5695406"/>
            <a:ext cx="5251268" cy="1162594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/>
              <a:t>SONRAKİ !</a:t>
            </a:r>
            <a:endParaRPr lang="tr-TR" sz="4000" dirty="0"/>
          </a:p>
        </p:txBody>
      </p:sp>
    </p:spTree>
    <p:extLst>
      <p:ext uri="{BB962C8B-B14F-4D97-AF65-F5344CB8AC3E}">
        <p14:creationId xmlns="" xmlns:p14="http://schemas.microsoft.com/office/powerpoint/2010/main" val="3732616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1280160" y="522514"/>
            <a:ext cx="84124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Her gün el yıkamak israftır</a:t>
            </a:r>
            <a:endParaRPr lang="tr-TR" sz="2800" dirty="0"/>
          </a:p>
        </p:txBody>
      </p:sp>
      <p:sp>
        <p:nvSpPr>
          <p:cNvPr id="3" name="Komut Düğmesi: Özel 2">
            <a:hlinkClick r:id="rId2" action="ppaction://hlinksldjump" highlightClick="1">
              <a:snd r:embed="rId3" name="applause.wav"/>
            </a:hlinkClick>
          </p:cNvPr>
          <p:cNvSpPr/>
          <p:nvPr/>
        </p:nvSpPr>
        <p:spPr>
          <a:xfrm>
            <a:off x="966651" y="2873829"/>
            <a:ext cx="3579223" cy="1489165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/>
              <a:t>DOĞRU</a:t>
            </a:r>
            <a:endParaRPr lang="tr-TR" sz="4000" dirty="0"/>
          </a:p>
        </p:txBody>
      </p:sp>
      <p:sp>
        <p:nvSpPr>
          <p:cNvPr id="4" name="Komut Düğmesi: Özel 3">
            <a:hlinkClick r:id="" action="ppaction://hlinkshowjump?jump=nextslide" highlightClick="1"/>
          </p:cNvPr>
          <p:cNvSpPr/>
          <p:nvPr/>
        </p:nvSpPr>
        <p:spPr>
          <a:xfrm>
            <a:off x="7676605" y="2873829"/>
            <a:ext cx="3579223" cy="1489165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/>
              <a:t>YANLIŞ</a:t>
            </a:r>
            <a:endParaRPr lang="tr-TR" sz="4000" dirty="0"/>
          </a:p>
        </p:txBody>
      </p:sp>
      <p:sp>
        <p:nvSpPr>
          <p:cNvPr id="6" name="Komut Düğmesi: Özel 5">
            <a:hlinkClick r:id="rId4" action="ppaction://hlinksldjump" highlightClick="1"/>
          </p:cNvPr>
          <p:cNvSpPr/>
          <p:nvPr/>
        </p:nvSpPr>
        <p:spPr>
          <a:xfrm>
            <a:off x="3239589" y="5695406"/>
            <a:ext cx="5251268" cy="1162594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/>
              <a:t>SONRAKİ !</a:t>
            </a:r>
            <a:endParaRPr lang="tr-TR" sz="4000" dirty="0"/>
          </a:p>
        </p:txBody>
      </p:sp>
      <p:sp>
        <p:nvSpPr>
          <p:cNvPr id="5" name="Yukarı Şerit 4"/>
          <p:cNvSpPr/>
          <p:nvPr/>
        </p:nvSpPr>
        <p:spPr>
          <a:xfrm rot="19760834">
            <a:off x="-298269" y="2157078"/>
            <a:ext cx="6109062" cy="2638697"/>
          </a:xfrm>
          <a:prstGeom prst="ribbon2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/>
              <a:t>MALESEF</a:t>
            </a:r>
            <a:endParaRPr lang="tr-TR" sz="4000" dirty="0"/>
          </a:p>
        </p:txBody>
      </p:sp>
    </p:spTree>
    <p:extLst>
      <p:ext uri="{BB962C8B-B14F-4D97-AF65-F5344CB8AC3E}">
        <p14:creationId xmlns="" xmlns:p14="http://schemas.microsoft.com/office/powerpoint/2010/main" val="2575415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1280160" y="522514"/>
            <a:ext cx="84124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Her gün el yıkamak israftır</a:t>
            </a:r>
            <a:endParaRPr lang="tr-TR" sz="2800" dirty="0"/>
          </a:p>
        </p:txBody>
      </p:sp>
      <p:sp>
        <p:nvSpPr>
          <p:cNvPr id="3" name="Komut Düğmesi: Özel 2">
            <a:hlinkClick r:id="rId2" action="ppaction://hlinksldjump" highlightClick="1">
              <a:snd r:embed="rId3" name="applause.wav"/>
            </a:hlinkClick>
          </p:cNvPr>
          <p:cNvSpPr/>
          <p:nvPr/>
        </p:nvSpPr>
        <p:spPr>
          <a:xfrm>
            <a:off x="966651" y="2873829"/>
            <a:ext cx="3579223" cy="1489165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/>
              <a:t>DOĞRU</a:t>
            </a:r>
            <a:endParaRPr lang="tr-TR" sz="4000" dirty="0"/>
          </a:p>
        </p:txBody>
      </p:sp>
      <p:sp>
        <p:nvSpPr>
          <p:cNvPr id="4" name="Komut Düğmesi: Özel 3">
            <a:hlinkClick r:id="" action="ppaction://hlinkshowjump?jump=nextslide" highlightClick="1"/>
          </p:cNvPr>
          <p:cNvSpPr/>
          <p:nvPr/>
        </p:nvSpPr>
        <p:spPr>
          <a:xfrm>
            <a:off x="7676605" y="2873829"/>
            <a:ext cx="3579223" cy="1489165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/>
              <a:t>YANLIŞ</a:t>
            </a:r>
            <a:endParaRPr lang="tr-TR" sz="4000" dirty="0"/>
          </a:p>
        </p:txBody>
      </p:sp>
      <p:sp>
        <p:nvSpPr>
          <p:cNvPr id="5" name="Yukarı Şerit 4"/>
          <p:cNvSpPr/>
          <p:nvPr/>
        </p:nvSpPr>
        <p:spPr>
          <a:xfrm rot="1836881">
            <a:off x="6311536" y="2051222"/>
            <a:ext cx="6109062" cy="2638697"/>
          </a:xfrm>
          <a:prstGeom prst="ribbon2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/>
              <a:t>BRAVO</a:t>
            </a:r>
            <a:endParaRPr lang="tr-TR" sz="4000" dirty="0"/>
          </a:p>
        </p:txBody>
      </p:sp>
      <p:sp>
        <p:nvSpPr>
          <p:cNvPr id="7" name="Komut Düğmesi: Özel 6">
            <a:hlinkClick r:id="rId4" action="ppaction://hlinksldjump" highlightClick="1"/>
          </p:cNvPr>
          <p:cNvSpPr/>
          <p:nvPr/>
        </p:nvSpPr>
        <p:spPr>
          <a:xfrm>
            <a:off x="3239589" y="5695406"/>
            <a:ext cx="5251268" cy="1162594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/>
              <a:t>SONRAKİ !</a:t>
            </a:r>
            <a:endParaRPr lang="tr-TR" sz="4000" dirty="0"/>
          </a:p>
        </p:txBody>
      </p:sp>
    </p:spTree>
    <p:extLst>
      <p:ext uri="{BB962C8B-B14F-4D97-AF65-F5344CB8AC3E}">
        <p14:creationId xmlns="" xmlns:p14="http://schemas.microsoft.com/office/powerpoint/2010/main" val="1468619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1280160" y="522514"/>
            <a:ext cx="84124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Her gün el yıkamak israftır</a:t>
            </a:r>
            <a:endParaRPr lang="tr-TR" sz="2800" dirty="0"/>
          </a:p>
        </p:txBody>
      </p:sp>
      <p:sp>
        <p:nvSpPr>
          <p:cNvPr id="3" name="Komut Düğmesi: Özel 2">
            <a:hlinkClick r:id="rId2" action="ppaction://hlinksldjump" highlightClick="1">
              <a:snd r:embed="rId3" name="applause.wav"/>
            </a:hlinkClick>
          </p:cNvPr>
          <p:cNvSpPr/>
          <p:nvPr/>
        </p:nvSpPr>
        <p:spPr>
          <a:xfrm>
            <a:off x="966651" y="2873829"/>
            <a:ext cx="3579223" cy="1489165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/>
              <a:t>DOĞRU</a:t>
            </a:r>
            <a:endParaRPr lang="tr-TR" sz="4000" dirty="0"/>
          </a:p>
        </p:txBody>
      </p:sp>
      <p:sp>
        <p:nvSpPr>
          <p:cNvPr id="4" name="Komut Düğmesi: Özel 3">
            <a:hlinkClick r:id="" action="ppaction://hlinkshowjump?jump=nextslide" highlightClick="1"/>
          </p:cNvPr>
          <p:cNvSpPr/>
          <p:nvPr/>
        </p:nvSpPr>
        <p:spPr>
          <a:xfrm>
            <a:off x="7676605" y="2873829"/>
            <a:ext cx="3579223" cy="1489165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/>
              <a:t>YANLIŞ</a:t>
            </a:r>
            <a:endParaRPr lang="tr-TR" sz="4000" dirty="0"/>
          </a:p>
        </p:txBody>
      </p:sp>
      <p:sp>
        <p:nvSpPr>
          <p:cNvPr id="5" name="Yukarı Şerit 4"/>
          <p:cNvSpPr/>
          <p:nvPr/>
        </p:nvSpPr>
        <p:spPr>
          <a:xfrm rot="1836881">
            <a:off x="6311536" y="2051222"/>
            <a:ext cx="6109062" cy="2638697"/>
          </a:xfrm>
          <a:prstGeom prst="ribbon2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/>
              <a:t>BRAVO</a:t>
            </a:r>
            <a:endParaRPr lang="tr-TR" sz="4000" dirty="0"/>
          </a:p>
        </p:txBody>
      </p:sp>
      <p:sp>
        <p:nvSpPr>
          <p:cNvPr id="7" name="Komut Düğmesi: Özel 6">
            <a:hlinkClick r:id="rId4" action="ppaction://hlinksldjump" highlightClick="1"/>
          </p:cNvPr>
          <p:cNvSpPr/>
          <p:nvPr/>
        </p:nvSpPr>
        <p:spPr>
          <a:xfrm>
            <a:off x="3239589" y="5695406"/>
            <a:ext cx="5251268" cy="1162594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/>
              <a:t>SONRAKİ !</a:t>
            </a:r>
            <a:endParaRPr lang="tr-TR" sz="4000" dirty="0"/>
          </a:p>
        </p:txBody>
      </p:sp>
    </p:spTree>
    <p:extLst>
      <p:ext uri="{BB962C8B-B14F-4D97-AF65-F5344CB8AC3E}">
        <p14:creationId xmlns="" xmlns:p14="http://schemas.microsoft.com/office/powerpoint/2010/main" val="1952670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1280160" y="522514"/>
            <a:ext cx="84124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Diş fırçalarken suyu kapatmak tasarruftur</a:t>
            </a:r>
            <a:endParaRPr lang="tr-TR" sz="2800" dirty="0"/>
          </a:p>
        </p:txBody>
      </p:sp>
      <p:sp>
        <p:nvSpPr>
          <p:cNvPr id="3" name="Komut Düğmesi: Özel 2">
            <a:hlinkClick r:id="rId2" action="ppaction://hlinksldjump" highlightClick="1">
              <a:snd r:embed="rId3" name="applause.wav"/>
            </a:hlinkClick>
          </p:cNvPr>
          <p:cNvSpPr/>
          <p:nvPr/>
        </p:nvSpPr>
        <p:spPr>
          <a:xfrm>
            <a:off x="966651" y="2873829"/>
            <a:ext cx="3579223" cy="1489165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/>
              <a:t>DOĞRU</a:t>
            </a:r>
            <a:endParaRPr lang="tr-TR" sz="4000" dirty="0"/>
          </a:p>
        </p:txBody>
      </p:sp>
      <p:sp>
        <p:nvSpPr>
          <p:cNvPr id="4" name="Komut Düğmesi: Özel 3">
            <a:hlinkClick r:id="rId4" action="ppaction://hlinksldjump" highlightClick="1">
              <a:snd r:embed="rId5" name="voltage.wav"/>
            </a:hlinkClick>
          </p:cNvPr>
          <p:cNvSpPr/>
          <p:nvPr/>
        </p:nvSpPr>
        <p:spPr>
          <a:xfrm>
            <a:off x="7676605" y="2873829"/>
            <a:ext cx="3579223" cy="1489165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/>
              <a:t>YANLIŞ</a:t>
            </a:r>
            <a:endParaRPr lang="tr-TR" sz="4000" dirty="0"/>
          </a:p>
        </p:txBody>
      </p:sp>
      <p:sp>
        <p:nvSpPr>
          <p:cNvPr id="6" name="Komut Düğmesi: Özel 5">
            <a:hlinkClick r:id="rId6" action="ppaction://hlinksldjump" highlightClick="1">
              <a:snd r:embed="rId7" name="chimes.wav"/>
            </a:hlinkClick>
          </p:cNvPr>
          <p:cNvSpPr/>
          <p:nvPr/>
        </p:nvSpPr>
        <p:spPr>
          <a:xfrm>
            <a:off x="3239589" y="5695406"/>
            <a:ext cx="5251268" cy="1162594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/>
              <a:t>SONRAKİ !</a:t>
            </a:r>
            <a:endParaRPr lang="tr-TR" sz="4000" dirty="0"/>
          </a:p>
        </p:txBody>
      </p:sp>
    </p:spTree>
    <p:extLst>
      <p:ext uri="{BB962C8B-B14F-4D97-AF65-F5344CB8AC3E}">
        <p14:creationId xmlns="" xmlns:p14="http://schemas.microsoft.com/office/powerpoint/2010/main" val="1993394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1280160" y="522514"/>
            <a:ext cx="84124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Diş fırçalarken suyu kapatmak tasarruftur</a:t>
            </a:r>
            <a:endParaRPr lang="tr-TR" sz="2800" dirty="0"/>
          </a:p>
        </p:txBody>
      </p:sp>
      <p:sp>
        <p:nvSpPr>
          <p:cNvPr id="3" name="Komut Düğmesi: Özel 2">
            <a:hlinkClick r:id="rId2" action="ppaction://hlinksldjump" highlightClick="1">
              <a:snd r:embed="rId3" name="applause.wav"/>
            </a:hlinkClick>
          </p:cNvPr>
          <p:cNvSpPr/>
          <p:nvPr/>
        </p:nvSpPr>
        <p:spPr>
          <a:xfrm>
            <a:off x="966651" y="2873829"/>
            <a:ext cx="3579223" cy="1489165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/>
              <a:t>DOĞRU</a:t>
            </a:r>
            <a:endParaRPr lang="tr-TR" sz="4000" dirty="0"/>
          </a:p>
        </p:txBody>
      </p:sp>
      <p:sp>
        <p:nvSpPr>
          <p:cNvPr id="4" name="Komut Düğmesi: Özel 3">
            <a:hlinkClick r:id="" action="ppaction://hlinkshowjump?jump=nextslide" highlightClick="1"/>
          </p:cNvPr>
          <p:cNvSpPr/>
          <p:nvPr/>
        </p:nvSpPr>
        <p:spPr>
          <a:xfrm>
            <a:off x="7676605" y="2873829"/>
            <a:ext cx="3579223" cy="1489165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/>
              <a:t>YANLIŞ</a:t>
            </a:r>
            <a:endParaRPr lang="tr-TR" sz="4000" dirty="0"/>
          </a:p>
        </p:txBody>
      </p:sp>
      <p:sp>
        <p:nvSpPr>
          <p:cNvPr id="8" name="Yukarı Şerit 7"/>
          <p:cNvSpPr/>
          <p:nvPr/>
        </p:nvSpPr>
        <p:spPr>
          <a:xfrm rot="19722476">
            <a:off x="-238754" y="2152599"/>
            <a:ext cx="6109062" cy="2638697"/>
          </a:xfrm>
          <a:prstGeom prst="ribbon2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/>
              <a:t>BRAVO</a:t>
            </a:r>
            <a:endParaRPr lang="tr-TR" sz="4000" dirty="0"/>
          </a:p>
        </p:txBody>
      </p:sp>
      <p:sp>
        <p:nvSpPr>
          <p:cNvPr id="7" name="Komut Düğmesi: Özel 6">
            <a:hlinkClick r:id="rId4" action="ppaction://hlinksldjump" highlightClick="1">
              <a:snd r:embed="rId5" name="chimes.wav"/>
            </a:hlinkClick>
          </p:cNvPr>
          <p:cNvSpPr/>
          <p:nvPr/>
        </p:nvSpPr>
        <p:spPr>
          <a:xfrm>
            <a:off x="3239589" y="5695406"/>
            <a:ext cx="5251268" cy="1162594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/>
              <a:t>SONRAKİ !</a:t>
            </a:r>
            <a:endParaRPr lang="tr-TR" sz="4000" dirty="0"/>
          </a:p>
        </p:txBody>
      </p:sp>
    </p:spTree>
    <p:extLst>
      <p:ext uri="{BB962C8B-B14F-4D97-AF65-F5344CB8AC3E}">
        <p14:creationId xmlns="" xmlns:p14="http://schemas.microsoft.com/office/powerpoint/2010/main" val="3333591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1280160" y="522514"/>
            <a:ext cx="84124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Diş fırçalarken suyu kapatmak tasarruftur</a:t>
            </a:r>
            <a:endParaRPr lang="tr-TR" sz="2800" dirty="0"/>
          </a:p>
        </p:txBody>
      </p:sp>
      <p:sp>
        <p:nvSpPr>
          <p:cNvPr id="3" name="Komut Düğmesi: Özel 2">
            <a:hlinkClick r:id="rId2" action="ppaction://hlinksldjump" highlightClick="1">
              <a:snd r:embed="rId3" name="applause.wav"/>
            </a:hlinkClick>
          </p:cNvPr>
          <p:cNvSpPr/>
          <p:nvPr/>
        </p:nvSpPr>
        <p:spPr>
          <a:xfrm>
            <a:off x="966651" y="2873829"/>
            <a:ext cx="3579223" cy="1489165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/>
              <a:t>DOĞRU</a:t>
            </a:r>
            <a:endParaRPr lang="tr-TR" sz="4000" dirty="0"/>
          </a:p>
        </p:txBody>
      </p:sp>
      <p:sp>
        <p:nvSpPr>
          <p:cNvPr id="4" name="Komut Düğmesi: Özel 3">
            <a:hlinkClick r:id="" action="ppaction://hlinkshowjump?jump=nextslide" highlightClick="1"/>
          </p:cNvPr>
          <p:cNvSpPr/>
          <p:nvPr/>
        </p:nvSpPr>
        <p:spPr>
          <a:xfrm>
            <a:off x="7676605" y="2873829"/>
            <a:ext cx="3579223" cy="1489165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/>
              <a:t>YANLIŞ</a:t>
            </a:r>
            <a:endParaRPr lang="tr-TR" sz="4000" dirty="0"/>
          </a:p>
        </p:txBody>
      </p:sp>
      <p:sp>
        <p:nvSpPr>
          <p:cNvPr id="8" name="Yukarı Şerit 7"/>
          <p:cNvSpPr/>
          <p:nvPr/>
        </p:nvSpPr>
        <p:spPr>
          <a:xfrm rot="19722476">
            <a:off x="-238754" y="2152599"/>
            <a:ext cx="6109062" cy="2638697"/>
          </a:xfrm>
          <a:prstGeom prst="ribbon2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/>
              <a:t>BRAVO</a:t>
            </a:r>
            <a:endParaRPr lang="tr-TR" sz="4000" dirty="0"/>
          </a:p>
        </p:txBody>
      </p:sp>
      <p:sp>
        <p:nvSpPr>
          <p:cNvPr id="9" name="Komut Düğmesi: Özel 8">
            <a:hlinkClick r:id="rId4" action="ppaction://hlinksldjump" highlightClick="1">
              <a:snd r:embed="rId5" name="chimes.wav"/>
            </a:hlinkClick>
          </p:cNvPr>
          <p:cNvSpPr/>
          <p:nvPr/>
        </p:nvSpPr>
        <p:spPr>
          <a:xfrm>
            <a:off x="3239589" y="5695406"/>
            <a:ext cx="5251268" cy="1162594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/>
              <a:t>SONRAKİ !</a:t>
            </a:r>
            <a:endParaRPr lang="tr-TR" sz="4000" dirty="0"/>
          </a:p>
        </p:txBody>
      </p:sp>
    </p:spTree>
    <p:extLst>
      <p:ext uri="{BB962C8B-B14F-4D97-AF65-F5344CB8AC3E}">
        <p14:creationId xmlns="" xmlns:p14="http://schemas.microsoft.com/office/powerpoint/2010/main" val="683346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1280160" y="522514"/>
            <a:ext cx="84124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Diş fırçalarken suyu kapatmak tasarruftur</a:t>
            </a:r>
            <a:endParaRPr lang="tr-TR" sz="2800" dirty="0"/>
          </a:p>
        </p:txBody>
      </p:sp>
      <p:sp>
        <p:nvSpPr>
          <p:cNvPr id="3" name="Komut Düğmesi: Özel 2">
            <a:hlinkClick r:id="rId2" action="ppaction://hlinksldjump" highlightClick="1">
              <a:snd r:embed="rId3" name="applause.wav"/>
            </a:hlinkClick>
          </p:cNvPr>
          <p:cNvSpPr/>
          <p:nvPr/>
        </p:nvSpPr>
        <p:spPr>
          <a:xfrm>
            <a:off x="966651" y="2873829"/>
            <a:ext cx="3579223" cy="1489165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/>
              <a:t>DOĞRU</a:t>
            </a:r>
            <a:endParaRPr lang="tr-TR" sz="4000" dirty="0"/>
          </a:p>
        </p:txBody>
      </p:sp>
      <p:sp>
        <p:nvSpPr>
          <p:cNvPr id="4" name="Komut Düğmesi: Özel 3">
            <a:hlinkClick r:id="" action="ppaction://hlinkshowjump?jump=nextslide" highlightClick="1"/>
          </p:cNvPr>
          <p:cNvSpPr/>
          <p:nvPr/>
        </p:nvSpPr>
        <p:spPr>
          <a:xfrm>
            <a:off x="7676605" y="2873829"/>
            <a:ext cx="3579223" cy="1489165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/>
              <a:t>YANLIŞ</a:t>
            </a:r>
            <a:endParaRPr lang="tr-TR" sz="4000" dirty="0"/>
          </a:p>
        </p:txBody>
      </p:sp>
      <p:sp>
        <p:nvSpPr>
          <p:cNvPr id="6" name="Yukarı Şerit 5"/>
          <p:cNvSpPr/>
          <p:nvPr/>
        </p:nvSpPr>
        <p:spPr>
          <a:xfrm rot="1830245">
            <a:off x="6112156" y="2051221"/>
            <a:ext cx="6109062" cy="2638697"/>
          </a:xfrm>
          <a:prstGeom prst="ribbon2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/>
              <a:t>MALESEF</a:t>
            </a:r>
            <a:endParaRPr lang="tr-TR" sz="4000" dirty="0"/>
          </a:p>
        </p:txBody>
      </p:sp>
      <p:sp>
        <p:nvSpPr>
          <p:cNvPr id="7" name="Komut Düğmesi: Özel 6">
            <a:hlinkClick r:id="rId4" action="ppaction://hlinksldjump" highlightClick="1">
              <a:snd r:embed="rId5" name="chimes.wav"/>
            </a:hlinkClick>
          </p:cNvPr>
          <p:cNvSpPr/>
          <p:nvPr/>
        </p:nvSpPr>
        <p:spPr>
          <a:xfrm>
            <a:off x="3239589" y="5695406"/>
            <a:ext cx="5251268" cy="1162594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/>
              <a:t>SONRAKİ !</a:t>
            </a:r>
            <a:endParaRPr lang="tr-TR" sz="4000" dirty="0"/>
          </a:p>
        </p:txBody>
      </p:sp>
    </p:spTree>
    <p:extLst>
      <p:ext uri="{BB962C8B-B14F-4D97-AF65-F5344CB8AC3E}">
        <p14:creationId xmlns="" xmlns:p14="http://schemas.microsoft.com/office/powerpoint/2010/main" val="573328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2625634" y="587829"/>
            <a:ext cx="523820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İzleme </a:t>
            </a:r>
            <a:r>
              <a:rPr lang="tr-TR" sz="2800" dirty="0" err="1" smtClean="0"/>
              <a:t>moduna</a:t>
            </a:r>
            <a:r>
              <a:rPr lang="tr-TR" sz="2800" dirty="0" smtClean="0"/>
              <a:t> geçtikten sonra bu butona basın</a:t>
            </a:r>
            <a:endParaRPr lang="tr-TR" sz="2800" dirty="0"/>
          </a:p>
        </p:txBody>
      </p:sp>
      <p:sp>
        <p:nvSpPr>
          <p:cNvPr id="5" name="Komut Düğmesi: Giriş 4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2403566" y="2952206"/>
            <a:ext cx="4950823" cy="253419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7961364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1280160" y="522514"/>
            <a:ext cx="84124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Diş fırçalarken suyu kapatmak tasarruftur</a:t>
            </a:r>
            <a:endParaRPr lang="tr-TR" sz="2800" dirty="0"/>
          </a:p>
        </p:txBody>
      </p:sp>
      <p:sp>
        <p:nvSpPr>
          <p:cNvPr id="3" name="Komut Düğmesi: Özel 2">
            <a:hlinkClick r:id="rId2" action="ppaction://hlinksldjump" highlightClick="1">
              <a:snd r:embed="rId3" name="applause.wav"/>
            </a:hlinkClick>
          </p:cNvPr>
          <p:cNvSpPr/>
          <p:nvPr/>
        </p:nvSpPr>
        <p:spPr>
          <a:xfrm>
            <a:off x="966651" y="2873829"/>
            <a:ext cx="3579223" cy="1489165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/>
              <a:t>DOĞRU</a:t>
            </a:r>
            <a:endParaRPr lang="tr-TR" sz="4000" dirty="0"/>
          </a:p>
        </p:txBody>
      </p:sp>
      <p:sp>
        <p:nvSpPr>
          <p:cNvPr id="4" name="Komut Düğmesi: Özel 3">
            <a:hlinkClick r:id="" action="ppaction://hlinkshowjump?jump=nextslide" highlightClick="1"/>
          </p:cNvPr>
          <p:cNvSpPr/>
          <p:nvPr/>
        </p:nvSpPr>
        <p:spPr>
          <a:xfrm>
            <a:off x="7676605" y="2873829"/>
            <a:ext cx="3579223" cy="1489165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/>
              <a:t>YANLIŞ</a:t>
            </a:r>
            <a:endParaRPr lang="tr-TR" sz="4000" dirty="0"/>
          </a:p>
        </p:txBody>
      </p:sp>
      <p:sp>
        <p:nvSpPr>
          <p:cNvPr id="6" name="Yukarı Şerit 5"/>
          <p:cNvSpPr/>
          <p:nvPr/>
        </p:nvSpPr>
        <p:spPr>
          <a:xfrm rot="1830245">
            <a:off x="6112156" y="2051221"/>
            <a:ext cx="6109062" cy="2638697"/>
          </a:xfrm>
          <a:prstGeom prst="ribbon2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/>
              <a:t>MALESEF</a:t>
            </a:r>
            <a:endParaRPr lang="tr-TR" sz="4000" dirty="0"/>
          </a:p>
        </p:txBody>
      </p:sp>
      <p:sp>
        <p:nvSpPr>
          <p:cNvPr id="7" name="Komut Düğmesi: Özel 6">
            <a:hlinkClick r:id="rId4" action="ppaction://hlinksldjump" highlightClick="1">
              <a:snd r:embed="rId5" name="chimes.wav"/>
            </a:hlinkClick>
          </p:cNvPr>
          <p:cNvSpPr/>
          <p:nvPr/>
        </p:nvSpPr>
        <p:spPr>
          <a:xfrm>
            <a:off x="3239589" y="5695406"/>
            <a:ext cx="5251268" cy="1162594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/>
              <a:t>SONRAKİ !</a:t>
            </a:r>
            <a:endParaRPr lang="tr-TR" sz="4000" dirty="0"/>
          </a:p>
        </p:txBody>
      </p:sp>
    </p:spTree>
    <p:extLst>
      <p:ext uri="{BB962C8B-B14F-4D97-AF65-F5344CB8AC3E}">
        <p14:creationId xmlns="" xmlns:p14="http://schemas.microsoft.com/office/powerpoint/2010/main" val="978794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Unvan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TEŞEKKÜRLER</a:t>
            </a:r>
            <a:endParaRPr lang="tr-TR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tr-TR" dirty="0" smtClean="0"/>
              <a:t>Yapımcı:yunisen556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2545296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Su israfı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Su israfı suyu bilinçsizce , </a:t>
            </a:r>
            <a:r>
              <a:rPr lang="tr-TR" dirty="0" err="1" smtClean="0"/>
              <a:t>miktarsız</a:t>
            </a:r>
            <a:r>
              <a:rPr lang="tr-TR" dirty="0" smtClean="0"/>
              <a:t> kullanılmasına denir. </a:t>
            </a:r>
          </a:p>
          <a:p>
            <a:r>
              <a:rPr lang="tr-TR" dirty="0" smtClean="0"/>
              <a:t>Su yaşamımız için çok önemli bir maddedir.</a:t>
            </a:r>
          </a:p>
          <a:p>
            <a:r>
              <a:rPr lang="tr-TR" dirty="0" smtClean="0"/>
              <a:t>Su olmaz ise herkes </a:t>
            </a:r>
            <a:r>
              <a:rPr lang="tr-TR" dirty="0"/>
              <a:t>ö</a:t>
            </a:r>
            <a:r>
              <a:rPr lang="tr-TR" dirty="0" smtClean="0"/>
              <a:t>lür.</a:t>
            </a:r>
          </a:p>
          <a:p>
            <a:r>
              <a:rPr lang="tr-TR" dirty="0" smtClean="0"/>
              <a:t>Eğer böyle giderse dünyanın sonu kurak çöl olur.</a:t>
            </a:r>
          </a:p>
          <a:p>
            <a:r>
              <a:rPr lang="tr-TR" dirty="0" smtClean="0"/>
              <a:t>Suyu israf için çözümler şunlardır. Tıklayın…</a:t>
            </a:r>
            <a:endParaRPr lang="tr-TR" dirty="0"/>
          </a:p>
        </p:txBody>
      </p:sp>
      <p:sp>
        <p:nvSpPr>
          <p:cNvPr id="4" name="Komut Düğmesi: İleri veya Sonraki 3">
            <a:hlinkClick r:id="" action="ppaction://hlinkshowjump?jump=nextslide" highlightClick="1"/>
          </p:cNvPr>
          <p:cNvSpPr/>
          <p:nvPr/>
        </p:nvSpPr>
        <p:spPr>
          <a:xfrm>
            <a:off x="3513909" y="4641668"/>
            <a:ext cx="2442754" cy="114953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028431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İçerik Yer Tutucusu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="" xmlns:p14="http://schemas.microsoft.com/office/powerpoint/2010/main" val="382956625"/>
              </p:ext>
            </p:extLst>
          </p:nvPr>
        </p:nvGraphicFramePr>
        <p:xfrm>
          <a:off x="0" y="1"/>
          <a:ext cx="12192000" cy="61264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Yuvarlatılmış Dikdörtgen 4"/>
          <p:cNvSpPr/>
          <p:nvPr/>
        </p:nvSpPr>
        <p:spPr>
          <a:xfrm>
            <a:off x="1" y="6244045"/>
            <a:ext cx="12191999" cy="496389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 smtClean="0"/>
              <a:t>Birkaç maddede siz verin?</a:t>
            </a:r>
            <a:endParaRPr lang="tr-TR" sz="2800" dirty="0"/>
          </a:p>
        </p:txBody>
      </p:sp>
    </p:spTree>
    <p:extLst>
      <p:ext uri="{BB962C8B-B14F-4D97-AF65-F5344CB8AC3E}">
        <p14:creationId xmlns="" xmlns:p14="http://schemas.microsoft.com/office/powerpoint/2010/main" val="344768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uvarlatılmış Dikdörtgen 1"/>
          <p:cNvSpPr/>
          <p:nvPr/>
        </p:nvSpPr>
        <p:spPr>
          <a:xfrm>
            <a:off x="5290456" y="0"/>
            <a:ext cx="6901543" cy="322652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" name="Metin kutusu 2"/>
          <p:cNvSpPr txBox="1"/>
          <p:nvPr/>
        </p:nvSpPr>
        <p:spPr>
          <a:xfrm>
            <a:off x="6964678" y="0"/>
            <a:ext cx="35530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rgbClr val="FFFF00"/>
                </a:solidFill>
              </a:rPr>
              <a:t>BİLİYOR MUSUNUZ ?</a:t>
            </a:r>
            <a:endParaRPr lang="tr-TR" sz="2800" dirty="0">
              <a:solidFill>
                <a:srgbClr val="FFFF00"/>
              </a:solidFill>
            </a:endParaRPr>
          </a:p>
        </p:txBody>
      </p:sp>
      <p:sp>
        <p:nvSpPr>
          <p:cNvPr id="4" name="Metin kutusu 3"/>
          <p:cNvSpPr txBox="1"/>
          <p:nvPr/>
        </p:nvSpPr>
        <p:spPr>
          <a:xfrm>
            <a:off x="6048102" y="796834"/>
            <a:ext cx="577378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İstanbul’da yılda toplam 21 Milyar Litre su boşa gidiyor.</a:t>
            </a:r>
            <a:endParaRPr lang="tr-TR" sz="2800" dirty="0"/>
          </a:p>
        </p:txBody>
      </p:sp>
    </p:spTree>
    <p:extLst>
      <p:ext uri="{BB962C8B-B14F-4D97-AF65-F5344CB8AC3E}">
        <p14:creationId xmlns="" xmlns:p14="http://schemas.microsoft.com/office/powerpoint/2010/main" val="390969663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1280160" y="522514"/>
            <a:ext cx="84124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Bulaşık makinesini hiç çalıştırmayarak su tasarrufu yaparız</a:t>
            </a:r>
            <a:endParaRPr lang="tr-TR" sz="2800" dirty="0"/>
          </a:p>
        </p:txBody>
      </p:sp>
      <p:sp>
        <p:nvSpPr>
          <p:cNvPr id="3" name="Komut Düğmesi: Özel 2">
            <a:hlinkClick r:id="rId2" action="ppaction://hlinksldjump" highlightClick="1">
              <a:snd r:embed="rId3" name="voltage.wav"/>
            </a:hlinkClick>
          </p:cNvPr>
          <p:cNvSpPr/>
          <p:nvPr/>
        </p:nvSpPr>
        <p:spPr>
          <a:xfrm>
            <a:off x="966651" y="2873829"/>
            <a:ext cx="3579223" cy="1489165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/>
              <a:t>DOĞRU</a:t>
            </a:r>
            <a:endParaRPr lang="tr-TR" sz="4000" dirty="0"/>
          </a:p>
        </p:txBody>
      </p:sp>
      <p:sp>
        <p:nvSpPr>
          <p:cNvPr id="4" name="Komut Düğmesi: Özel 3">
            <a:hlinkClick r:id="rId4" action="ppaction://hlinksldjump" highlightClick="1">
              <a:snd r:embed="rId5" name="applause.wav"/>
            </a:hlinkClick>
          </p:cNvPr>
          <p:cNvSpPr/>
          <p:nvPr/>
        </p:nvSpPr>
        <p:spPr>
          <a:xfrm>
            <a:off x="7676605" y="2873829"/>
            <a:ext cx="3579223" cy="1489165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/>
              <a:t>YANLIŞ</a:t>
            </a:r>
            <a:endParaRPr lang="tr-TR" sz="4000" dirty="0"/>
          </a:p>
        </p:txBody>
      </p:sp>
      <p:sp>
        <p:nvSpPr>
          <p:cNvPr id="6" name="Komut Düğmesi: Özel 5">
            <a:hlinkClick r:id="rId6" action="ppaction://hlinksldjump" highlightClick="1"/>
          </p:cNvPr>
          <p:cNvSpPr/>
          <p:nvPr/>
        </p:nvSpPr>
        <p:spPr>
          <a:xfrm>
            <a:off x="3239589" y="5695406"/>
            <a:ext cx="5251268" cy="1162594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/>
              <a:t>SONRAKİ !</a:t>
            </a:r>
            <a:endParaRPr lang="tr-TR" sz="4000" dirty="0"/>
          </a:p>
        </p:txBody>
      </p:sp>
    </p:spTree>
    <p:extLst>
      <p:ext uri="{BB962C8B-B14F-4D97-AF65-F5344CB8AC3E}">
        <p14:creationId xmlns="" xmlns:p14="http://schemas.microsoft.com/office/powerpoint/2010/main" val="3759281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1280160" y="522514"/>
            <a:ext cx="84124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Bulaşık makinesini hiç çalıştırmayarak su tasarrufu yaparız</a:t>
            </a:r>
            <a:endParaRPr lang="tr-TR" sz="2800" dirty="0"/>
          </a:p>
        </p:txBody>
      </p:sp>
      <p:sp>
        <p:nvSpPr>
          <p:cNvPr id="3" name="Komut Düğmesi: Özel 2">
            <a:hlinkClick r:id="" action="ppaction://hlinkshowjump?jump=nextslide" highlightClick="1"/>
          </p:cNvPr>
          <p:cNvSpPr/>
          <p:nvPr/>
        </p:nvSpPr>
        <p:spPr>
          <a:xfrm>
            <a:off x="966651" y="2873829"/>
            <a:ext cx="3579223" cy="1489165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/>
              <a:t>DOĞRU</a:t>
            </a:r>
            <a:endParaRPr lang="tr-TR" sz="4000" dirty="0"/>
          </a:p>
        </p:txBody>
      </p:sp>
      <p:sp>
        <p:nvSpPr>
          <p:cNvPr id="4" name="Komut Düğmesi: Özel 3">
            <a:hlinkClick r:id="" action="ppaction://hlinkshowjump?jump=nextslide" highlightClick="1"/>
          </p:cNvPr>
          <p:cNvSpPr/>
          <p:nvPr/>
        </p:nvSpPr>
        <p:spPr>
          <a:xfrm>
            <a:off x="7676605" y="2873829"/>
            <a:ext cx="3579223" cy="1489165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/>
              <a:t>YANLIŞ</a:t>
            </a:r>
            <a:endParaRPr lang="tr-TR" sz="4000" dirty="0"/>
          </a:p>
        </p:txBody>
      </p:sp>
      <p:sp>
        <p:nvSpPr>
          <p:cNvPr id="5" name="Yukarı Şerit 4"/>
          <p:cNvSpPr/>
          <p:nvPr/>
        </p:nvSpPr>
        <p:spPr>
          <a:xfrm rot="19834187">
            <a:off x="6873238" y="2212969"/>
            <a:ext cx="5185954" cy="2155372"/>
          </a:xfrm>
          <a:prstGeom prst="ribbon2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/>
              <a:t>BRAVO</a:t>
            </a:r>
            <a:endParaRPr lang="tr-TR" sz="4000" dirty="0"/>
          </a:p>
        </p:txBody>
      </p:sp>
      <p:sp>
        <p:nvSpPr>
          <p:cNvPr id="6" name="Komut Düğmesi: Özel 5">
            <a:hlinkClick r:id="rId2" action="ppaction://hlinksldjump" highlightClick="1"/>
          </p:cNvPr>
          <p:cNvSpPr/>
          <p:nvPr/>
        </p:nvSpPr>
        <p:spPr>
          <a:xfrm>
            <a:off x="3239589" y="5695406"/>
            <a:ext cx="5251268" cy="1162594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/>
              <a:t>SONRAKİ !</a:t>
            </a:r>
            <a:endParaRPr lang="tr-TR" sz="4000" dirty="0"/>
          </a:p>
        </p:txBody>
      </p:sp>
    </p:spTree>
    <p:extLst>
      <p:ext uri="{BB962C8B-B14F-4D97-AF65-F5344CB8AC3E}">
        <p14:creationId xmlns="" xmlns:p14="http://schemas.microsoft.com/office/powerpoint/2010/main" val="1754362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1280160" y="522514"/>
            <a:ext cx="84124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Bulaşık makinesini hiç çalıştırmayarak su tasarrufu yaparız</a:t>
            </a:r>
            <a:endParaRPr lang="tr-TR" sz="2800" dirty="0"/>
          </a:p>
        </p:txBody>
      </p:sp>
      <p:sp>
        <p:nvSpPr>
          <p:cNvPr id="3" name="Komut Düğmesi: Özel 2">
            <a:hlinkClick r:id="" action="ppaction://hlinkshowjump?jump=nextslide" highlightClick="1"/>
          </p:cNvPr>
          <p:cNvSpPr/>
          <p:nvPr/>
        </p:nvSpPr>
        <p:spPr>
          <a:xfrm>
            <a:off x="966651" y="2873829"/>
            <a:ext cx="3579223" cy="1489165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/>
              <a:t>DOĞRU</a:t>
            </a:r>
            <a:endParaRPr lang="tr-TR" sz="4000" dirty="0"/>
          </a:p>
        </p:txBody>
      </p:sp>
      <p:sp>
        <p:nvSpPr>
          <p:cNvPr id="4" name="Komut Düğmesi: Özel 3">
            <a:hlinkClick r:id="" action="ppaction://hlinkshowjump?jump=nextslide" highlightClick="1"/>
          </p:cNvPr>
          <p:cNvSpPr/>
          <p:nvPr/>
        </p:nvSpPr>
        <p:spPr>
          <a:xfrm>
            <a:off x="7676605" y="2873829"/>
            <a:ext cx="3579223" cy="1489165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/>
              <a:t>YANLIŞ</a:t>
            </a:r>
            <a:endParaRPr lang="tr-TR" sz="4000" dirty="0"/>
          </a:p>
        </p:txBody>
      </p:sp>
      <p:sp>
        <p:nvSpPr>
          <p:cNvPr id="5" name="Yukarı Şerit 4"/>
          <p:cNvSpPr/>
          <p:nvPr/>
        </p:nvSpPr>
        <p:spPr>
          <a:xfrm rot="19834187">
            <a:off x="6688182" y="2540725"/>
            <a:ext cx="5185954" cy="2155372"/>
          </a:xfrm>
          <a:prstGeom prst="ribbon2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/>
              <a:t>BRAVO</a:t>
            </a:r>
            <a:endParaRPr lang="tr-TR" sz="4000" dirty="0"/>
          </a:p>
        </p:txBody>
      </p:sp>
      <p:sp>
        <p:nvSpPr>
          <p:cNvPr id="6" name="Komut Düğmesi: Özel 5">
            <a:hlinkClick r:id="rId2" action="ppaction://hlinksldjump" highlightClick="1"/>
          </p:cNvPr>
          <p:cNvSpPr/>
          <p:nvPr/>
        </p:nvSpPr>
        <p:spPr>
          <a:xfrm>
            <a:off x="3239589" y="5695406"/>
            <a:ext cx="5251268" cy="1162594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/>
              <a:t>SONRAKİ !</a:t>
            </a:r>
            <a:endParaRPr lang="tr-TR" sz="4000" dirty="0"/>
          </a:p>
        </p:txBody>
      </p:sp>
    </p:spTree>
    <p:extLst>
      <p:ext uri="{BB962C8B-B14F-4D97-AF65-F5344CB8AC3E}">
        <p14:creationId xmlns="" xmlns:p14="http://schemas.microsoft.com/office/powerpoint/2010/main" val="4101960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1280160" y="522514"/>
            <a:ext cx="84124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Bulaşık makinesini hiç çalıştırmayarak su tasarrufu yaparız</a:t>
            </a:r>
            <a:endParaRPr lang="tr-TR" sz="2800" dirty="0"/>
          </a:p>
        </p:txBody>
      </p:sp>
      <p:sp>
        <p:nvSpPr>
          <p:cNvPr id="3" name="Komut Düğmesi: Özel 2">
            <a:hlinkClick r:id="rId2" action="ppaction://hlinksldjump" highlightClick="1">
              <a:snd r:embed="rId3" name="applause.wav"/>
            </a:hlinkClick>
          </p:cNvPr>
          <p:cNvSpPr/>
          <p:nvPr/>
        </p:nvSpPr>
        <p:spPr>
          <a:xfrm>
            <a:off x="966651" y="2873829"/>
            <a:ext cx="3579223" cy="1489165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/>
              <a:t>DOĞRU</a:t>
            </a:r>
            <a:endParaRPr lang="tr-TR" sz="4000" dirty="0"/>
          </a:p>
        </p:txBody>
      </p:sp>
      <p:sp>
        <p:nvSpPr>
          <p:cNvPr id="4" name="Komut Düğmesi: Özel 3">
            <a:hlinkClick r:id="" action="ppaction://hlinkshowjump?jump=nextslide" highlightClick="1"/>
          </p:cNvPr>
          <p:cNvSpPr/>
          <p:nvPr/>
        </p:nvSpPr>
        <p:spPr>
          <a:xfrm>
            <a:off x="7676605" y="2873829"/>
            <a:ext cx="3579223" cy="1489165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/>
              <a:t>YANLIŞ</a:t>
            </a:r>
            <a:endParaRPr lang="tr-TR" sz="4000" dirty="0"/>
          </a:p>
        </p:txBody>
      </p:sp>
      <p:sp>
        <p:nvSpPr>
          <p:cNvPr id="5" name="Yukarı Şerit 4"/>
          <p:cNvSpPr/>
          <p:nvPr/>
        </p:nvSpPr>
        <p:spPr>
          <a:xfrm rot="1997230">
            <a:off x="134402" y="2245870"/>
            <a:ext cx="5185954" cy="2155372"/>
          </a:xfrm>
          <a:prstGeom prst="ribbon2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/>
              <a:t>MALESEF</a:t>
            </a:r>
            <a:endParaRPr lang="tr-TR" sz="4000" dirty="0"/>
          </a:p>
        </p:txBody>
      </p:sp>
      <p:sp>
        <p:nvSpPr>
          <p:cNvPr id="6" name="Komut Düğmesi: Özel 5">
            <a:hlinkClick r:id="rId4" action="ppaction://hlinksldjump" highlightClick="1"/>
          </p:cNvPr>
          <p:cNvSpPr/>
          <p:nvPr/>
        </p:nvSpPr>
        <p:spPr>
          <a:xfrm>
            <a:off x="3239589" y="5695406"/>
            <a:ext cx="5251268" cy="1162594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/>
              <a:t>SONRAKİ !</a:t>
            </a:r>
            <a:endParaRPr lang="tr-TR" sz="4000" dirty="0"/>
          </a:p>
        </p:txBody>
      </p:sp>
    </p:spTree>
    <p:extLst>
      <p:ext uri="{BB962C8B-B14F-4D97-AF65-F5344CB8AC3E}">
        <p14:creationId xmlns="" xmlns:p14="http://schemas.microsoft.com/office/powerpoint/2010/main" val="1165213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amask">
  <a:themeElements>
    <a:clrScheme name="Damask">
      <a:dk1>
        <a:sysClr val="windowText" lastClr="000000"/>
      </a:dk1>
      <a:lt1>
        <a:sysClr val="window" lastClr="FFFFFF"/>
      </a:lt1>
      <a:dk2>
        <a:srgbClr val="2A5B7F"/>
      </a:dk2>
      <a:lt2>
        <a:srgbClr val="ABDAFC"/>
      </a:lt2>
      <a:accent1>
        <a:srgbClr val="9EC544"/>
      </a:accent1>
      <a:accent2>
        <a:srgbClr val="50BEA3"/>
      </a:accent2>
      <a:accent3>
        <a:srgbClr val="4A9CCC"/>
      </a:accent3>
      <a:accent4>
        <a:srgbClr val="9A66CA"/>
      </a:accent4>
      <a:accent5>
        <a:srgbClr val="C54F71"/>
      </a:accent5>
      <a:accent6>
        <a:srgbClr val="DE9C3C"/>
      </a:accent6>
      <a:hlink>
        <a:srgbClr val="6BA9DA"/>
      </a:hlink>
      <a:folHlink>
        <a:srgbClr val="A0BCD3"/>
      </a:folHlink>
    </a:clrScheme>
    <a:fontScheme name="Damask">
      <a:majorFont>
        <a:latin typeface="Bookman Old Style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amask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105000"/>
                <a:lumMod val="110000"/>
              </a:schemeClr>
            </a:gs>
            <a:gs pos="100000">
              <a:schemeClr val="phClr">
                <a:tint val="78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0000"/>
                <a:lumMod val="104000"/>
              </a:schemeClr>
            </a:gs>
            <a:gs pos="69000">
              <a:schemeClr val="phClr">
                <a:shade val="86000"/>
                <a:satMod val="130000"/>
                <a:lumMod val="102000"/>
              </a:schemeClr>
            </a:gs>
            <a:gs pos="100000">
              <a:schemeClr val="phClr">
                <a:shade val="72000"/>
                <a:satMod val="130000"/>
                <a:lumMod val="100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sy="96000" rotWithShape="0">
              <a:srgbClr val="000000">
                <a:alpha val="54000"/>
              </a:srgbClr>
            </a:outerShdw>
          </a:effectLst>
        </a:effectStyle>
        <a:effectStyle>
          <a:effectLst>
            <a:outerShdw blurRad="76200" dist="38100" dir="5400000" algn="ctr" rotWithShape="0">
              <a:srgbClr val="000000">
                <a:alpha val="76000"/>
              </a:srgb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prstMaterial="matte">
            <a:bevelT w="25400" h="25400" prst="relaxedIns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18000"/>
                <a:satMod val="160000"/>
                <a:lumMod val="28000"/>
              </a:schemeClr>
              <a:schemeClr val="phClr">
                <a:tint val="95000"/>
                <a:satMod val="160000"/>
                <a:lumMod val="11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Damask" id="{F9A299A0-33D0-4E0F-9F3F-7163E3744208}" vid="{746EEEEA-FB6A-406B-B510-531588D5481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TM04033921[[fn=Damask]]</Template>
  <TotalTime>78</TotalTime>
  <Words>251</Words>
  <PresentationFormat>Özel</PresentationFormat>
  <Paragraphs>91</Paragraphs>
  <Slides>21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21</vt:i4>
      </vt:variant>
    </vt:vector>
  </HeadingPairs>
  <TitlesOfParts>
    <vt:vector size="22" baseType="lpstr">
      <vt:lpstr>Damask</vt:lpstr>
      <vt:lpstr>Su israfı</vt:lpstr>
      <vt:lpstr>Slayt 2</vt:lpstr>
      <vt:lpstr>Su israfı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TEŞEKKÜRLER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2019-10-18T17:09:33Z</dcterms:created>
  <dcterms:modified xsi:type="dcterms:W3CDTF">2019-10-20T10:33:57Z</dcterms:modified>
  <cp:category>https://www.sorubak.com</cp:category>
</cp:coreProperties>
</file>