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7" r:id="rId11"/>
    <p:sldId id="266" r:id="rId12"/>
    <p:sldId id="265" r:id="rId13"/>
    <p:sldId id="28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99" r:id="rId33"/>
    <p:sldId id="300" r:id="rId34"/>
    <p:sldId id="301" r:id="rId35"/>
    <p:sldId id="302" r:id="rId36"/>
    <p:sldId id="303" r:id="rId37"/>
    <p:sldId id="304" r:id="rId38"/>
    <p:sldId id="305" r:id="rId39"/>
    <p:sldId id="306" r:id="rId40"/>
    <p:sldId id="307" r:id="rId41"/>
    <p:sldId id="308" r:id="rId42"/>
    <p:sldId id="288" r:id="rId43"/>
    <p:sldId id="286" r:id="rId44"/>
    <p:sldId id="289" r:id="rId45"/>
    <p:sldId id="290" r:id="rId46"/>
    <p:sldId id="291" r:id="rId47"/>
    <p:sldId id="292" r:id="rId48"/>
    <p:sldId id="293" r:id="rId49"/>
    <p:sldId id="294" r:id="rId50"/>
    <p:sldId id="295" r:id="rId51"/>
    <p:sldId id="296" r:id="rId52"/>
    <p:sldId id="297" r:id="rId53"/>
    <p:sldId id="298" r:id="rId5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000" autoAdjust="0"/>
    <p:restoredTop sz="94660"/>
  </p:normalViewPr>
  <p:slideViewPr>
    <p:cSldViewPr snapToGrid="0">
      <p:cViewPr>
        <p:scale>
          <a:sx n="40" d="100"/>
          <a:sy n="40" d="100"/>
        </p:scale>
        <p:origin x="-1680" y="-7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DC3A0-DDEF-4780-A4BE-B29504735E09}" type="datetimeFigureOut">
              <a:rPr lang="tr-TR" smtClean="0"/>
              <a:pPr/>
              <a:t>28.12.2019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B9847B72-31F2-4599-B3B5-22B8C094F1C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8995395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DC3A0-DDEF-4780-A4BE-B29504735E09}" type="datetimeFigureOut">
              <a:rPr lang="tr-TR" smtClean="0"/>
              <a:pPr/>
              <a:t>28.12.2019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B9847B72-31F2-4599-B3B5-22B8C094F1C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920105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DC3A0-DDEF-4780-A4BE-B29504735E09}" type="datetimeFigureOut">
              <a:rPr lang="tr-TR" smtClean="0"/>
              <a:pPr/>
              <a:t>28.12.2019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B9847B72-31F2-4599-B3B5-22B8C094F1C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4141159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DC3A0-DDEF-4780-A4BE-B29504735E09}" type="datetimeFigureOut">
              <a:rPr lang="tr-TR" smtClean="0"/>
              <a:pPr/>
              <a:t>28.12.2019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B9847B72-31F2-4599-B3B5-22B8C094F1CC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2986879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DC3A0-DDEF-4780-A4BE-B29504735E09}" type="datetimeFigureOut">
              <a:rPr lang="tr-TR" smtClean="0"/>
              <a:pPr/>
              <a:t>28.12.2019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B9847B72-31F2-4599-B3B5-22B8C094F1C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0637671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ütu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DC3A0-DDEF-4780-A4BE-B29504735E09}" type="datetimeFigureOut">
              <a:rPr lang="tr-TR" smtClean="0"/>
              <a:pPr/>
              <a:t>28.12.2019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47B72-31F2-4599-B3B5-22B8C094F1C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8411265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Resim Sütu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DC3A0-DDEF-4780-A4BE-B29504735E09}" type="datetimeFigureOut">
              <a:rPr lang="tr-TR" smtClean="0"/>
              <a:pPr/>
              <a:t>28.12.2019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47B72-31F2-4599-B3B5-22B8C094F1C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37268363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DC3A0-DDEF-4780-A4BE-B29504735E09}" type="datetimeFigureOut">
              <a:rPr lang="tr-TR" smtClean="0"/>
              <a:pPr/>
              <a:t>28.12.2019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47B72-31F2-4599-B3B5-22B8C094F1C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2576971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057DC3A0-DDEF-4780-A4BE-B29504735E09}" type="datetimeFigureOut">
              <a:rPr lang="tr-TR" smtClean="0"/>
              <a:pPr/>
              <a:t>28.12.2019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B9847B72-31F2-4599-B3B5-22B8C094F1C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0481041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DC3A0-DDEF-4780-A4BE-B29504735E09}" type="datetimeFigureOut">
              <a:rPr lang="tr-TR" smtClean="0"/>
              <a:pPr/>
              <a:t>28.12.2019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47B72-31F2-4599-B3B5-22B8C094F1C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147171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DC3A0-DDEF-4780-A4BE-B29504735E09}" type="datetimeFigureOut">
              <a:rPr lang="tr-TR" smtClean="0"/>
              <a:pPr/>
              <a:t>28.12.2019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B9847B72-31F2-4599-B3B5-22B8C094F1C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2648443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DC3A0-DDEF-4780-A4BE-B29504735E09}" type="datetimeFigureOut">
              <a:rPr lang="tr-TR" smtClean="0"/>
              <a:pPr/>
              <a:t>28.12.2019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47B72-31F2-4599-B3B5-22B8C094F1C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8126939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DC3A0-DDEF-4780-A4BE-B29504735E09}" type="datetimeFigureOut">
              <a:rPr lang="tr-TR" smtClean="0"/>
              <a:pPr/>
              <a:t>28.12.2019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47B72-31F2-4599-B3B5-22B8C094F1C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6509642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DC3A0-DDEF-4780-A4BE-B29504735E09}" type="datetimeFigureOut">
              <a:rPr lang="tr-TR" smtClean="0"/>
              <a:pPr/>
              <a:t>28.12.2019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47B72-31F2-4599-B3B5-22B8C094F1C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4915151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DC3A0-DDEF-4780-A4BE-B29504735E09}" type="datetimeFigureOut">
              <a:rPr lang="tr-TR" smtClean="0"/>
              <a:pPr/>
              <a:t>28.12.2019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47B72-31F2-4599-B3B5-22B8C094F1C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1862340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DC3A0-DDEF-4780-A4BE-B29504735E09}" type="datetimeFigureOut">
              <a:rPr lang="tr-TR" smtClean="0"/>
              <a:pPr/>
              <a:t>28.12.2019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47B72-31F2-4599-B3B5-22B8C094F1C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6552453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DC3A0-DDEF-4780-A4BE-B29504735E09}" type="datetimeFigureOut">
              <a:rPr lang="tr-TR" smtClean="0"/>
              <a:pPr/>
              <a:t>28.12.2019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47B72-31F2-4599-B3B5-22B8C094F1C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7067776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 cstate="print">
            <a:alphaModFix amt="1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7DC3A0-DDEF-4780-A4BE-B29504735E09}" type="datetimeFigureOut">
              <a:rPr lang="tr-TR" smtClean="0"/>
              <a:pPr/>
              <a:t>28.12.2019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847B72-31F2-4599-B3B5-22B8C094F1C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22124707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73" r:id="rId1"/>
    <p:sldLayoutId id="2147483774" r:id="rId2"/>
    <p:sldLayoutId id="2147483775" r:id="rId3"/>
    <p:sldLayoutId id="2147483776" r:id="rId4"/>
    <p:sldLayoutId id="2147483777" r:id="rId5"/>
    <p:sldLayoutId id="2147483778" r:id="rId6"/>
    <p:sldLayoutId id="2147483779" r:id="rId7"/>
    <p:sldLayoutId id="2147483780" r:id="rId8"/>
    <p:sldLayoutId id="2147483781" r:id="rId9"/>
    <p:sldLayoutId id="2147483782" r:id="rId10"/>
    <p:sldLayoutId id="2147483783" r:id="rId11"/>
    <p:sldLayoutId id="2147483784" r:id="rId12"/>
    <p:sldLayoutId id="2147483785" r:id="rId13"/>
    <p:sldLayoutId id="2147483786" r:id="rId14"/>
    <p:sldLayoutId id="2147483787" r:id="rId15"/>
    <p:sldLayoutId id="2147483788" r:id="rId16"/>
    <p:sldLayoutId id="2147483789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BİLGİ YARIŞMASI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>
                <a:solidFill>
                  <a:schemeClr val="bg1"/>
                </a:solidFill>
              </a:rPr>
              <a:t>KULEÖNÜ ORTAOKULU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4" name="Metin kutusu 3"/>
          <p:cNvSpPr txBox="1"/>
          <p:nvPr/>
        </p:nvSpPr>
        <p:spPr>
          <a:xfrm>
            <a:off x="9457898" y="3513876"/>
            <a:ext cx="22109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27 Aralık 2019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305957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/>
              <a:t>BİLGİ </a:t>
            </a:r>
            <a:r>
              <a:rPr lang="tr-TR" dirty="0" smtClean="0"/>
              <a:t>YARIŞMASI </a:t>
            </a:r>
            <a:br>
              <a:rPr lang="tr-TR" dirty="0" smtClean="0"/>
            </a:br>
            <a:r>
              <a:rPr lang="tr-TR" dirty="0" smtClean="0"/>
              <a:t>KULEÖNÜ ORTAOKULU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r-TR" sz="2800" b="1" dirty="0" smtClean="0">
                <a:solidFill>
                  <a:schemeClr val="bg1"/>
                </a:solidFill>
              </a:rPr>
              <a:t>5) Mustafa Kemal Atatürk kaç yıl cumhurbaşkanlığı yapmıştır?</a:t>
            </a:r>
          </a:p>
          <a:p>
            <a:pPr marL="0" indent="0">
              <a:buNone/>
            </a:pPr>
            <a:endParaRPr lang="tr-TR" sz="2800" b="1" dirty="0" smtClean="0">
              <a:solidFill>
                <a:schemeClr val="bg1"/>
              </a:solidFill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6581619"/>
            <a:ext cx="12192000" cy="27638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10957168" y="789354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20</a:t>
            </a:r>
            <a:endParaRPr lang="tr-TR" sz="6000" dirty="0"/>
          </a:p>
        </p:txBody>
      </p:sp>
      <p:sp>
        <p:nvSpPr>
          <p:cNvPr id="7" name="Metin kutusu 6"/>
          <p:cNvSpPr txBox="1"/>
          <p:nvPr/>
        </p:nvSpPr>
        <p:spPr>
          <a:xfrm>
            <a:off x="10957168" y="79544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19</a:t>
            </a:r>
            <a:endParaRPr lang="tr-TR" sz="6000" dirty="0"/>
          </a:p>
        </p:txBody>
      </p:sp>
      <p:sp>
        <p:nvSpPr>
          <p:cNvPr id="8" name="Metin kutusu 7"/>
          <p:cNvSpPr txBox="1"/>
          <p:nvPr/>
        </p:nvSpPr>
        <p:spPr>
          <a:xfrm>
            <a:off x="10956913" y="79449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18</a:t>
            </a:r>
            <a:endParaRPr lang="tr-TR" sz="6000" dirty="0"/>
          </a:p>
        </p:txBody>
      </p:sp>
      <p:sp>
        <p:nvSpPr>
          <p:cNvPr id="9" name="Metin kutusu 8"/>
          <p:cNvSpPr txBox="1"/>
          <p:nvPr/>
        </p:nvSpPr>
        <p:spPr>
          <a:xfrm>
            <a:off x="10957168" y="79411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17</a:t>
            </a:r>
            <a:endParaRPr lang="tr-TR" sz="6000" dirty="0"/>
          </a:p>
        </p:txBody>
      </p:sp>
      <p:sp>
        <p:nvSpPr>
          <p:cNvPr id="10" name="Metin kutusu 9"/>
          <p:cNvSpPr txBox="1"/>
          <p:nvPr/>
        </p:nvSpPr>
        <p:spPr>
          <a:xfrm>
            <a:off x="10955234" y="792238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16</a:t>
            </a:r>
            <a:endParaRPr lang="tr-TR" sz="6000" dirty="0"/>
          </a:p>
        </p:txBody>
      </p:sp>
      <p:sp>
        <p:nvSpPr>
          <p:cNvPr id="11" name="Metin kutusu 10"/>
          <p:cNvSpPr txBox="1"/>
          <p:nvPr/>
        </p:nvSpPr>
        <p:spPr>
          <a:xfrm>
            <a:off x="10956668" y="792557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15</a:t>
            </a:r>
            <a:endParaRPr lang="tr-TR" sz="6000" dirty="0"/>
          </a:p>
        </p:txBody>
      </p:sp>
      <p:sp>
        <p:nvSpPr>
          <p:cNvPr id="12" name="Metin kutusu 11"/>
          <p:cNvSpPr txBox="1"/>
          <p:nvPr/>
        </p:nvSpPr>
        <p:spPr>
          <a:xfrm>
            <a:off x="10956662" y="79512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14</a:t>
            </a:r>
            <a:endParaRPr lang="tr-TR" sz="6000" dirty="0"/>
          </a:p>
        </p:txBody>
      </p:sp>
      <p:sp>
        <p:nvSpPr>
          <p:cNvPr id="13" name="Metin kutusu 12"/>
          <p:cNvSpPr txBox="1"/>
          <p:nvPr/>
        </p:nvSpPr>
        <p:spPr>
          <a:xfrm>
            <a:off x="10956668" y="795123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13</a:t>
            </a:r>
            <a:endParaRPr lang="tr-TR" sz="6000" dirty="0"/>
          </a:p>
        </p:txBody>
      </p:sp>
      <p:sp>
        <p:nvSpPr>
          <p:cNvPr id="14" name="Metin kutusu 13"/>
          <p:cNvSpPr txBox="1"/>
          <p:nvPr/>
        </p:nvSpPr>
        <p:spPr>
          <a:xfrm>
            <a:off x="10955234" y="795123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12</a:t>
            </a:r>
            <a:endParaRPr lang="tr-TR" sz="6000" dirty="0"/>
          </a:p>
        </p:txBody>
      </p:sp>
      <p:sp>
        <p:nvSpPr>
          <p:cNvPr id="15" name="Metin kutusu 14"/>
          <p:cNvSpPr txBox="1"/>
          <p:nvPr/>
        </p:nvSpPr>
        <p:spPr>
          <a:xfrm>
            <a:off x="10956672" y="792238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11</a:t>
            </a:r>
            <a:endParaRPr lang="tr-TR" sz="6000" dirty="0"/>
          </a:p>
        </p:txBody>
      </p:sp>
      <p:sp>
        <p:nvSpPr>
          <p:cNvPr id="16" name="Metin kutusu 15"/>
          <p:cNvSpPr txBox="1"/>
          <p:nvPr/>
        </p:nvSpPr>
        <p:spPr>
          <a:xfrm>
            <a:off x="10955233" y="79544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10</a:t>
            </a:r>
            <a:endParaRPr lang="tr-TR" sz="6000" dirty="0"/>
          </a:p>
        </p:txBody>
      </p:sp>
      <p:sp>
        <p:nvSpPr>
          <p:cNvPr id="17" name="Metin kutusu 16"/>
          <p:cNvSpPr txBox="1"/>
          <p:nvPr/>
        </p:nvSpPr>
        <p:spPr>
          <a:xfrm>
            <a:off x="11157210" y="795121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9</a:t>
            </a:r>
            <a:endParaRPr lang="tr-TR" sz="6000" dirty="0"/>
          </a:p>
        </p:txBody>
      </p:sp>
      <p:sp>
        <p:nvSpPr>
          <p:cNvPr id="18" name="Metin kutusu 17"/>
          <p:cNvSpPr txBox="1"/>
          <p:nvPr/>
        </p:nvSpPr>
        <p:spPr>
          <a:xfrm>
            <a:off x="11159145" y="792237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8</a:t>
            </a:r>
            <a:endParaRPr lang="tr-TR" sz="6000" dirty="0"/>
          </a:p>
        </p:txBody>
      </p:sp>
      <p:sp>
        <p:nvSpPr>
          <p:cNvPr id="19" name="Metin kutusu 18"/>
          <p:cNvSpPr txBox="1"/>
          <p:nvPr/>
        </p:nvSpPr>
        <p:spPr>
          <a:xfrm>
            <a:off x="11159145" y="795442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7</a:t>
            </a:r>
            <a:endParaRPr lang="tr-TR" sz="6000" dirty="0"/>
          </a:p>
        </p:txBody>
      </p:sp>
      <p:sp>
        <p:nvSpPr>
          <p:cNvPr id="20" name="Metin kutusu 19"/>
          <p:cNvSpPr txBox="1"/>
          <p:nvPr/>
        </p:nvSpPr>
        <p:spPr>
          <a:xfrm>
            <a:off x="11159145" y="792236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6</a:t>
            </a:r>
            <a:endParaRPr lang="tr-TR" sz="6000" dirty="0"/>
          </a:p>
        </p:txBody>
      </p:sp>
      <p:sp>
        <p:nvSpPr>
          <p:cNvPr id="21" name="Metin kutusu 20"/>
          <p:cNvSpPr txBox="1"/>
          <p:nvPr/>
        </p:nvSpPr>
        <p:spPr>
          <a:xfrm>
            <a:off x="11159145" y="789353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5</a:t>
            </a:r>
            <a:endParaRPr lang="tr-TR" sz="6000" dirty="0"/>
          </a:p>
        </p:txBody>
      </p:sp>
      <p:sp>
        <p:nvSpPr>
          <p:cNvPr id="22" name="Metin kutusu 21"/>
          <p:cNvSpPr txBox="1"/>
          <p:nvPr/>
        </p:nvSpPr>
        <p:spPr>
          <a:xfrm>
            <a:off x="11157209" y="789352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4</a:t>
            </a:r>
            <a:endParaRPr lang="tr-TR" sz="6000" dirty="0"/>
          </a:p>
        </p:txBody>
      </p:sp>
      <p:sp>
        <p:nvSpPr>
          <p:cNvPr id="23" name="Metin kutusu 22"/>
          <p:cNvSpPr txBox="1"/>
          <p:nvPr/>
        </p:nvSpPr>
        <p:spPr>
          <a:xfrm>
            <a:off x="11159145" y="795442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3</a:t>
            </a:r>
            <a:endParaRPr lang="tr-TR" sz="6000" dirty="0"/>
          </a:p>
        </p:txBody>
      </p:sp>
      <p:sp>
        <p:nvSpPr>
          <p:cNvPr id="24" name="Metin kutusu 23"/>
          <p:cNvSpPr txBox="1"/>
          <p:nvPr/>
        </p:nvSpPr>
        <p:spPr>
          <a:xfrm>
            <a:off x="11157208" y="789351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2</a:t>
            </a:r>
            <a:endParaRPr lang="tr-TR" sz="6000" dirty="0"/>
          </a:p>
        </p:txBody>
      </p:sp>
      <p:sp>
        <p:nvSpPr>
          <p:cNvPr id="25" name="Metin kutusu 24"/>
          <p:cNvSpPr txBox="1"/>
          <p:nvPr/>
        </p:nvSpPr>
        <p:spPr>
          <a:xfrm>
            <a:off x="11157207" y="795442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</a:t>
            </a:r>
            <a:endParaRPr lang="tr-TR" sz="6000" dirty="0"/>
          </a:p>
        </p:txBody>
      </p:sp>
      <p:sp>
        <p:nvSpPr>
          <p:cNvPr id="26" name="Metin kutusu 25"/>
          <p:cNvSpPr txBox="1"/>
          <p:nvPr/>
        </p:nvSpPr>
        <p:spPr>
          <a:xfrm>
            <a:off x="11159145" y="789350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0</a:t>
            </a:r>
            <a:endParaRPr lang="tr-TR" sz="6000" dirty="0"/>
          </a:p>
        </p:txBody>
      </p:sp>
      <p:sp>
        <p:nvSpPr>
          <p:cNvPr id="27" name="Metin kutusu 26"/>
          <p:cNvSpPr txBox="1"/>
          <p:nvPr/>
        </p:nvSpPr>
        <p:spPr>
          <a:xfrm>
            <a:off x="10892245" y="763334"/>
            <a:ext cx="112242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dirty="0" smtClean="0"/>
              <a:t>SÜRE</a:t>
            </a:r>
          </a:p>
          <a:p>
            <a:r>
              <a:rPr lang="tr-TR" sz="3200" dirty="0" smtClean="0"/>
              <a:t>BİTTİ</a:t>
            </a:r>
            <a:endParaRPr lang="tr-TR" sz="3200" dirty="0"/>
          </a:p>
        </p:txBody>
      </p:sp>
      <p:pic>
        <p:nvPicPr>
          <p:cNvPr id="28" name="Picture 2" descr="atatürk  cumhurbaşkanı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1147" y="3411886"/>
            <a:ext cx="4966883" cy="29141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694071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5500"/>
                            </p:stCondLst>
                            <p:childTnLst>
                              <p:par>
                                <p:cTn id="12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6000"/>
                            </p:stCondLst>
                            <p:childTnLst>
                              <p:par>
                                <p:cTn id="1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6500"/>
                            </p:stCondLst>
                            <p:childTnLst>
                              <p:par>
                                <p:cTn id="13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7000"/>
                            </p:stCondLst>
                            <p:childTnLst>
                              <p:par>
                                <p:cTn id="1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7500"/>
                            </p:stCondLst>
                            <p:childTnLst>
                              <p:par>
                                <p:cTn id="14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8000"/>
                            </p:stCondLst>
                            <p:childTnLst>
                              <p:par>
                                <p:cTn id="1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8500"/>
                            </p:stCondLst>
                            <p:childTnLst>
                              <p:par>
                                <p:cTn id="15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9000"/>
                            </p:stCondLst>
                            <p:childTnLst>
                              <p:par>
                                <p:cTn id="1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9500"/>
                            </p:stCondLst>
                            <p:childTnLst>
                              <p:par>
                                <p:cTn id="16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20000"/>
                            </p:stCondLst>
                            <p:childTnLst>
                              <p:par>
                                <p:cTn id="1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20500"/>
                            </p:stCondLst>
                            <p:childTnLst>
                              <p:par>
                                <p:cTn id="16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21000"/>
                            </p:stCondLst>
                            <p:childTnLst>
                              <p:par>
                                <p:cTn id="1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/>
              <a:t>BİLGİ </a:t>
            </a:r>
            <a:r>
              <a:rPr lang="tr-TR" dirty="0" smtClean="0"/>
              <a:t>YARIŞMASI </a:t>
            </a:r>
            <a:br>
              <a:rPr lang="tr-TR" dirty="0" smtClean="0"/>
            </a:br>
            <a:r>
              <a:rPr lang="tr-TR" dirty="0" smtClean="0"/>
              <a:t>KULEÖNÜ ORTAOKULU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r-TR" sz="2800" b="1" dirty="0" smtClean="0">
                <a:solidFill>
                  <a:schemeClr val="bg1"/>
                </a:solidFill>
              </a:rPr>
              <a:t>5)</a:t>
            </a:r>
          </a:p>
        </p:txBody>
      </p:sp>
      <p:sp>
        <p:nvSpPr>
          <p:cNvPr id="5" name="Dikdörtgen 4"/>
          <p:cNvSpPr/>
          <p:nvPr/>
        </p:nvSpPr>
        <p:spPr>
          <a:xfrm>
            <a:off x="0" y="6581619"/>
            <a:ext cx="12192000" cy="27638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Dikdörtgen 3"/>
          <p:cNvSpPr/>
          <p:nvPr/>
        </p:nvSpPr>
        <p:spPr>
          <a:xfrm>
            <a:off x="2226893" y="5832481"/>
            <a:ext cx="545886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b="1" dirty="0">
                <a:solidFill>
                  <a:srgbClr val="0070C0"/>
                </a:solidFill>
              </a:rPr>
              <a:t>CEVAP : </a:t>
            </a:r>
            <a:r>
              <a:rPr lang="tr-TR" sz="3200" b="1" dirty="0" smtClean="0">
                <a:solidFill>
                  <a:srgbClr val="0070C0"/>
                </a:solidFill>
              </a:rPr>
              <a:t>15 YIL (1923-1938)</a:t>
            </a:r>
            <a:endParaRPr lang="tr-TR" sz="3200" b="1" dirty="0">
              <a:solidFill>
                <a:srgbClr val="0070C0"/>
              </a:solidFill>
            </a:endParaRPr>
          </a:p>
        </p:txBody>
      </p:sp>
      <p:sp>
        <p:nvSpPr>
          <p:cNvPr id="6" name="İçerik Yer Tutucusu 2"/>
          <p:cNvSpPr txBox="1">
            <a:spLocks/>
          </p:cNvSpPr>
          <p:nvPr/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tr-TR" sz="2800" b="1" smtClean="0">
                <a:solidFill>
                  <a:schemeClr val="bg1"/>
                </a:solidFill>
              </a:rPr>
              <a:t>5) Mustafa Kemal Atatürk kaç yıl cumhurbaşkanlığı yapmıştır?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tr-TR" sz="2800" b="1" dirty="0" smtClean="0">
              <a:solidFill>
                <a:schemeClr val="bg1"/>
              </a:solidFill>
            </a:endParaRPr>
          </a:p>
        </p:txBody>
      </p:sp>
      <p:pic>
        <p:nvPicPr>
          <p:cNvPr id="7" name="Picture 2" descr="atatürk  cumhurbaşkanı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4315" y="3276507"/>
            <a:ext cx="4127867" cy="24218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537729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/>
              <a:t>BİLGİ </a:t>
            </a:r>
            <a:r>
              <a:rPr lang="tr-TR" dirty="0" smtClean="0"/>
              <a:t>YARIŞMASI </a:t>
            </a:r>
            <a:br>
              <a:rPr lang="tr-TR" dirty="0" smtClean="0"/>
            </a:br>
            <a:r>
              <a:rPr lang="tr-TR" dirty="0" smtClean="0"/>
              <a:t>KULEÖNÜ ORTAOKULU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80321" y="2336873"/>
            <a:ext cx="9964933" cy="35993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2800" b="1" dirty="0" smtClean="0">
                <a:solidFill>
                  <a:schemeClr val="bg1"/>
                </a:solidFill>
              </a:rPr>
              <a:t>6) Avrupalılar hangi olaydan sonra </a:t>
            </a:r>
            <a:r>
              <a:rPr lang="tr-TR" sz="2800" b="1" dirty="0" err="1" smtClean="0">
                <a:solidFill>
                  <a:schemeClr val="bg1"/>
                </a:solidFill>
              </a:rPr>
              <a:t>müslümanlardan</a:t>
            </a:r>
            <a:r>
              <a:rPr lang="tr-TR" sz="2800" b="1" dirty="0" smtClean="0">
                <a:solidFill>
                  <a:schemeClr val="bg1"/>
                </a:solidFill>
              </a:rPr>
              <a:t> kağıt, barut, matbaa ve pusula gibi icatları öğrenmişlerdir</a:t>
            </a:r>
            <a:r>
              <a:rPr lang="nl-NL" sz="2800" b="1" dirty="0" smtClean="0">
                <a:solidFill>
                  <a:schemeClr val="bg1"/>
                </a:solidFill>
              </a:rPr>
              <a:t>?</a:t>
            </a:r>
            <a:endParaRPr lang="tr-TR" sz="2800" b="1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tr-TR" sz="2800" b="1" dirty="0">
              <a:solidFill>
                <a:schemeClr val="bg1"/>
              </a:solidFill>
            </a:endParaRPr>
          </a:p>
          <a:p>
            <a:pPr marL="514350" indent="-514350">
              <a:buAutoNum type="alphaUcParenR"/>
            </a:pPr>
            <a:r>
              <a:rPr lang="tr-TR" sz="2800" b="1" dirty="0" smtClean="0">
                <a:solidFill>
                  <a:schemeClr val="bg1"/>
                </a:solidFill>
              </a:rPr>
              <a:t>Kavimler Göçü</a:t>
            </a:r>
          </a:p>
          <a:p>
            <a:pPr marL="514350" indent="-514350">
              <a:buAutoNum type="alphaUcParenR"/>
            </a:pPr>
            <a:r>
              <a:rPr lang="tr-TR" sz="2800" b="1" dirty="0" smtClean="0">
                <a:solidFill>
                  <a:schemeClr val="bg1"/>
                </a:solidFill>
              </a:rPr>
              <a:t>Haçlı Seferleri</a:t>
            </a:r>
          </a:p>
          <a:p>
            <a:pPr marL="514350" indent="-514350">
              <a:buAutoNum type="alphaUcParenR"/>
            </a:pPr>
            <a:r>
              <a:rPr lang="tr-TR" sz="2800" b="1" dirty="0" smtClean="0">
                <a:solidFill>
                  <a:schemeClr val="bg1"/>
                </a:solidFill>
              </a:rPr>
              <a:t>Malazgirt Savaşı</a:t>
            </a:r>
          </a:p>
          <a:p>
            <a:pPr marL="514350" indent="-514350">
              <a:buAutoNum type="alphaUcParenR"/>
            </a:pPr>
            <a:r>
              <a:rPr lang="tr-TR" sz="2800" b="1" dirty="0" err="1" smtClean="0">
                <a:solidFill>
                  <a:schemeClr val="bg1"/>
                </a:solidFill>
              </a:rPr>
              <a:t>Dandanakan</a:t>
            </a:r>
            <a:r>
              <a:rPr lang="tr-TR" sz="2800" b="1" dirty="0" smtClean="0">
                <a:solidFill>
                  <a:schemeClr val="bg1"/>
                </a:solidFill>
              </a:rPr>
              <a:t> Savaşı</a:t>
            </a:r>
            <a:endParaRPr lang="tr-TR" sz="2800" b="1" dirty="0">
              <a:solidFill>
                <a:schemeClr val="bg1"/>
              </a:solidFill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6581619"/>
            <a:ext cx="12192000" cy="27638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10957168" y="789354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20</a:t>
            </a:r>
            <a:endParaRPr lang="tr-TR" sz="6000" dirty="0"/>
          </a:p>
        </p:txBody>
      </p:sp>
      <p:sp>
        <p:nvSpPr>
          <p:cNvPr id="7" name="Metin kutusu 6"/>
          <p:cNvSpPr txBox="1"/>
          <p:nvPr/>
        </p:nvSpPr>
        <p:spPr>
          <a:xfrm>
            <a:off x="10957168" y="79544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19</a:t>
            </a:r>
            <a:endParaRPr lang="tr-TR" sz="6000" dirty="0"/>
          </a:p>
        </p:txBody>
      </p:sp>
      <p:sp>
        <p:nvSpPr>
          <p:cNvPr id="8" name="Metin kutusu 7"/>
          <p:cNvSpPr txBox="1"/>
          <p:nvPr/>
        </p:nvSpPr>
        <p:spPr>
          <a:xfrm>
            <a:off x="10956913" y="79449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18</a:t>
            </a:r>
            <a:endParaRPr lang="tr-TR" sz="6000" dirty="0"/>
          </a:p>
        </p:txBody>
      </p:sp>
      <p:sp>
        <p:nvSpPr>
          <p:cNvPr id="9" name="Metin kutusu 8"/>
          <p:cNvSpPr txBox="1"/>
          <p:nvPr/>
        </p:nvSpPr>
        <p:spPr>
          <a:xfrm>
            <a:off x="10957168" y="79411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17</a:t>
            </a:r>
            <a:endParaRPr lang="tr-TR" sz="6000" dirty="0"/>
          </a:p>
        </p:txBody>
      </p:sp>
      <p:sp>
        <p:nvSpPr>
          <p:cNvPr id="10" name="Metin kutusu 9"/>
          <p:cNvSpPr txBox="1"/>
          <p:nvPr/>
        </p:nvSpPr>
        <p:spPr>
          <a:xfrm>
            <a:off x="10955234" y="792238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16</a:t>
            </a:r>
            <a:endParaRPr lang="tr-TR" sz="6000" dirty="0"/>
          </a:p>
        </p:txBody>
      </p:sp>
      <p:sp>
        <p:nvSpPr>
          <p:cNvPr id="11" name="Metin kutusu 10"/>
          <p:cNvSpPr txBox="1"/>
          <p:nvPr/>
        </p:nvSpPr>
        <p:spPr>
          <a:xfrm>
            <a:off x="10956668" y="792557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15</a:t>
            </a:r>
            <a:endParaRPr lang="tr-TR" sz="6000" dirty="0"/>
          </a:p>
        </p:txBody>
      </p:sp>
      <p:sp>
        <p:nvSpPr>
          <p:cNvPr id="12" name="Metin kutusu 11"/>
          <p:cNvSpPr txBox="1"/>
          <p:nvPr/>
        </p:nvSpPr>
        <p:spPr>
          <a:xfrm>
            <a:off x="10956662" y="79512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14</a:t>
            </a:r>
            <a:endParaRPr lang="tr-TR" sz="6000" dirty="0"/>
          </a:p>
        </p:txBody>
      </p:sp>
      <p:sp>
        <p:nvSpPr>
          <p:cNvPr id="13" name="Metin kutusu 12"/>
          <p:cNvSpPr txBox="1"/>
          <p:nvPr/>
        </p:nvSpPr>
        <p:spPr>
          <a:xfrm>
            <a:off x="10956668" y="795123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13</a:t>
            </a:r>
            <a:endParaRPr lang="tr-TR" sz="6000" dirty="0"/>
          </a:p>
        </p:txBody>
      </p:sp>
      <p:sp>
        <p:nvSpPr>
          <p:cNvPr id="14" name="Metin kutusu 13"/>
          <p:cNvSpPr txBox="1"/>
          <p:nvPr/>
        </p:nvSpPr>
        <p:spPr>
          <a:xfrm>
            <a:off x="10955234" y="795123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12</a:t>
            </a:r>
            <a:endParaRPr lang="tr-TR" sz="6000" dirty="0"/>
          </a:p>
        </p:txBody>
      </p:sp>
      <p:sp>
        <p:nvSpPr>
          <p:cNvPr id="15" name="Metin kutusu 14"/>
          <p:cNvSpPr txBox="1"/>
          <p:nvPr/>
        </p:nvSpPr>
        <p:spPr>
          <a:xfrm>
            <a:off x="10956672" y="792238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11</a:t>
            </a:r>
            <a:endParaRPr lang="tr-TR" sz="6000" dirty="0"/>
          </a:p>
        </p:txBody>
      </p:sp>
      <p:sp>
        <p:nvSpPr>
          <p:cNvPr id="16" name="Metin kutusu 15"/>
          <p:cNvSpPr txBox="1"/>
          <p:nvPr/>
        </p:nvSpPr>
        <p:spPr>
          <a:xfrm>
            <a:off x="10955233" y="79544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10</a:t>
            </a:r>
            <a:endParaRPr lang="tr-TR" sz="6000" dirty="0"/>
          </a:p>
        </p:txBody>
      </p:sp>
      <p:sp>
        <p:nvSpPr>
          <p:cNvPr id="17" name="Metin kutusu 16"/>
          <p:cNvSpPr txBox="1"/>
          <p:nvPr/>
        </p:nvSpPr>
        <p:spPr>
          <a:xfrm>
            <a:off x="11157210" y="795121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9</a:t>
            </a:r>
            <a:endParaRPr lang="tr-TR" sz="6000" dirty="0"/>
          </a:p>
        </p:txBody>
      </p:sp>
      <p:sp>
        <p:nvSpPr>
          <p:cNvPr id="18" name="Metin kutusu 17"/>
          <p:cNvSpPr txBox="1"/>
          <p:nvPr/>
        </p:nvSpPr>
        <p:spPr>
          <a:xfrm>
            <a:off x="11159145" y="792237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8</a:t>
            </a:r>
            <a:endParaRPr lang="tr-TR" sz="6000" dirty="0"/>
          </a:p>
        </p:txBody>
      </p:sp>
      <p:sp>
        <p:nvSpPr>
          <p:cNvPr id="19" name="Metin kutusu 18"/>
          <p:cNvSpPr txBox="1"/>
          <p:nvPr/>
        </p:nvSpPr>
        <p:spPr>
          <a:xfrm>
            <a:off x="11159145" y="795442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7</a:t>
            </a:r>
            <a:endParaRPr lang="tr-TR" sz="6000" dirty="0"/>
          </a:p>
        </p:txBody>
      </p:sp>
      <p:sp>
        <p:nvSpPr>
          <p:cNvPr id="20" name="Metin kutusu 19"/>
          <p:cNvSpPr txBox="1"/>
          <p:nvPr/>
        </p:nvSpPr>
        <p:spPr>
          <a:xfrm>
            <a:off x="11159145" y="792236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6</a:t>
            </a:r>
            <a:endParaRPr lang="tr-TR" sz="6000" dirty="0"/>
          </a:p>
        </p:txBody>
      </p:sp>
      <p:sp>
        <p:nvSpPr>
          <p:cNvPr id="21" name="Metin kutusu 20"/>
          <p:cNvSpPr txBox="1"/>
          <p:nvPr/>
        </p:nvSpPr>
        <p:spPr>
          <a:xfrm>
            <a:off x="11159145" y="789353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5</a:t>
            </a:r>
            <a:endParaRPr lang="tr-TR" sz="6000" dirty="0"/>
          </a:p>
        </p:txBody>
      </p:sp>
      <p:sp>
        <p:nvSpPr>
          <p:cNvPr id="22" name="Metin kutusu 21"/>
          <p:cNvSpPr txBox="1"/>
          <p:nvPr/>
        </p:nvSpPr>
        <p:spPr>
          <a:xfrm>
            <a:off x="11157209" y="789352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4</a:t>
            </a:r>
            <a:endParaRPr lang="tr-TR" sz="6000" dirty="0"/>
          </a:p>
        </p:txBody>
      </p:sp>
      <p:sp>
        <p:nvSpPr>
          <p:cNvPr id="23" name="Metin kutusu 22"/>
          <p:cNvSpPr txBox="1"/>
          <p:nvPr/>
        </p:nvSpPr>
        <p:spPr>
          <a:xfrm>
            <a:off x="11159145" y="795442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3</a:t>
            </a:r>
            <a:endParaRPr lang="tr-TR" sz="6000" dirty="0"/>
          </a:p>
        </p:txBody>
      </p:sp>
      <p:sp>
        <p:nvSpPr>
          <p:cNvPr id="24" name="Metin kutusu 23"/>
          <p:cNvSpPr txBox="1"/>
          <p:nvPr/>
        </p:nvSpPr>
        <p:spPr>
          <a:xfrm>
            <a:off x="11157208" y="789351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2</a:t>
            </a:r>
            <a:endParaRPr lang="tr-TR" sz="6000" dirty="0"/>
          </a:p>
        </p:txBody>
      </p:sp>
      <p:sp>
        <p:nvSpPr>
          <p:cNvPr id="25" name="Metin kutusu 24"/>
          <p:cNvSpPr txBox="1"/>
          <p:nvPr/>
        </p:nvSpPr>
        <p:spPr>
          <a:xfrm>
            <a:off x="11157207" y="795442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</a:t>
            </a:r>
            <a:endParaRPr lang="tr-TR" sz="6000" dirty="0"/>
          </a:p>
        </p:txBody>
      </p:sp>
      <p:sp>
        <p:nvSpPr>
          <p:cNvPr id="26" name="Metin kutusu 25"/>
          <p:cNvSpPr txBox="1"/>
          <p:nvPr/>
        </p:nvSpPr>
        <p:spPr>
          <a:xfrm>
            <a:off x="11159145" y="789350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0</a:t>
            </a:r>
            <a:endParaRPr lang="tr-TR" sz="6000" dirty="0"/>
          </a:p>
        </p:txBody>
      </p:sp>
      <p:sp>
        <p:nvSpPr>
          <p:cNvPr id="27" name="Metin kutusu 26"/>
          <p:cNvSpPr txBox="1"/>
          <p:nvPr/>
        </p:nvSpPr>
        <p:spPr>
          <a:xfrm>
            <a:off x="10892245" y="763334"/>
            <a:ext cx="112242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dirty="0" smtClean="0"/>
              <a:t>SÜRE</a:t>
            </a:r>
          </a:p>
          <a:p>
            <a:r>
              <a:rPr lang="tr-TR" sz="3200" dirty="0" smtClean="0"/>
              <a:t>BİTTİ</a:t>
            </a:r>
            <a:endParaRPr lang="tr-TR" sz="3200" dirty="0"/>
          </a:p>
        </p:txBody>
      </p:sp>
      <p:pic>
        <p:nvPicPr>
          <p:cNvPr id="6146" name="Picture 2" descr="ortaçağ matbaa kağıt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3300834"/>
            <a:ext cx="4230854" cy="26384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836861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5500"/>
                            </p:stCondLst>
                            <p:childTnLst>
                              <p:par>
                                <p:cTn id="12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6000"/>
                            </p:stCondLst>
                            <p:childTnLst>
                              <p:par>
                                <p:cTn id="1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6500"/>
                            </p:stCondLst>
                            <p:childTnLst>
                              <p:par>
                                <p:cTn id="13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7000"/>
                            </p:stCondLst>
                            <p:childTnLst>
                              <p:par>
                                <p:cTn id="1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7500"/>
                            </p:stCondLst>
                            <p:childTnLst>
                              <p:par>
                                <p:cTn id="14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8000"/>
                            </p:stCondLst>
                            <p:childTnLst>
                              <p:par>
                                <p:cTn id="1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8500"/>
                            </p:stCondLst>
                            <p:childTnLst>
                              <p:par>
                                <p:cTn id="15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9000"/>
                            </p:stCondLst>
                            <p:childTnLst>
                              <p:par>
                                <p:cTn id="1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9500"/>
                            </p:stCondLst>
                            <p:childTnLst>
                              <p:par>
                                <p:cTn id="16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20000"/>
                            </p:stCondLst>
                            <p:childTnLst>
                              <p:par>
                                <p:cTn id="1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20500"/>
                            </p:stCondLst>
                            <p:childTnLst>
                              <p:par>
                                <p:cTn id="16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21000"/>
                            </p:stCondLst>
                            <p:childTnLst>
                              <p:par>
                                <p:cTn id="1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/>
              <a:t>BİLGİ </a:t>
            </a:r>
            <a:r>
              <a:rPr lang="tr-TR" dirty="0" smtClean="0"/>
              <a:t>YARIŞMASI </a:t>
            </a:r>
            <a:br>
              <a:rPr lang="tr-TR" dirty="0" smtClean="0"/>
            </a:br>
            <a:r>
              <a:rPr lang="tr-TR" dirty="0" smtClean="0"/>
              <a:t>KULEÖNÜ ORTAOKULU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tr-TR" sz="2800" b="1" dirty="0">
              <a:solidFill>
                <a:schemeClr val="bg1"/>
              </a:solidFill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6581619"/>
            <a:ext cx="12192000" cy="27638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Dikdörtgen 5"/>
          <p:cNvSpPr/>
          <p:nvPr/>
        </p:nvSpPr>
        <p:spPr>
          <a:xfrm>
            <a:off x="3055246" y="5975025"/>
            <a:ext cx="45229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b="1" dirty="0">
                <a:solidFill>
                  <a:srgbClr val="0070C0"/>
                </a:solidFill>
              </a:rPr>
              <a:t>CEVAP : Haçlı Seferleri</a:t>
            </a:r>
          </a:p>
        </p:txBody>
      </p:sp>
      <p:sp>
        <p:nvSpPr>
          <p:cNvPr id="11" name="İçerik Yer Tutucusu 2"/>
          <p:cNvSpPr txBox="1">
            <a:spLocks/>
          </p:cNvSpPr>
          <p:nvPr/>
        </p:nvSpPr>
        <p:spPr>
          <a:xfrm>
            <a:off x="653026" y="2336873"/>
            <a:ext cx="9964933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tr-TR" sz="2800" b="1" dirty="0" smtClean="0">
                <a:solidFill>
                  <a:schemeClr val="bg1"/>
                </a:solidFill>
              </a:rPr>
              <a:t>6) Avrupalılar hangi olaydan sonra </a:t>
            </a:r>
            <a:r>
              <a:rPr lang="tr-TR" sz="2800" b="1" dirty="0" err="1" smtClean="0">
                <a:solidFill>
                  <a:schemeClr val="bg1"/>
                </a:solidFill>
              </a:rPr>
              <a:t>müslümanlardan</a:t>
            </a:r>
            <a:r>
              <a:rPr lang="tr-TR" sz="2800" b="1" dirty="0" smtClean="0">
                <a:solidFill>
                  <a:schemeClr val="bg1"/>
                </a:solidFill>
              </a:rPr>
              <a:t> kağıt, barut, matbaa ve pusula gibi icatları öğrenmişlerdir</a:t>
            </a:r>
            <a:r>
              <a:rPr lang="nl-NL" sz="2800" b="1" dirty="0" smtClean="0">
                <a:solidFill>
                  <a:schemeClr val="bg1"/>
                </a:solidFill>
              </a:rPr>
              <a:t>?</a:t>
            </a:r>
            <a:endParaRPr lang="tr-TR" sz="2800" b="1" dirty="0" smtClean="0">
              <a:solidFill>
                <a:schemeClr val="bg1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tr-TR" sz="2800" b="1" dirty="0" smtClean="0">
              <a:solidFill>
                <a:schemeClr val="bg1"/>
              </a:solidFill>
            </a:endParaRPr>
          </a:p>
          <a:p>
            <a:pPr marL="514350" indent="-514350">
              <a:buFont typeface="Arial" panose="020B0604020202020204" pitchFamily="34" charset="0"/>
              <a:buAutoNum type="alphaUcParenR"/>
            </a:pPr>
            <a:r>
              <a:rPr lang="tr-TR" sz="2800" b="1" dirty="0" smtClean="0">
                <a:solidFill>
                  <a:schemeClr val="bg1"/>
                </a:solidFill>
              </a:rPr>
              <a:t>Kavimler Göçü</a:t>
            </a:r>
          </a:p>
          <a:p>
            <a:pPr marL="514350" indent="-514350">
              <a:buFont typeface="Arial" panose="020B0604020202020204" pitchFamily="34" charset="0"/>
              <a:buAutoNum type="alphaUcParenR"/>
            </a:pPr>
            <a:r>
              <a:rPr lang="tr-TR" sz="2800" b="1" dirty="0" smtClean="0">
                <a:solidFill>
                  <a:schemeClr val="bg1"/>
                </a:solidFill>
              </a:rPr>
              <a:t>Haçlı Seferleri</a:t>
            </a:r>
          </a:p>
          <a:p>
            <a:pPr marL="514350" indent="-514350">
              <a:buFont typeface="Arial" panose="020B0604020202020204" pitchFamily="34" charset="0"/>
              <a:buAutoNum type="alphaUcParenR"/>
            </a:pPr>
            <a:r>
              <a:rPr lang="tr-TR" sz="2800" b="1" dirty="0" smtClean="0">
                <a:solidFill>
                  <a:schemeClr val="bg1"/>
                </a:solidFill>
              </a:rPr>
              <a:t>Malazgirt Savaşı</a:t>
            </a:r>
          </a:p>
          <a:p>
            <a:pPr marL="514350" indent="-514350">
              <a:buFont typeface="Arial" panose="020B0604020202020204" pitchFamily="34" charset="0"/>
              <a:buAutoNum type="alphaUcParenR"/>
            </a:pPr>
            <a:r>
              <a:rPr lang="tr-TR" sz="2800" b="1" dirty="0" err="1" smtClean="0">
                <a:solidFill>
                  <a:schemeClr val="bg1"/>
                </a:solidFill>
              </a:rPr>
              <a:t>Dandanakan</a:t>
            </a:r>
            <a:r>
              <a:rPr lang="tr-TR" sz="2800" b="1" dirty="0" smtClean="0">
                <a:solidFill>
                  <a:schemeClr val="bg1"/>
                </a:solidFill>
              </a:rPr>
              <a:t> Savaşı</a:t>
            </a:r>
            <a:endParaRPr lang="tr-TR" sz="2800" b="1" dirty="0">
              <a:solidFill>
                <a:schemeClr val="bg1"/>
              </a:solidFill>
            </a:endParaRPr>
          </a:p>
        </p:txBody>
      </p:sp>
      <p:pic>
        <p:nvPicPr>
          <p:cNvPr id="12" name="Picture 2" descr="ortaçağ matbaa kağıt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7636" y="3297759"/>
            <a:ext cx="4230854" cy="26384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491749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/>
              <a:t>BİLGİ </a:t>
            </a:r>
            <a:r>
              <a:rPr lang="tr-TR" dirty="0" smtClean="0"/>
              <a:t>YARIŞMASI </a:t>
            </a:r>
            <a:br>
              <a:rPr lang="tr-TR" dirty="0" smtClean="0"/>
            </a:br>
            <a:r>
              <a:rPr lang="tr-TR" dirty="0" smtClean="0"/>
              <a:t>KULEÖNÜ ORTAOKULU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80321" y="2336873"/>
            <a:ext cx="9613861" cy="136167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2800" b="1" dirty="0" smtClean="0">
                <a:solidFill>
                  <a:schemeClr val="bg1"/>
                </a:solidFill>
              </a:rPr>
              <a:t>7) Türklerin tarih boyunca kutladığı en eski bayramlardan birisi, baharın müjdecisi bayramın adı nedir?</a:t>
            </a:r>
            <a:endParaRPr lang="tr-TR" sz="2800" b="1" dirty="0">
              <a:solidFill>
                <a:schemeClr val="bg1"/>
              </a:solidFill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6581619"/>
            <a:ext cx="12192000" cy="27638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10957168" y="789354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20</a:t>
            </a:r>
            <a:endParaRPr lang="tr-TR" sz="6000" dirty="0"/>
          </a:p>
        </p:txBody>
      </p:sp>
      <p:sp>
        <p:nvSpPr>
          <p:cNvPr id="7" name="Metin kutusu 6"/>
          <p:cNvSpPr txBox="1"/>
          <p:nvPr/>
        </p:nvSpPr>
        <p:spPr>
          <a:xfrm>
            <a:off x="10957168" y="79544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19</a:t>
            </a:r>
            <a:endParaRPr lang="tr-TR" sz="6000" dirty="0"/>
          </a:p>
        </p:txBody>
      </p:sp>
      <p:sp>
        <p:nvSpPr>
          <p:cNvPr id="8" name="Metin kutusu 7"/>
          <p:cNvSpPr txBox="1"/>
          <p:nvPr/>
        </p:nvSpPr>
        <p:spPr>
          <a:xfrm>
            <a:off x="10956913" y="79449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18</a:t>
            </a:r>
            <a:endParaRPr lang="tr-TR" sz="6000" dirty="0"/>
          </a:p>
        </p:txBody>
      </p:sp>
      <p:sp>
        <p:nvSpPr>
          <p:cNvPr id="9" name="Metin kutusu 8"/>
          <p:cNvSpPr txBox="1"/>
          <p:nvPr/>
        </p:nvSpPr>
        <p:spPr>
          <a:xfrm>
            <a:off x="10957168" y="79411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17</a:t>
            </a:r>
            <a:endParaRPr lang="tr-TR" sz="6000" dirty="0"/>
          </a:p>
        </p:txBody>
      </p:sp>
      <p:sp>
        <p:nvSpPr>
          <p:cNvPr id="10" name="Metin kutusu 9"/>
          <p:cNvSpPr txBox="1"/>
          <p:nvPr/>
        </p:nvSpPr>
        <p:spPr>
          <a:xfrm>
            <a:off x="10955234" y="792238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16</a:t>
            </a:r>
            <a:endParaRPr lang="tr-TR" sz="6000" dirty="0"/>
          </a:p>
        </p:txBody>
      </p:sp>
      <p:sp>
        <p:nvSpPr>
          <p:cNvPr id="11" name="Metin kutusu 10"/>
          <p:cNvSpPr txBox="1"/>
          <p:nvPr/>
        </p:nvSpPr>
        <p:spPr>
          <a:xfrm>
            <a:off x="10956668" y="792557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15</a:t>
            </a:r>
            <a:endParaRPr lang="tr-TR" sz="6000" dirty="0"/>
          </a:p>
        </p:txBody>
      </p:sp>
      <p:sp>
        <p:nvSpPr>
          <p:cNvPr id="12" name="Metin kutusu 11"/>
          <p:cNvSpPr txBox="1"/>
          <p:nvPr/>
        </p:nvSpPr>
        <p:spPr>
          <a:xfrm>
            <a:off x="10956662" y="79512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14</a:t>
            </a:r>
            <a:endParaRPr lang="tr-TR" sz="6000" dirty="0"/>
          </a:p>
        </p:txBody>
      </p:sp>
      <p:sp>
        <p:nvSpPr>
          <p:cNvPr id="13" name="Metin kutusu 12"/>
          <p:cNvSpPr txBox="1"/>
          <p:nvPr/>
        </p:nvSpPr>
        <p:spPr>
          <a:xfrm>
            <a:off x="10956668" y="795123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13</a:t>
            </a:r>
            <a:endParaRPr lang="tr-TR" sz="6000" dirty="0"/>
          </a:p>
        </p:txBody>
      </p:sp>
      <p:sp>
        <p:nvSpPr>
          <p:cNvPr id="14" name="Metin kutusu 13"/>
          <p:cNvSpPr txBox="1"/>
          <p:nvPr/>
        </p:nvSpPr>
        <p:spPr>
          <a:xfrm>
            <a:off x="10955234" y="795123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12</a:t>
            </a:r>
            <a:endParaRPr lang="tr-TR" sz="6000" dirty="0"/>
          </a:p>
        </p:txBody>
      </p:sp>
      <p:sp>
        <p:nvSpPr>
          <p:cNvPr id="15" name="Metin kutusu 14"/>
          <p:cNvSpPr txBox="1"/>
          <p:nvPr/>
        </p:nvSpPr>
        <p:spPr>
          <a:xfrm>
            <a:off x="10956672" y="792238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11</a:t>
            </a:r>
            <a:endParaRPr lang="tr-TR" sz="6000" dirty="0"/>
          </a:p>
        </p:txBody>
      </p:sp>
      <p:sp>
        <p:nvSpPr>
          <p:cNvPr id="16" name="Metin kutusu 15"/>
          <p:cNvSpPr txBox="1"/>
          <p:nvPr/>
        </p:nvSpPr>
        <p:spPr>
          <a:xfrm>
            <a:off x="10955233" y="79544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10</a:t>
            </a:r>
            <a:endParaRPr lang="tr-TR" sz="6000" dirty="0"/>
          </a:p>
        </p:txBody>
      </p:sp>
      <p:sp>
        <p:nvSpPr>
          <p:cNvPr id="17" name="Metin kutusu 16"/>
          <p:cNvSpPr txBox="1"/>
          <p:nvPr/>
        </p:nvSpPr>
        <p:spPr>
          <a:xfrm>
            <a:off x="11157210" y="795121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9</a:t>
            </a:r>
            <a:endParaRPr lang="tr-TR" sz="6000" dirty="0"/>
          </a:p>
        </p:txBody>
      </p:sp>
      <p:sp>
        <p:nvSpPr>
          <p:cNvPr id="18" name="Metin kutusu 17"/>
          <p:cNvSpPr txBox="1"/>
          <p:nvPr/>
        </p:nvSpPr>
        <p:spPr>
          <a:xfrm>
            <a:off x="11159145" y="792237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8</a:t>
            </a:r>
            <a:endParaRPr lang="tr-TR" sz="6000" dirty="0"/>
          </a:p>
        </p:txBody>
      </p:sp>
      <p:sp>
        <p:nvSpPr>
          <p:cNvPr id="19" name="Metin kutusu 18"/>
          <p:cNvSpPr txBox="1"/>
          <p:nvPr/>
        </p:nvSpPr>
        <p:spPr>
          <a:xfrm>
            <a:off x="11159145" y="795442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7</a:t>
            </a:r>
            <a:endParaRPr lang="tr-TR" sz="6000" dirty="0"/>
          </a:p>
        </p:txBody>
      </p:sp>
      <p:sp>
        <p:nvSpPr>
          <p:cNvPr id="20" name="Metin kutusu 19"/>
          <p:cNvSpPr txBox="1"/>
          <p:nvPr/>
        </p:nvSpPr>
        <p:spPr>
          <a:xfrm>
            <a:off x="11159145" y="792236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6</a:t>
            </a:r>
            <a:endParaRPr lang="tr-TR" sz="6000" dirty="0"/>
          </a:p>
        </p:txBody>
      </p:sp>
      <p:sp>
        <p:nvSpPr>
          <p:cNvPr id="21" name="Metin kutusu 20"/>
          <p:cNvSpPr txBox="1"/>
          <p:nvPr/>
        </p:nvSpPr>
        <p:spPr>
          <a:xfrm>
            <a:off x="11159145" y="789353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5</a:t>
            </a:r>
            <a:endParaRPr lang="tr-TR" sz="6000" dirty="0"/>
          </a:p>
        </p:txBody>
      </p:sp>
      <p:sp>
        <p:nvSpPr>
          <p:cNvPr id="22" name="Metin kutusu 21"/>
          <p:cNvSpPr txBox="1"/>
          <p:nvPr/>
        </p:nvSpPr>
        <p:spPr>
          <a:xfrm>
            <a:off x="11157209" y="789352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4</a:t>
            </a:r>
            <a:endParaRPr lang="tr-TR" sz="6000" dirty="0"/>
          </a:p>
        </p:txBody>
      </p:sp>
      <p:sp>
        <p:nvSpPr>
          <p:cNvPr id="23" name="Metin kutusu 22"/>
          <p:cNvSpPr txBox="1"/>
          <p:nvPr/>
        </p:nvSpPr>
        <p:spPr>
          <a:xfrm>
            <a:off x="11159145" y="795442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3</a:t>
            </a:r>
            <a:endParaRPr lang="tr-TR" sz="6000" dirty="0"/>
          </a:p>
        </p:txBody>
      </p:sp>
      <p:sp>
        <p:nvSpPr>
          <p:cNvPr id="24" name="Metin kutusu 23"/>
          <p:cNvSpPr txBox="1"/>
          <p:nvPr/>
        </p:nvSpPr>
        <p:spPr>
          <a:xfrm>
            <a:off x="11157208" y="789351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2</a:t>
            </a:r>
            <a:endParaRPr lang="tr-TR" sz="6000" dirty="0"/>
          </a:p>
        </p:txBody>
      </p:sp>
      <p:sp>
        <p:nvSpPr>
          <p:cNvPr id="25" name="Metin kutusu 24"/>
          <p:cNvSpPr txBox="1"/>
          <p:nvPr/>
        </p:nvSpPr>
        <p:spPr>
          <a:xfrm>
            <a:off x="11157207" y="795442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</a:t>
            </a:r>
            <a:endParaRPr lang="tr-TR" sz="6000" dirty="0"/>
          </a:p>
        </p:txBody>
      </p:sp>
      <p:sp>
        <p:nvSpPr>
          <p:cNvPr id="26" name="Metin kutusu 25"/>
          <p:cNvSpPr txBox="1"/>
          <p:nvPr/>
        </p:nvSpPr>
        <p:spPr>
          <a:xfrm>
            <a:off x="11159145" y="789350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0</a:t>
            </a:r>
            <a:endParaRPr lang="tr-TR" sz="6000" dirty="0"/>
          </a:p>
        </p:txBody>
      </p:sp>
      <p:sp>
        <p:nvSpPr>
          <p:cNvPr id="27" name="Metin kutusu 26"/>
          <p:cNvSpPr txBox="1"/>
          <p:nvPr/>
        </p:nvSpPr>
        <p:spPr>
          <a:xfrm>
            <a:off x="10892245" y="763334"/>
            <a:ext cx="112242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dirty="0" smtClean="0"/>
              <a:t>SÜRE</a:t>
            </a:r>
          </a:p>
          <a:p>
            <a:r>
              <a:rPr lang="tr-TR" sz="3200" dirty="0" smtClean="0"/>
              <a:t>BİTTİ</a:t>
            </a:r>
            <a:endParaRPr lang="tr-TR" sz="3200" dirty="0"/>
          </a:p>
        </p:txBody>
      </p:sp>
      <p:pic>
        <p:nvPicPr>
          <p:cNvPr id="8194" name="Picture 2" descr="nevruz bayramı ile ilgili görsel sonucu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4655" b="19423"/>
          <a:stretch/>
        </p:blipFill>
        <p:spPr bwMode="auto">
          <a:xfrm>
            <a:off x="756076" y="3643952"/>
            <a:ext cx="9670813" cy="28387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30566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5500"/>
                            </p:stCondLst>
                            <p:childTnLst>
                              <p:par>
                                <p:cTn id="12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6000"/>
                            </p:stCondLst>
                            <p:childTnLst>
                              <p:par>
                                <p:cTn id="1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6500"/>
                            </p:stCondLst>
                            <p:childTnLst>
                              <p:par>
                                <p:cTn id="13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7000"/>
                            </p:stCondLst>
                            <p:childTnLst>
                              <p:par>
                                <p:cTn id="1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7500"/>
                            </p:stCondLst>
                            <p:childTnLst>
                              <p:par>
                                <p:cTn id="14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8000"/>
                            </p:stCondLst>
                            <p:childTnLst>
                              <p:par>
                                <p:cTn id="1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8500"/>
                            </p:stCondLst>
                            <p:childTnLst>
                              <p:par>
                                <p:cTn id="15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9000"/>
                            </p:stCondLst>
                            <p:childTnLst>
                              <p:par>
                                <p:cTn id="1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9500"/>
                            </p:stCondLst>
                            <p:childTnLst>
                              <p:par>
                                <p:cTn id="16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20000"/>
                            </p:stCondLst>
                            <p:childTnLst>
                              <p:par>
                                <p:cTn id="1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20500"/>
                            </p:stCondLst>
                            <p:childTnLst>
                              <p:par>
                                <p:cTn id="16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21000"/>
                            </p:stCondLst>
                            <p:childTnLst>
                              <p:par>
                                <p:cTn id="1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/>
              <a:t>BİLGİ </a:t>
            </a:r>
            <a:r>
              <a:rPr lang="tr-TR" dirty="0" smtClean="0"/>
              <a:t>YARIŞMASI </a:t>
            </a:r>
            <a:br>
              <a:rPr lang="tr-TR" dirty="0" smtClean="0"/>
            </a:br>
            <a:r>
              <a:rPr lang="tr-TR" dirty="0" smtClean="0"/>
              <a:t>KULEÖNÜ ORTAOKULU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r-TR" sz="2800" b="1" dirty="0">
                <a:solidFill>
                  <a:schemeClr val="bg1"/>
                </a:solidFill>
              </a:rPr>
              <a:t>7) Türklerin tarih boyunca kutladığı en eski bayramlardan birisi, baharın müjdecisi bayramın adı nedir?</a:t>
            </a:r>
          </a:p>
        </p:txBody>
      </p:sp>
      <p:sp>
        <p:nvSpPr>
          <p:cNvPr id="5" name="Dikdörtgen 4"/>
          <p:cNvSpPr/>
          <p:nvPr/>
        </p:nvSpPr>
        <p:spPr>
          <a:xfrm>
            <a:off x="0" y="6581619"/>
            <a:ext cx="12192000" cy="27638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Dikdörtgen 5"/>
          <p:cNvSpPr/>
          <p:nvPr/>
        </p:nvSpPr>
        <p:spPr>
          <a:xfrm>
            <a:off x="2850529" y="4382190"/>
            <a:ext cx="48034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b="1" dirty="0">
                <a:solidFill>
                  <a:srgbClr val="0070C0"/>
                </a:solidFill>
              </a:rPr>
              <a:t>CEVAP : </a:t>
            </a:r>
            <a:r>
              <a:rPr lang="tr-TR" sz="3200" b="1" dirty="0" smtClean="0">
                <a:solidFill>
                  <a:srgbClr val="0070C0"/>
                </a:solidFill>
              </a:rPr>
              <a:t>Nevruz Bayramı</a:t>
            </a:r>
            <a:endParaRPr lang="tr-TR" sz="32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1323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/>
              <a:t>BİLGİ </a:t>
            </a:r>
            <a:r>
              <a:rPr lang="tr-TR" dirty="0" smtClean="0"/>
              <a:t>YARIŞMASI </a:t>
            </a:r>
            <a:br>
              <a:rPr lang="tr-TR" dirty="0" smtClean="0"/>
            </a:br>
            <a:r>
              <a:rPr lang="tr-TR" dirty="0" smtClean="0"/>
              <a:t>KULEÖNÜ ORTAOKULU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r-TR" sz="2800" b="1" dirty="0" smtClean="0">
                <a:solidFill>
                  <a:schemeClr val="bg1"/>
                </a:solidFill>
              </a:rPr>
              <a:t>8) Duvara asılan bir haritanın sağ tarafı her zaman hangi yönü gösterir?</a:t>
            </a:r>
          </a:p>
          <a:p>
            <a:pPr marL="0" indent="0">
              <a:buNone/>
            </a:pPr>
            <a:endParaRPr lang="nl-NL" sz="2800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nl-NL" sz="2800" b="1" dirty="0" smtClean="0">
                <a:solidFill>
                  <a:schemeClr val="bg1"/>
                </a:solidFill>
              </a:rPr>
              <a:t>A)</a:t>
            </a:r>
            <a:r>
              <a:rPr lang="tr-TR" sz="2800" b="1" dirty="0" smtClean="0">
                <a:solidFill>
                  <a:schemeClr val="bg1"/>
                </a:solidFill>
              </a:rPr>
              <a:t>Kuzey</a:t>
            </a:r>
          </a:p>
          <a:p>
            <a:pPr marL="0" indent="0">
              <a:buNone/>
            </a:pPr>
            <a:r>
              <a:rPr lang="nl-NL" sz="2800" b="1" dirty="0" smtClean="0">
                <a:solidFill>
                  <a:schemeClr val="bg1"/>
                </a:solidFill>
              </a:rPr>
              <a:t>B)</a:t>
            </a:r>
            <a:r>
              <a:rPr lang="tr-TR" sz="2800" b="1" dirty="0" smtClean="0">
                <a:solidFill>
                  <a:schemeClr val="bg1"/>
                </a:solidFill>
              </a:rPr>
              <a:t>Güney</a:t>
            </a:r>
            <a:r>
              <a:rPr lang="nl-NL" sz="2800" b="1" dirty="0" smtClean="0">
                <a:solidFill>
                  <a:schemeClr val="bg1"/>
                </a:solidFill>
              </a:rPr>
              <a:t>   </a:t>
            </a:r>
            <a:endParaRPr lang="tr-TR" sz="2800" b="1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nl-NL" sz="2800" b="1" dirty="0" smtClean="0">
                <a:solidFill>
                  <a:schemeClr val="bg1"/>
                </a:solidFill>
              </a:rPr>
              <a:t>C</a:t>
            </a:r>
            <a:r>
              <a:rPr lang="tr-TR" sz="2800" b="1" dirty="0" smtClean="0">
                <a:solidFill>
                  <a:schemeClr val="bg1"/>
                </a:solidFill>
              </a:rPr>
              <a:t>)Doğu</a:t>
            </a:r>
            <a:r>
              <a:rPr lang="nl-NL" sz="2800" b="1" dirty="0" smtClean="0">
                <a:solidFill>
                  <a:schemeClr val="bg1"/>
                </a:solidFill>
              </a:rPr>
              <a:t>     </a:t>
            </a:r>
            <a:endParaRPr lang="tr-TR" sz="2800" b="1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nl-NL" sz="2800" b="1" dirty="0" smtClean="0">
                <a:solidFill>
                  <a:schemeClr val="bg1"/>
                </a:solidFill>
              </a:rPr>
              <a:t>D)</a:t>
            </a:r>
            <a:r>
              <a:rPr lang="tr-TR" sz="2800" b="1" dirty="0" smtClean="0">
                <a:solidFill>
                  <a:schemeClr val="bg1"/>
                </a:solidFill>
              </a:rPr>
              <a:t>Batı</a:t>
            </a:r>
            <a:endParaRPr lang="nl-NL" sz="2800" b="1" dirty="0">
              <a:solidFill>
                <a:schemeClr val="bg1"/>
              </a:solidFill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6581619"/>
            <a:ext cx="12192000" cy="27638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10957168" y="789354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20</a:t>
            </a:r>
            <a:endParaRPr lang="tr-TR" sz="6000" dirty="0"/>
          </a:p>
        </p:txBody>
      </p:sp>
      <p:sp>
        <p:nvSpPr>
          <p:cNvPr id="7" name="Metin kutusu 6"/>
          <p:cNvSpPr txBox="1"/>
          <p:nvPr/>
        </p:nvSpPr>
        <p:spPr>
          <a:xfrm>
            <a:off x="10957168" y="79544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19</a:t>
            </a:r>
            <a:endParaRPr lang="tr-TR" sz="6000" dirty="0"/>
          </a:p>
        </p:txBody>
      </p:sp>
      <p:sp>
        <p:nvSpPr>
          <p:cNvPr id="8" name="Metin kutusu 7"/>
          <p:cNvSpPr txBox="1"/>
          <p:nvPr/>
        </p:nvSpPr>
        <p:spPr>
          <a:xfrm>
            <a:off x="10956913" y="79449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18</a:t>
            </a:r>
            <a:endParaRPr lang="tr-TR" sz="6000" dirty="0"/>
          </a:p>
        </p:txBody>
      </p:sp>
      <p:sp>
        <p:nvSpPr>
          <p:cNvPr id="9" name="Metin kutusu 8"/>
          <p:cNvSpPr txBox="1"/>
          <p:nvPr/>
        </p:nvSpPr>
        <p:spPr>
          <a:xfrm>
            <a:off x="10957168" y="79411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17</a:t>
            </a:r>
            <a:endParaRPr lang="tr-TR" sz="6000" dirty="0"/>
          </a:p>
        </p:txBody>
      </p:sp>
      <p:sp>
        <p:nvSpPr>
          <p:cNvPr id="10" name="Metin kutusu 9"/>
          <p:cNvSpPr txBox="1"/>
          <p:nvPr/>
        </p:nvSpPr>
        <p:spPr>
          <a:xfrm>
            <a:off x="10955234" y="792238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16</a:t>
            </a:r>
            <a:endParaRPr lang="tr-TR" sz="6000" dirty="0"/>
          </a:p>
        </p:txBody>
      </p:sp>
      <p:sp>
        <p:nvSpPr>
          <p:cNvPr id="11" name="Metin kutusu 10"/>
          <p:cNvSpPr txBox="1"/>
          <p:nvPr/>
        </p:nvSpPr>
        <p:spPr>
          <a:xfrm>
            <a:off x="10956668" y="792557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15</a:t>
            </a:r>
            <a:endParaRPr lang="tr-TR" sz="6000" dirty="0"/>
          </a:p>
        </p:txBody>
      </p:sp>
      <p:sp>
        <p:nvSpPr>
          <p:cNvPr id="12" name="Metin kutusu 11"/>
          <p:cNvSpPr txBox="1"/>
          <p:nvPr/>
        </p:nvSpPr>
        <p:spPr>
          <a:xfrm>
            <a:off x="10956662" y="79512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14</a:t>
            </a:r>
            <a:endParaRPr lang="tr-TR" sz="6000" dirty="0"/>
          </a:p>
        </p:txBody>
      </p:sp>
      <p:sp>
        <p:nvSpPr>
          <p:cNvPr id="13" name="Metin kutusu 12"/>
          <p:cNvSpPr txBox="1"/>
          <p:nvPr/>
        </p:nvSpPr>
        <p:spPr>
          <a:xfrm>
            <a:off x="10956668" y="795123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13</a:t>
            </a:r>
            <a:endParaRPr lang="tr-TR" sz="6000" dirty="0"/>
          </a:p>
        </p:txBody>
      </p:sp>
      <p:sp>
        <p:nvSpPr>
          <p:cNvPr id="14" name="Metin kutusu 13"/>
          <p:cNvSpPr txBox="1"/>
          <p:nvPr/>
        </p:nvSpPr>
        <p:spPr>
          <a:xfrm>
            <a:off x="10955234" y="795123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12</a:t>
            </a:r>
            <a:endParaRPr lang="tr-TR" sz="6000" dirty="0"/>
          </a:p>
        </p:txBody>
      </p:sp>
      <p:sp>
        <p:nvSpPr>
          <p:cNvPr id="15" name="Metin kutusu 14"/>
          <p:cNvSpPr txBox="1"/>
          <p:nvPr/>
        </p:nvSpPr>
        <p:spPr>
          <a:xfrm>
            <a:off x="10956672" y="792238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11</a:t>
            </a:r>
            <a:endParaRPr lang="tr-TR" sz="6000" dirty="0"/>
          </a:p>
        </p:txBody>
      </p:sp>
      <p:sp>
        <p:nvSpPr>
          <p:cNvPr id="16" name="Metin kutusu 15"/>
          <p:cNvSpPr txBox="1"/>
          <p:nvPr/>
        </p:nvSpPr>
        <p:spPr>
          <a:xfrm>
            <a:off x="10955233" y="79544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10</a:t>
            </a:r>
            <a:endParaRPr lang="tr-TR" sz="6000" dirty="0"/>
          </a:p>
        </p:txBody>
      </p:sp>
      <p:sp>
        <p:nvSpPr>
          <p:cNvPr id="17" name="Metin kutusu 16"/>
          <p:cNvSpPr txBox="1"/>
          <p:nvPr/>
        </p:nvSpPr>
        <p:spPr>
          <a:xfrm>
            <a:off x="11157210" y="795121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9</a:t>
            </a:r>
            <a:endParaRPr lang="tr-TR" sz="6000" dirty="0"/>
          </a:p>
        </p:txBody>
      </p:sp>
      <p:sp>
        <p:nvSpPr>
          <p:cNvPr id="18" name="Metin kutusu 17"/>
          <p:cNvSpPr txBox="1"/>
          <p:nvPr/>
        </p:nvSpPr>
        <p:spPr>
          <a:xfrm>
            <a:off x="11159145" y="792237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8</a:t>
            </a:r>
            <a:endParaRPr lang="tr-TR" sz="6000" dirty="0"/>
          </a:p>
        </p:txBody>
      </p:sp>
      <p:sp>
        <p:nvSpPr>
          <p:cNvPr id="19" name="Metin kutusu 18"/>
          <p:cNvSpPr txBox="1"/>
          <p:nvPr/>
        </p:nvSpPr>
        <p:spPr>
          <a:xfrm>
            <a:off x="11159145" y="795442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7</a:t>
            </a:r>
            <a:endParaRPr lang="tr-TR" sz="6000" dirty="0"/>
          </a:p>
        </p:txBody>
      </p:sp>
      <p:sp>
        <p:nvSpPr>
          <p:cNvPr id="20" name="Metin kutusu 19"/>
          <p:cNvSpPr txBox="1"/>
          <p:nvPr/>
        </p:nvSpPr>
        <p:spPr>
          <a:xfrm>
            <a:off x="11159145" y="792236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6</a:t>
            </a:r>
            <a:endParaRPr lang="tr-TR" sz="6000" dirty="0"/>
          </a:p>
        </p:txBody>
      </p:sp>
      <p:sp>
        <p:nvSpPr>
          <p:cNvPr id="21" name="Metin kutusu 20"/>
          <p:cNvSpPr txBox="1"/>
          <p:nvPr/>
        </p:nvSpPr>
        <p:spPr>
          <a:xfrm>
            <a:off x="11159145" y="789353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5</a:t>
            </a:r>
            <a:endParaRPr lang="tr-TR" sz="6000" dirty="0"/>
          </a:p>
        </p:txBody>
      </p:sp>
      <p:sp>
        <p:nvSpPr>
          <p:cNvPr id="22" name="Metin kutusu 21"/>
          <p:cNvSpPr txBox="1"/>
          <p:nvPr/>
        </p:nvSpPr>
        <p:spPr>
          <a:xfrm>
            <a:off x="11157209" y="789352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4</a:t>
            </a:r>
            <a:endParaRPr lang="tr-TR" sz="6000" dirty="0"/>
          </a:p>
        </p:txBody>
      </p:sp>
      <p:sp>
        <p:nvSpPr>
          <p:cNvPr id="23" name="Metin kutusu 22"/>
          <p:cNvSpPr txBox="1"/>
          <p:nvPr/>
        </p:nvSpPr>
        <p:spPr>
          <a:xfrm>
            <a:off x="11159145" y="795442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3</a:t>
            </a:r>
            <a:endParaRPr lang="tr-TR" sz="6000" dirty="0"/>
          </a:p>
        </p:txBody>
      </p:sp>
      <p:sp>
        <p:nvSpPr>
          <p:cNvPr id="24" name="Metin kutusu 23"/>
          <p:cNvSpPr txBox="1"/>
          <p:nvPr/>
        </p:nvSpPr>
        <p:spPr>
          <a:xfrm>
            <a:off x="11157208" y="789351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2</a:t>
            </a:r>
            <a:endParaRPr lang="tr-TR" sz="6000" dirty="0"/>
          </a:p>
        </p:txBody>
      </p:sp>
      <p:sp>
        <p:nvSpPr>
          <p:cNvPr id="25" name="Metin kutusu 24"/>
          <p:cNvSpPr txBox="1"/>
          <p:nvPr/>
        </p:nvSpPr>
        <p:spPr>
          <a:xfrm>
            <a:off x="11157207" y="795442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</a:t>
            </a:r>
            <a:endParaRPr lang="tr-TR" sz="6000" dirty="0"/>
          </a:p>
        </p:txBody>
      </p:sp>
      <p:sp>
        <p:nvSpPr>
          <p:cNvPr id="26" name="Metin kutusu 25"/>
          <p:cNvSpPr txBox="1"/>
          <p:nvPr/>
        </p:nvSpPr>
        <p:spPr>
          <a:xfrm>
            <a:off x="11159145" y="789350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0</a:t>
            </a:r>
            <a:endParaRPr lang="tr-TR" sz="6000" dirty="0"/>
          </a:p>
        </p:txBody>
      </p:sp>
      <p:sp>
        <p:nvSpPr>
          <p:cNvPr id="27" name="Metin kutusu 26"/>
          <p:cNvSpPr txBox="1"/>
          <p:nvPr/>
        </p:nvSpPr>
        <p:spPr>
          <a:xfrm>
            <a:off x="10892245" y="763334"/>
            <a:ext cx="112242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dirty="0" smtClean="0"/>
              <a:t>SÜRE</a:t>
            </a:r>
          </a:p>
          <a:p>
            <a:r>
              <a:rPr lang="tr-TR" sz="3200" dirty="0" smtClean="0"/>
              <a:t>BİTTİ</a:t>
            </a:r>
            <a:endParaRPr lang="tr-TR" sz="3200" dirty="0"/>
          </a:p>
        </p:txBody>
      </p:sp>
    </p:spTree>
    <p:extLst>
      <p:ext uri="{BB962C8B-B14F-4D97-AF65-F5344CB8AC3E}">
        <p14:creationId xmlns="" xmlns:p14="http://schemas.microsoft.com/office/powerpoint/2010/main" val="2212789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5500"/>
                            </p:stCondLst>
                            <p:childTnLst>
                              <p:par>
                                <p:cTn id="12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6000"/>
                            </p:stCondLst>
                            <p:childTnLst>
                              <p:par>
                                <p:cTn id="1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6500"/>
                            </p:stCondLst>
                            <p:childTnLst>
                              <p:par>
                                <p:cTn id="13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7000"/>
                            </p:stCondLst>
                            <p:childTnLst>
                              <p:par>
                                <p:cTn id="1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7500"/>
                            </p:stCondLst>
                            <p:childTnLst>
                              <p:par>
                                <p:cTn id="14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8000"/>
                            </p:stCondLst>
                            <p:childTnLst>
                              <p:par>
                                <p:cTn id="1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8500"/>
                            </p:stCondLst>
                            <p:childTnLst>
                              <p:par>
                                <p:cTn id="15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9000"/>
                            </p:stCondLst>
                            <p:childTnLst>
                              <p:par>
                                <p:cTn id="1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9500"/>
                            </p:stCondLst>
                            <p:childTnLst>
                              <p:par>
                                <p:cTn id="16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20000"/>
                            </p:stCondLst>
                            <p:childTnLst>
                              <p:par>
                                <p:cTn id="1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20500"/>
                            </p:stCondLst>
                            <p:childTnLst>
                              <p:par>
                                <p:cTn id="16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21000"/>
                            </p:stCondLst>
                            <p:childTnLst>
                              <p:par>
                                <p:cTn id="1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/>
              <a:t>BİLGİ </a:t>
            </a:r>
            <a:r>
              <a:rPr lang="tr-TR" dirty="0" smtClean="0"/>
              <a:t>YARIŞMASI </a:t>
            </a:r>
            <a:br>
              <a:rPr lang="tr-TR" dirty="0" smtClean="0"/>
            </a:br>
            <a:r>
              <a:rPr lang="tr-TR" dirty="0" smtClean="0"/>
              <a:t>KULEÖNÜ ORTAOKULU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r-TR" sz="2800" b="1" dirty="0">
                <a:solidFill>
                  <a:schemeClr val="bg1"/>
                </a:solidFill>
              </a:rPr>
              <a:t>8) </a:t>
            </a:r>
            <a:r>
              <a:rPr lang="nl-NL" sz="2800" b="1" dirty="0">
                <a:solidFill>
                  <a:schemeClr val="bg1"/>
                </a:solidFill>
              </a:rPr>
              <a:t>’</a:t>
            </a:r>
            <a:r>
              <a:rPr lang="tr-TR" sz="2800" b="1" dirty="0">
                <a:solidFill>
                  <a:schemeClr val="bg1"/>
                </a:solidFill>
              </a:rPr>
              <a:t>Duvara asılan bir haritanın sağ tarafı her zaman hangi yönü gösterir</a:t>
            </a:r>
            <a:r>
              <a:rPr lang="tr-TR" sz="2800" b="1" dirty="0" smtClean="0">
                <a:solidFill>
                  <a:schemeClr val="bg1"/>
                </a:solidFill>
              </a:rPr>
              <a:t>?</a:t>
            </a:r>
          </a:p>
          <a:p>
            <a:pPr marL="0" indent="0">
              <a:buNone/>
            </a:pPr>
            <a:endParaRPr lang="nl-NL" sz="2800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nl-NL" sz="2800" b="1" dirty="0">
                <a:solidFill>
                  <a:schemeClr val="bg1"/>
                </a:solidFill>
              </a:rPr>
              <a:t>A)</a:t>
            </a:r>
            <a:r>
              <a:rPr lang="tr-TR" sz="2800" b="1" dirty="0">
                <a:solidFill>
                  <a:schemeClr val="bg1"/>
                </a:solidFill>
              </a:rPr>
              <a:t>Kuzey</a:t>
            </a:r>
          </a:p>
          <a:p>
            <a:pPr marL="0" indent="0">
              <a:buNone/>
            </a:pPr>
            <a:r>
              <a:rPr lang="nl-NL" sz="2800" b="1" dirty="0">
                <a:solidFill>
                  <a:schemeClr val="bg1"/>
                </a:solidFill>
              </a:rPr>
              <a:t>B)</a:t>
            </a:r>
            <a:r>
              <a:rPr lang="tr-TR" sz="2800" b="1" dirty="0">
                <a:solidFill>
                  <a:schemeClr val="bg1"/>
                </a:solidFill>
              </a:rPr>
              <a:t>Güney</a:t>
            </a:r>
            <a:r>
              <a:rPr lang="nl-NL" sz="2800" b="1" dirty="0">
                <a:solidFill>
                  <a:schemeClr val="bg1"/>
                </a:solidFill>
              </a:rPr>
              <a:t>   </a:t>
            </a:r>
            <a:endParaRPr lang="tr-TR" sz="2800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nl-NL" sz="2800" b="1" dirty="0">
                <a:solidFill>
                  <a:schemeClr val="bg1"/>
                </a:solidFill>
              </a:rPr>
              <a:t>C</a:t>
            </a:r>
            <a:r>
              <a:rPr lang="tr-TR" sz="2800" b="1" dirty="0">
                <a:solidFill>
                  <a:schemeClr val="bg1"/>
                </a:solidFill>
              </a:rPr>
              <a:t>)Doğu</a:t>
            </a:r>
            <a:r>
              <a:rPr lang="nl-NL" sz="2800" b="1" dirty="0">
                <a:solidFill>
                  <a:schemeClr val="bg1"/>
                </a:solidFill>
              </a:rPr>
              <a:t>     </a:t>
            </a:r>
            <a:endParaRPr lang="tr-TR" sz="2800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nl-NL" sz="2800" b="1" dirty="0">
                <a:solidFill>
                  <a:schemeClr val="bg1"/>
                </a:solidFill>
              </a:rPr>
              <a:t>D)</a:t>
            </a:r>
            <a:r>
              <a:rPr lang="tr-TR" sz="2800" b="1" dirty="0">
                <a:solidFill>
                  <a:schemeClr val="bg1"/>
                </a:solidFill>
              </a:rPr>
              <a:t>Batı</a:t>
            </a:r>
            <a:endParaRPr lang="nl-NL" sz="2800" b="1" dirty="0">
              <a:solidFill>
                <a:schemeClr val="bg1"/>
              </a:solidFill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6581619"/>
            <a:ext cx="12192000" cy="27638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Dikdörtgen 5"/>
          <p:cNvSpPr/>
          <p:nvPr/>
        </p:nvSpPr>
        <p:spPr>
          <a:xfrm>
            <a:off x="3081675" y="5854121"/>
            <a:ext cx="28927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b="1" dirty="0">
                <a:solidFill>
                  <a:srgbClr val="0070C0"/>
                </a:solidFill>
              </a:rPr>
              <a:t>CEVAP : </a:t>
            </a:r>
            <a:r>
              <a:rPr lang="tr-TR" sz="3200" b="1" dirty="0" smtClean="0">
                <a:solidFill>
                  <a:srgbClr val="0070C0"/>
                </a:solidFill>
              </a:rPr>
              <a:t>DOĞU</a:t>
            </a:r>
            <a:endParaRPr lang="tr-TR" sz="3200" b="1" dirty="0">
              <a:solidFill>
                <a:srgbClr val="0070C0"/>
              </a:solidFill>
            </a:endParaRPr>
          </a:p>
        </p:txBody>
      </p:sp>
      <p:pic>
        <p:nvPicPr>
          <p:cNvPr id="10242" name="Picture 2" descr="İlgili resim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8419" b="15477"/>
          <a:stretch/>
        </p:blipFill>
        <p:spPr bwMode="auto">
          <a:xfrm>
            <a:off x="5225004" y="3398293"/>
            <a:ext cx="5162550" cy="22109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512458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/>
              <a:t>BİLGİ </a:t>
            </a:r>
            <a:r>
              <a:rPr lang="tr-TR" dirty="0" smtClean="0"/>
              <a:t>YARIŞMASI </a:t>
            </a:r>
            <a:br>
              <a:rPr lang="tr-TR" dirty="0" smtClean="0"/>
            </a:br>
            <a:r>
              <a:rPr lang="tr-TR" dirty="0" smtClean="0"/>
              <a:t>KULEÖNÜ ORTAOKULU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r-TR" sz="2800" b="1" dirty="0" smtClean="0">
                <a:solidFill>
                  <a:schemeClr val="bg1"/>
                </a:solidFill>
              </a:rPr>
              <a:t>9) Dünyanın ilk kadın savaş pilotu, Mustafa Kemal Atatürk’ün manevi kızlarından biri olan ve ülkemizde bir hava limanına adı verilen kişi kimdir</a:t>
            </a:r>
            <a:r>
              <a:rPr lang="nl-NL" sz="2800" b="1" dirty="0" smtClean="0">
                <a:solidFill>
                  <a:schemeClr val="bg1"/>
                </a:solidFill>
              </a:rPr>
              <a:t>?</a:t>
            </a:r>
            <a:endParaRPr lang="tr-TR" sz="2800" b="1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nl-NL" sz="2800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nl-NL" sz="2800" b="1" dirty="0">
                <a:solidFill>
                  <a:schemeClr val="bg1"/>
                </a:solidFill>
              </a:rPr>
              <a:t>A) </a:t>
            </a:r>
            <a:r>
              <a:rPr lang="tr-TR" sz="2800" b="1" dirty="0" smtClean="0">
                <a:solidFill>
                  <a:schemeClr val="bg1"/>
                </a:solidFill>
              </a:rPr>
              <a:t>Halide Edip ADIVAR</a:t>
            </a:r>
          </a:p>
          <a:p>
            <a:pPr marL="0" indent="0">
              <a:buNone/>
            </a:pPr>
            <a:r>
              <a:rPr lang="nl-NL" sz="2800" b="1" dirty="0" smtClean="0">
                <a:solidFill>
                  <a:schemeClr val="bg1"/>
                </a:solidFill>
              </a:rPr>
              <a:t>B)</a:t>
            </a:r>
            <a:r>
              <a:rPr lang="tr-TR" sz="2800" b="1" dirty="0" smtClean="0">
                <a:solidFill>
                  <a:schemeClr val="bg1"/>
                </a:solidFill>
              </a:rPr>
              <a:t> Ülkü ADATEPE</a:t>
            </a:r>
          </a:p>
          <a:p>
            <a:pPr marL="0" indent="0">
              <a:buNone/>
            </a:pPr>
            <a:r>
              <a:rPr lang="nl-NL" sz="2800" b="1" dirty="0" smtClean="0">
                <a:solidFill>
                  <a:schemeClr val="bg1"/>
                </a:solidFill>
              </a:rPr>
              <a:t>C)</a:t>
            </a:r>
            <a:r>
              <a:rPr lang="tr-TR" sz="2800" b="1" dirty="0" smtClean="0">
                <a:solidFill>
                  <a:schemeClr val="bg1"/>
                </a:solidFill>
              </a:rPr>
              <a:t> Sabiha GÖKÇEN</a:t>
            </a:r>
          </a:p>
          <a:p>
            <a:pPr marL="0" indent="0">
              <a:buNone/>
            </a:pPr>
            <a:r>
              <a:rPr lang="nl-NL" sz="2800" b="1" dirty="0" smtClean="0">
                <a:solidFill>
                  <a:schemeClr val="bg1"/>
                </a:solidFill>
              </a:rPr>
              <a:t>D)</a:t>
            </a:r>
            <a:r>
              <a:rPr lang="tr-TR" sz="2800" b="1" dirty="0" smtClean="0">
                <a:solidFill>
                  <a:schemeClr val="bg1"/>
                </a:solidFill>
              </a:rPr>
              <a:t> Afet İNAN</a:t>
            </a:r>
            <a:endParaRPr lang="nl-NL" sz="2800" b="1" dirty="0">
              <a:solidFill>
                <a:schemeClr val="bg1"/>
              </a:solidFill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6581619"/>
            <a:ext cx="12192000" cy="27638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10957168" y="789354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20</a:t>
            </a:r>
            <a:endParaRPr lang="tr-TR" sz="6000" dirty="0"/>
          </a:p>
        </p:txBody>
      </p:sp>
      <p:sp>
        <p:nvSpPr>
          <p:cNvPr id="7" name="Metin kutusu 6"/>
          <p:cNvSpPr txBox="1"/>
          <p:nvPr/>
        </p:nvSpPr>
        <p:spPr>
          <a:xfrm>
            <a:off x="10957168" y="79544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19</a:t>
            </a:r>
            <a:endParaRPr lang="tr-TR" sz="6000" dirty="0"/>
          </a:p>
        </p:txBody>
      </p:sp>
      <p:sp>
        <p:nvSpPr>
          <p:cNvPr id="8" name="Metin kutusu 7"/>
          <p:cNvSpPr txBox="1"/>
          <p:nvPr/>
        </p:nvSpPr>
        <p:spPr>
          <a:xfrm>
            <a:off x="10956913" y="79449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18</a:t>
            </a:r>
            <a:endParaRPr lang="tr-TR" sz="6000" dirty="0"/>
          </a:p>
        </p:txBody>
      </p:sp>
      <p:sp>
        <p:nvSpPr>
          <p:cNvPr id="9" name="Metin kutusu 8"/>
          <p:cNvSpPr txBox="1"/>
          <p:nvPr/>
        </p:nvSpPr>
        <p:spPr>
          <a:xfrm>
            <a:off x="10957168" y="79411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17</a:t>
            </a:r>
            <a:endParaRPr lang="tr-TR" sz="6000" dirty="0"/>
          </a:p>
        </p:txBody>
      </p:sp>
      <p:sp>
        <p:nvSpPr>
          <p:cNvPr id="10" name="Metin kutusu 9"/>
          <p:cNvSpPr txBox="1"/>
          <p:nvPr/>
        </p:nvSpPr>
        <p:spPr>
          <a:xfrm>
            <a:off x="10955234" y="792238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16</a:t>
            </a:r>
            <a:endParaRPr lang="tr-TR" sz="6000" dirty="0"/>
          </a:p>
        </p:txBody>
      </p:sp>
      <p:sp>
        <p:nvSpPr>
          <p:cNvPr id="11" name="Metin kutusu 10"/>
          <p:cNvSpPr txBox="1"/>
          <p:nvPr/>
        </p:nvSpPr>
        <p:spPr>
          <a:xfrm>
            <a:off x="10956668" y="792557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15</a:t>
            </a:r>
            <a:endParaRPr lang="tr-TR" sz="6000" dirty="0"/>
          </a:p>
        </p:txBody>
      </p:sp>
      <p:sp>
        <p:nvSpPr>
          <p:cNvPr id="12" name="Metin kutusu 11"/>
          <p:cNvSpPr txBox="1"/>
          <p:nvPr/>
        </p:nvSpPr>
        <p:spPr>
          <a:xfrm>
            <a:off x="10956662" y="79512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14</a:t>
            </a:r>
            <a:endParaRPr lang="tr-TR" sz="6000" dirty="0"/>
          </a:p>
        </p:txBody>
      </p:sp>
      <p:sp>
        <p:nvSpPr>
          <p:cNvPr id="13" name="Metin kutusu 12"/>
          <p:cNvSpPr txBox="1"/>
          <p:nvPr/>
        </p:nvSpPr>
        <p:spPr>
          <a:xfrm>
            <a:off x="10956668" y="795123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13</a:t>
            </a:r>
            <a:endParaRPr lang="tr-TR" sz="6000" dirty="0"/>
          </a:p>
        </p:txBody>
      </p:sp>
      <p:sp>
        <p:nvSpPr>
          <p:cNvPr id="14" name="Metin kutusu 13"/>
          <p:cNvSpPr txBox="1"/>
          <p:nvPr/>
        </p:nvSpPr>
        <p:spPr>
          <a:xfrm>
            <a:off x="10955234" y="795123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12</a:t>
            </a:r>
            <a:endParaRPr lang="tr-TR" sz="6000" dirty="0"/>
          </a:p>
        </p:txBody>
      </p:sp>
      <p:sp>
        <p:nvSpPr>
          <p:cNvPr id="15" name="Metin kutusu 14"/>
          <p:cNvSpPr txBox="1"/>
          <p:nvPr/>
        </p:nvSpPr>
        <p:spPr>
          <a:xfrm>
            <a:off x="10956672" y="792238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11</a:t>
            </a:r>
            <a:endParaRPr lang="tr-TR" sz="6000" dirty="0"/>
          </a:p>
        </p:txBody>
      </p:sp>
      <p:sp>
        <p:nvSpPr>
          <p:cNvPr id="16" name="Metin kutusu 15"/>
          <p:cNvSpPr txBox="1"/>
          <p:nvPr/>
        </p:nvSpPr>
        <p:spPr>
          <a:xfrm>
            <a:off x="10955233" y="79544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10</a:t>
            </a:r>
            <a:endParaRPr lang="tr-TR" sz="6000" dirty="0"/>
          </a:p>
        </p:txBody>
      </p:sp>
      <p:sp>
        <p:nvSpPr>
          <p:cNvPr id="17" name="Metin kutusu 16"/>
          <p:cNvSpPr txBox="1"/>
          <p:nvPr/>
        </p:nvSpPr>
        <p:spPr>
          <a:xfrm>
            <a:off x="11157210" y="795121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9</a:t>
            </a:r>
            <a:endParaRPr lang="tr-TR" sz="6000" dirty="0"/>
          </a:p>
        </p:txBody>
      </p:sp>
      <p:sp>
        <p:nvSpPr>
          <p:cNvPr id="18" name="Metin kutusu 17"/>
          <p:cNvSpPr txBox="1"/>
          <p:nvPr/>
        </p:nvSpPr>
        <p:spPr>
          <a:xfrm>
            <a:off x="11159145" y="792237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8</a:t>
            </a:r>
            <a:endParaRPr lang="tr-TR" sz="6000" dirty="0"/>
          </a:p>
        </p:txBody>
      </p:sp>
      <p:sp>
        <p:nvSpPr>
          <p:cNvPr id="19" name="Metin kutusu 18"/>
          <p:cNvSpPr txBox="1"/>
          <p:nvPr/>
        </p:nvSpPr>
        <p:spPr>
          <a:xfrm>
            <a:off x="11159145" y="795442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7</a:t>
            </a:r>
            <a:endParaRPr lang="tr-TR" sz="6000" dirty="0"/>
          </a:p>
        </p:txBody>
      </p:sp>
      <p:sp>
        <p:nvSpPr>
          <p:cNvPr id="20" name="Metin kutusu 19"/>
          <p:cNvSpPr txBox="1"/>
          <p:nvPr/>
        </p:nvSpPr>
        <p:spPr>
          <a:xfrm>
            <a:off x="11159145" y="792236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6</a:t>
            </a:r>
            <a:endParaRPr lang="tr-TR" sz="6000" dirty="0"/>
          </a:p>
        </p:txBody>
      </p:sp>
      <p:sp>
        <p:nvSpPr>
          <p:cNvPr id="21" name="Metin kutusu 20"/>
          <p:cNvSpPr txBox="1"/>
          <p:nvPr/>
        </p:nvSpPr>
        <p:spPr>
          <a:xfrm>
            <a:off x="11159145" y="789353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5</a:t>
            </a:r>
            <a:endParaRPr lang="tr-TR" sz="6000" dirty="0"/>
          </a:p>
        </p:txBody>
      </p:sp>
      <p:sp>
        <p:nvSpPr>
          <p:cNvPr id="22" name="Metin kutusu 21"/>
          <p:cNvSpPr txBox="1"/>
          <p:nvPr/>
        </p:nvSpPr>
        <p:spPr>
          <a:xfrm>
            <a:off x="11157209" y="789352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4</a:t>
            </a:r>
            <a:endParaRPr lang="tr-TR" sz="6000" dirty="0"/>
          </a:p>
        </p:txBody>
      </p:sp>
      <p:sp>
        <p:nvSpPr>
          <p:cNvPr id="23" name="Metin kutusu 22"/>
          <p:cNvSpPr txBox="1"/>
          <p:nvPr/>
        </p:nvSpPr>
        <p:spPr>
          <a:xfrm>
            <a:off x="11159145" y="795442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3</a:t>
            </a:r>
            <a:endParaRPr lang="tr-TR" sz="6000" dirty="0"/>
          </a:p>
        </p:txBody>
      </p:sp>
      <p:sp>
        <p:nvSpPr>
          <p:cNvPr id="24" name="Metin kutusu 23"/>
          <p:cNvSpPr txBox="1"/>
          <p:nvPr/>
        </p:nvSpPr>
        <p:spPr>
          <a:xfrm>
            <a:off x="11157208" y="789351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2</a:t>
            </a:r>
            <a:endParaRPr lang="tr-TR" sz="6000" dirty="0"/>
          </a:p>
        </p:txBody>
      </p:sp>
      <p:sp>
        <p:nvSpPr>
          <p:cNvPr id="25" name="Metin kutusu 24"/>
          <p:cNvSpPr txBox="1"/>
          <p:nvPr/>
        </p:nvSpPr>
        <p:spPr>
          <a:xfrm>
            <a:off x="11157207" y="795442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</a:t>
            </a:r>
            <a:endParaRPr lang="tr-TR" sz="6000" dirty="0"/>
          </a:p>
        </p:txBody>
      </p:sp>
      <p:sp>
        <p:nvSpPr>
          <p:cNvPr id="26" name="Metin kutusu 25"/>
          <p:cNvSpPr txBox="1"/>
          <p:nvPr/>
        </p:nvSpPr>
        <p:spPr>
          <a:xfrm>
            <a:off x="11159145" y="789350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0</a:t>
            </a:r>
            <a:endParaRPr lang="tr-TR" sz="6000" dirty="0"/>
          </a:p>
        </p:txBody>
      </p:sp>
      <p:sp>
        <p:nvSpPr>
          <p:cNvPr id="27" name="Metin kutusu 26"/>
          <p:cNvSpPr txBox="1"/>
          <p:nvPr/>
        </p:nvSpPr>
        <p:spPr>
          <a:xfrm>
            <a:off x="10892245" y="763334"/>
            <a:ext cx="112242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dirty="0" smtClean="0"/>
              <a:t>SÜRE</a:t>
            </a:r>
          </a:p>
          <a:p>
            <a:r>
              <a:rPr lang="tr-TR" sz="3200" dirty="0" smtClean="0"/>
              <a:t>BİTTİ</a:t>
            </a:r>
            <a:endParaRPr lang="tr-TR" sz="3200" dirty="0"/>
          </a:p>
        </p:txBody>
      </p:sp>
      <p:pic>
        <p:nvPicPr>
          <p:cNvPr id="11266" name="Picture 2" descr="sabiha gökçen ile ilgili görsel sonucu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9916"/>
          <a:stretch/>
        </p:blipFill>
        <p:spPr bwMode="auto">
          <a:xfrm>
            <a:off x="5263534" y="3597819"/>
            <a:ext cx="5162550" cy="23253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132818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5500"/>
                            </p:stCondLst>
                            <p:childTnLst>
                              <p:par>
                                <p:cTn id="12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6000"/>
                            </p:stCondLst>
                            <p:childTnLst>
                              <p:par>
                                <p:cTn id="1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6500"/>
                            </p:stCondLst>
                            <p:childTnLst>
                              <p:par>
                                <p:cTn id="13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7000"/>
                            </p:stCondLst>
                            <p:childTnLst>
                              <p:par>
                                <p:cTn id="1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7500"/>
                            </p:stCondLst>
                            <p:childTnLst>
                              <p:par>
                                <p:cTn id="14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8000"/>
                            </p:stCondLst>
                            <p:childTnLst>
                              <p:par>
                                <p:cTn id="1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8500"/>
                            </p:stCondLst>
                            <p:childTnLst>
                              <p:par>
                                <p:cTn id="15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9000"/>
                            </p:stCondLst>
                            <p:childTnLst>
                              <p:par>
                                <p:cTn id="1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9500"/>
                            </p:stCondLst>
                            <p:childTnLst>
                              <p:par>
                                <p:cTn id="16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20000"/>
                            </p:stCondLst>
                            <p:childTnLst>
                              <p:par>
                                <p:cTn id="1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20500"/>
                            </p:stCondLst>
                            <p:childTnLst>
                              <p:par>
                                <p:cTn id="16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21000"/>
                            </p:stCondLst>
                            <p:childTnLst>
                              <p:par>
                                <p:cTn id="1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/>
              <a:t>BİLGİ </a:t>
            </a:r>
            <a:r>
              <a:rPr lang="tr-TR" dirty="0" smtClean="0"/>
              <a:t>YARIŞMASI </a:t>
            </a:r>
            <a:br>
              <a:rPr lang="tr-TR" dirty="0" smtClean="0"/>
            </a:br>
            <a:r>
              <a:rPr lang="tr-TR" dirty="0" smtClean="0"/>
              <a:t>KULEÖNÜ ORTAOKULU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r-TR" sz="2800" b="1" dirty="0">
                <a:solidFill>
                  <a:schemeClr val="bg1"/>
                </a:solidFill>
              </a:rPr>
              <a:t>9) Dünyanın ilk kadın savaş pilotu, Mustafa Kemal Atatürk’ün manevi kızlarından biri olan ve ülkemizde bir hava limanına adı verilen kişi kimdir</a:t>
            </a:r>
            <a:r>
              <a:rPr lang="nl-NL" sz="2800" b="1" dirty="0">
                <a:solidFill>
                  <a:schemeClr val="bg1"/>
                </a:solidFill>
              </a:rPr>
              <a:t>?</a:t>
            </a:r>
            <a:endParaRPr lang="tr-TR" sz="2800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nl-NL" sz="2800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nl-NL" sz="2800" b="1" dirty="0">
                <a:solidFill>
                  <a:schemeClr val="bg1"/>
                </a:solidFill>
              </a:rPr>
              <a:t>A) </a:t>
            </a:r>
            <a:r>
              <a:rPr lang="tr-TR" sz="2800" b="1" dirty="0">
                <a:solidFill>
                  <a:schemeClr val="bg1"/>
                </a:solidFill>
              </a:rPr>
              <a:t>Halide Edip ADIVAR</a:t>
            </a:r>
          </a:p>
          <a:p>
            <a:pPr marL="0" indent="0">
              <a:buNone/>
            </a:pPr>
            <a:r>
              <a:rPr lang="nl-NL" sz="2800" b="1" dirty="0">
                <a:solidFill>
                  <a:schemeClr val="bg1"/>
                </a:solidFill>
              </a:rPr>
              <a:t>B)</a:t>
            </a:r>
            <a:r>
              <a:rPr lang="tr-TR" sz="2800" b="1" dirty="0">
                <a:solidFill>
                  <a:schemeClr val="bg1"/>
                </a:solidFill>
              </a:rPr>
              <a:t> Ülkü ADATEPE</a:t>
            </a:r>
          </a:p>
          <a:p>
            <a:pPr marL="0" indent="0">
              <a:buNone/>
            </a:pPr>
            <a:r>
              <a:rPr lang="nl-NL" sz="2800" b="1" dirty="0">
                <a:solidFill>
                  <a:schemeClr val="bg1"/>
                </a:solidFill>
              </a:rPr>
              <a:t>C)</a:t>
            </a:r>
            <a:r>
              <a:rPr lang="tr-TR" sz="2800" b="1" dirty="0">
                <a:solidFill>
                  <a:schemeClr val="bg1"/>
                </a:solidFill>
              </a:rPr>
              <a:t> Sabiha GÖKÇEN</a:t>
            </a:r>
          </a:p>
          <a:p>
            <a:pPr marL="0" indent="0">
              <a:buNone/>
            </a:pPr>
            <a:r>
              <a:rPr lang="nl-NL" sz="2800" b="1" dirty="0">
                <a:solidFill>
                  <a:schemeClr val="bg1"/>
                </a:solidFill>
              </a:rPr>
              <a:t>D)</a:t>
            </a:r>
            <a:r>
              <a:rPr lang="tr-TR" sz="2800" b="1" dirty="0">
                <a:solidFill>
                  <a:schemeClr val="bg1"/>
                </a:solidFill>
              </a:rPr>
              <a:t> Afet İNAN</a:t>
            </a:r>
            <a:endParaRPr lang="nl-NL" sz="2800" b="1" dirty="0">
              <a:solidFill>
                <a:schemeClr val="bg1"/>
              </a:solidFill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6581619"/>
            <a:ext cx="12192000" cy="27638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Dikdörtgen 5"/>
          <p:cNvSpPr/>
          <p:nvPr/>
        </p:nvSpPr>
        <p:spPr>
          <a:xfrm>
            <a:off x="2679419" y="5936188"/>
            <a:ext cx="473616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b="1" dirty="0">
                <a:solidFill>
                  <a:srgbClr val="0070C0"/>
                </a:solidFill>
              </a:rPr>
              <a:t>CEVAP : Sabiha GÖKÇEN</a:t>
            </a:r>
          </a:p>
        </p:txBody>
      </p:sp>
      <p:pic>
        <p:nvPicPr>
          <p:cNvPr id="7" name="Picture 2" descr="sabiha gökçen ile ilgili görsel sonucu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9916"/>
          <a:stretch/>
        </p:blipFill>
        <p:spPr bwMode="auto">
          <a:xfrm>
            <a:off x="6755642" y="4092471"/>
            <a:ext cx="3670442" cy="16532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097299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/>
              <a:t>BİLGİ </a:t>
            </a:r>
            <a:r>
              <a:rPr lang="tr-TR" dirty="0" smtClean="0"/>
              <a:t>YARIŞMASI </a:t>
            </a:r>
            <a:br>
              <a:rPr lang="tr-TR" dirty="0" smtClean="0"/>
            </a:br>
            <a:r>
              <a:rPr lang="tr-TR" dirty="0" smtClean="0"/>
              <a:t>KULEÖNÜ ORTAOKULU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80321" y="2336873"/>
            <a:ext cx="10211924" cy="35993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3200" b="1" dirty="0" smtClean="0">
                <a:solidFill>
                  <a:schemeClr val="bg1"/>
                </a:solidFill>
              </a:rPr>
              <a:t>1) Türkiye’yi ağaçlandırmak ve </a:t>
            </a:r>
            <a:r>
              <a:rPr lang="tr-TR" sz="3200" b="1" dirty="0" err="1" smtClean="0">
                <a:solidFill>
                  <a:schemeClr val="bg1"/>
                </a:solidFill>
              </a:rPr>
              <a:t>erezyonla</a:t>
            </a:r>
            <a:r>
              <a:rPr lang="tr-TR" sz="3200" b="1" dirty="0" smtClean="0">
                <a:solidFill>
                  <a:schemeClr val="bg1"/>
                </a:solidFill>
              </a:rPr>
              <a:t> mücadele etmek için kurulan sivil toplum kuruluşu hangisidir?</a:t>
            </a:r>
            <a:endParaRPr lang="tr-TR" sz="3200" dirty="0">
              <a:solidFill>
                <a:schemeClr val="bg1"/>
              </a:solidFill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6581619"/>
            <a:ext cx="12192000" cy="27638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Metin kutusu 3"/>
          <p:cNvSpPr txBox="1"/>
          <p:nvPr/>
        </p:nvSpPr>
        <p:spPr>
          <a:xfrm>
            <a:off x="10957168" y="789354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20</a:t>
            </a:r>
            <a:endParaRPr lang="tr-TR" sz="6000" dirty="0"/>
          </a:p>
        </p:txBody>
      </p:sp>
      <p:sp>
        <p:nvSpPr>
          <p:cNvPr id="6" name="Metin kutusu 5"/>
          <p:cNvSpPr txBox="1"/>
          <p:nvPr/>
        </p:nvSpPr>
        <p:spPr>
          <a:xfrm>
            <a:off x="10957168" y="79544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19</a:t>
            </a:r>
            <a:endParaRPr lang="tr-TR" sz="6000" dirty="0"/>
          </a:p>
        </p:txBody>
      </p:sp>
      <p:sp>
        <p:nvSpPr>
          <p:cNvPr id="12" name="Metin kutusu 11"/>
          <p:cNvSpPr txBox="1"/>
          <p:nvPr/>
        </p:nvSpPr>
        <p:spPr>
          <a:xfrm>
            <a:off x="10956913" y="79449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18</a:t>
            </a:r>
            <a:endParaRPr lang="tr-TR" sz="6000" dirty="0"/>
          </a:p>
        </p:txBody>
      </p:sp>
      <p:sp>
        <p:nvSpPr>
          <p:cNvPr id="13" name="Metin kutusu 12"/>
          <p:cNvSpPr txBox="1"/>
          <p:nvPr/>
        </p:nvSpPr>
        <p:spPr>
          <a:xfrm>
            <a:off x="10957168" y="79411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17</a:t>
            </a:r>
            <a:endParaRPr lang="tr-TR" sz="6000" dirty="0"/>
          </a:p>
        </p:txBody>
      </p:sp>
      <p:sp>
        <p:nvSpPr>
          <p:cNvPr id="14" name="Metin kutusu 13"/>
          <p:cNvSpPr txBox="1"/>
          <p:nvPr/>
        </p:nvSpPr>
        <p:spPr>
          <a:xfrm>
            <a:off x="10955234" y="792238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16</a:t>
            </a:r>
            <a:endParaRPr lang="tr-TR" sz="6000" dirty="0"/>
          </a:p>
        </p:txBody>
      </p:sp>
      <p:sp>
        <p:nvSpPr>
          <p:cNvPr id="15" name="Metin kutusu 14"/>
          <p:cNvSpPr txBox="1"/>
          <p:nvPr/>
        </p:nvSpPr>
        <p:spPr>
          <a:xfrm>
            <a:off x="10956668" y="792557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15</a:t>
            </a:r>
            <a:endParaRPr lang="tr-TR" sz="6000" dirty="0"/>
          </a:p>
        </p:txBody>
      </p:sp>
      <p:sp>
        <p:nvSpPr>
          <p:cNvPr id="16" name="Metin kutusu 15"/>
          <p:cNvSpPr txBox="1"/>
          <p:nvPr/>
        </p:nvSpPr>
        <p:spPr>
          <a:xfrm>
            <a:off x="10956662" y="79512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14</a:t>
            </a:r>
            <a:endParaRPr lang="tr-TR" sz="6000" dirty="0"/>
          </a:p>
        </p:txBody>
      </p:sp>
      <p:sp>
        <p:nvSpPr>
          <p:cNvPr id="17" name="Metin kutusu 16"/>
          <p:cNvSpPr txBox="1"/>
          <p:nvPr/>
        </p:nvSpPr>
        <p:spPr>
          <a:xfrm>
            <a:off x="10956668" y="795123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13</a:t>
            </a:r>
            <a:endParaRPr lang="tr-TR" sz="6000" dirty="0"/>
          </a:p>
        </p:txBody>
      </p:sp>
      <p:sp>
        <p:nvSpPr>
          <p:cNvPr id="18" name="Metin kutusu 17"/>
          <p:cNvSpPr txBox="1"/>
          <p:nvPr/>
        </p:nvSpPr>
        <p:spPr>
          <a:xfrm>
            <a:off x="10955234" y="795123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12</a:t>
            </a:r>
            <a:endParaRPr lang="tr-TR" sz="6000" dirty="0"/>
          </a:p>
        </p:txBody>
      </p:sp>
      <p:sp>
        <p:nvSpPr>
          <p:cNvPr id="19" name="Metin kutusu 18"/>
          <p:cNvSpPr txBox="1"/>
          <p:nvPr/>
        </p:nvSpPr>
        <p:spPr>
          <a:xfrm>
            <a:off x="10956672" y="792238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11</a:t>
            </a:r>
            <a:endParaRPr lang="tr-TR" sz="6000" dirty="0"/>
          </a:p>
        </p:txBody>
      </p:sp>
      <p:sp>
        <p:nvSpPr>
          <p:cNvPr id="20" name="Metin kutusu 19"/>
          <p:cNvSpPr txBox="1"/>
          <p:nvPr/>
        </p:nvSpPr>
        <p:spPr>
          <a:xfrm>
            <a:off x="10955233" y="79544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10</a:t>
            </a:r>
            <a:endParaRPr lang="tr-TR" sz="6000" dirty="0"/>
          </a:p>
        </p:txBody>
      </p:sp>
      <p:sp>
        <p:nvSpPr>
          <p:cNvPr id="21" name="Metin kutusu 20"/>
          <p:cNvSpPr txBox="1"/>
          <p:nvPr/>
        </p:nvSpPr>
        <p:spPr>
          <a:xfrm>
            <a:off x="11157210" y="795121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9</a:t>
            </a:r>
            <a:endParaRPr lang="tr-TR" sz="6000" dirty="0"/>
          </a:p>
        </p:txBody>
      </p:sp>
      <p:sp>
        <p:nvSpPr>
          <p:cNvPr id="22" name="Metin kutusu 21"/>
          <p:cNvSpPr txBox="1"/>
          <p:nvPr/>
        </p:nvSpPr>
        <p:spPr>
          <a:xfrm>
            <a:off x="11159145" y="792237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8</a:t>
            </a:r>
            <a:endParaRPr lang="tr-TR" sz="6000" dirty="0"/>
          </a:p>
        </p:txBody>
      </p:sp>
      <p:sp>
        <p:nvSpPr>
          <p:cNvPr id="23" name="Metin kutusu 22"/>
          <p:cNvSpPr txBox="1"/>
          <p:nvPr/>
        </p:nvSpPr>
        <p:spPr>
          <a:xfrm>
            <a:off x="11159145" y="795442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7</a:t>
            </a:r>
            <a:endParaRPr lang="tr-TR" sz="6000" dirty="0"/>
          </a:p>
        </p:txBody>
      </p:sp>
      <p:sp>
        <p:nvSpPr>
          <p:cNvPr id="24" name="Metin kutusu 23"/>
          <p:cNvSpPr txBox="1"/>
          <p:nvPr/>
        </p:nvSpPr>
        <p:spPr>
          <a:xfrm>
            <a:off x="11159145" y="792236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6</a:t>
            </a:r>
            <a:endParaRPr lang="tr-TR" sz="6000" dirty="0"/>
          </a:p>
        </p:txBody>
      </p:sp>
      <p:sp>
        <p:nvSpPr>
          <p:cNvPr id="25" name="Metin kutusu 24"/>
          <p:cNvSpPr txBox="1"/>
          <p:nvPr/>
        </p:nvSpPr>
        <p:spPr>
          <a:xfrm>
            <a:off x="11159145" y="789353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5</a:t>
            </a:r>
            <a:endParaRPr lang="tr-TR" sz="6000" dirty="0"/>
          </a:p>
        </p:txBody>
      </p:sp>
      <p:sp>
        <p:nvSpPr>
          <p:cNvPr id="26" name="Metin kutusu 25"/>
          <p:cNvSpPr txBox="1"/>
          <p:nvPr/>
        </p:nvSpPr>
        <p:spPr>
          <a:xfrm>
            <a:off x="11157209" y="789352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4</a:t>
            </a:r>
            <a:endParaRPr lang="tr-TR" sz="6000" dirty="0"/>
          </a:p>
        </p:txBody>
      </p:sp>
      <p:sp>
        <p:nvSpPr>
          <p:cNvPr id="27" name="Metin kutusu 26"/>
          <p:cNvSpPr txBox="1"/>
          <p:nvPr/>
        </p:nvSpPr>
        <p:spPr>
          <a:xfrm>
            <a:off x="11159145" y="795442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3</a:t>
            </a:r>
            <a:endParaRPr lang="tr-TR" sz="6000" dirty="0"/>
          </a:p>
        </p:txBody>
      </p:sp>
      <p:sp>
        <p:nvSpPr>
          <p:cNvPr id="28" name="Metin kutusu 27"/>
          <p:cNvSpPr txBox="1"/>
          <p:nvPr/>
        </p:nvSpPr>
        <p:spPr>
          <a:xfrm>
            <a:off x="11157208" y="789351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2</a:t>
            </a:r>
            <a:endParaRPr lang="tr-TR" sz="6000" dirty="0"/>
          </a:p>
        </p:txBody>
      </p:sp>
      <p:sp>
        <p:nvSpPr>
          <p:cNvPr id="29" name="Metin kutusu 28"/>
          <p:cNvSpPr txBox="1"/>
          <p:nvPr/>
        </p:nvSpPr>
        <p:spPr>
          <a:xfrm>
            <a:off x="11157207" y="795442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</a:t>
            </a:r>
            <a:endParaRPr lang="tr-TR" sz="6000" dirty="0"/>
          </a:p>
        </p:txBody>
      </p:sp>
      <p:sp>
        <p:nvSpPr>
          <p:cNvPr id="30" name="Metin kutusu 29"/>
          <p:cNvSpPr txBox="1"/>
          <p:nvPr/>
        </p:nvSpPr>
        <p:spPr>
          <a:xfrm>
            <a:off x="11159145" y="789350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0</a:t>
            </a:r>
            <a:endParaRPr lang="tr-TR" sz="6000" dirty="0"/>
          </a:p>
        </p:txBody>
      </p:sp>
      <p:sp>
        <p:nvSpPr>
          <p:cNvPr id="31" name="Metin kutusu 30"/>
          <p:cNvSpPr txBox="1"/>
          <p:nvPr/>
        </p:nvSpPr>
        <p:spPr>
          <a:xfrm>
            <a:off x="10892245" y="763334"/>
            <a:ext cx="112242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dirty="0" smtClean="0"/>
              <a:t>SÜRE</a:t>
            </a:r>
          </a:p>
          <a:p>
            <a:r>
              <a:rPr lang="tr-TR" sz="3200" dirty="0" smtClean="0"/>
              <a:t>BİTTİ</a:t>
            </a:r>
            <a:endParaRPr lang="tr-TR" sz="3200" dirty="0"/>
          </a:p>
        </p:txBody>
      </p:sp>
      <p:pic>
        <p:nvPicPr>
          <p:cNvPr id="1026" name="Picture 2" descr="https://im0-tub-tr.yandex.net/i?id=f7e0d43ca54a6a24ceb15f5002a6b536&amp;n=1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041" t="13532" b="42672"/>
          <a:stretch/>
        </p:blipFill>
        <p:spPr bwMode="auto">
          <a:xfrm>
            <a:off x="736979" y="3404797"/>
            <a:ext cx="9730854" cy="25787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377854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5500"/>
                            </p:stCondLst>
                            <p:childTnLst>
                              <p:par>
                                <p:cTn id="12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6000"/>
                            </p:stCondLst>
                            <p:childTnLst>
                              <p:par>
                                <p:cTn id="1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6500"/>
                            </p:stCondLst>
                            <p:childTnLst>
                              <p:par>
                                <p:cTn id="13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7000"/>
                            </p:stCondLst>
                            <p:childTnLst>
                              <p:par>
                                <p:cTn id="1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7500"/>
                            </p:stCondLst>
                            <p:childTnLst>
                              <p:par>
                                <p:cTn id="14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8000"/>
                            </p:stCondLst>
                            <p:childTnLst>
                              <p:par>
                                <p:cTn id="1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8500"/>
                            </p:stCondLst>
                            <p:childTnLst>
                              <p:par>
                                <p:cTn id="15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9000"/>
                            </p:stCondLst>
                            <p:childTnLst>
                              <p:par>
                                <p:cTn id="1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9500"/>
                            </p:stCondLst>
                            <p:childTnLst>
                              <p:par>
                                <p:cTn id="16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20000"/>
                            </p:stCondLst>
                            <p:childTnLst>
                              <p:par>
                                <p:cTn id="1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20500"/>
                            </p:stCondLst>
                            <p:childTnLst>
                              <p:par>
                                <p:cTn id="16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21000"/>
                            </p:stCondLst>
                            <p:childTnLst>
                              <p:par>
                                <p:cTn id="1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6" grpId="0"/>
      <p:bldP spid="6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28" grpId="0"/>
      <p:bldP spid="28" grpId="1"/>
      <p:bldP spid="29" grpId="0"/>
      <p:bldP spid="29" grpId="1"/>
      <p:bldP spid="30" grpId="0"/>
      <p:bldP spid="30" grpId="1"/>
      <p:bldP spid="3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/>
              <a:t>BİLGİ </a:t>
            </a:r>
            <a:r>
              <a:rPr lang="tr-TR" dirty="0" smtClean="0"/>
              <a:t>YARIŞMASI </a:t>
            </a:r>
            <a:br>
              <a:rPr lang="tr-TR" dirty="0" smtClean="0"/>
            </a:br>
            <a:r>
              <a:rPr lang="tr-TR" dirty="0" smtClean="0"/>
              <a:t>KULEÖNÜ ORTAOKULU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r-TR" sz="2800" b="1" dirty="0" smtClean="0">
                <a:solidFill>
                  <a:schemeClr val="bg1"/>
                </a:solidFill>
              </a:rPr>
              <a:t>10) Ülkemizde ilk hızlı tren seferi hangi iller arasında yapılmıştır?</a:t>
            </a:r>
            <a:r>
              <a:rPr lang="nl-NL" sz="2800" b="1" dirty="0" smtClean="0">
                <a:solidFill>
                  <a:schemeClr val="bg1"/>
                </a:solidFill>
              </a:rPr>
              <a:t>  </a:t>
            </a:r>
            <a:endParaRPr lang="tr-TR" sz="2800" b="1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nl-NL" sz="2800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nl-NL" sz="2800" b="1" dirty="0" smtClean="0">
                <a:solidFill>
                  <a:schemeClr val="bg1"/>
                </a:solidFill>
              </a:rPr>
              <a:t>A)</a:t>
            </a:r>
            <a:r>
              <a:rPr lang="tr-TR" sz="2800" b="1" dirty="0" smtClean="0">
                <a:solidFill>
                  <a:schemeClr val="bg1"/>
                </a:solidFill>
              </a:rPr>
              <a:t>Ankara-İstanbul</a:t>
            </a:r>
            <a:endParaRPr lang="nl-NL" sz="2800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nl-NL" sz="2800" b="1" dirty="0" smtClean="0">
                <a:solidFill>
                  <a:schemeClr val="bg1"/>
                </a:solidFill>
              </a:rPr>
              <a:t>B)</a:t>
            </a:r>
            <a:r>
              <a:rPr lang="tr-TR" sz="2800" b="1" dirty="0" smtClean="0">
                <a:solidFill>
                  <a:schemeClr val="bg1"/>
                </a:solidFill>
              </a:rPr>
              <a:t>Ankara-İzmir</a:t>
            </a:r>
          </a:p>
          <a:p>
            <a:pPr marL="0" indent="0">
              <a:buNone/>
            </a:pPr>
            <a:r>
              <a:rPr lang="nl-NL" sz="2800" b="1" dirty="0" smtClean="0">
                <a:solidFill>
                  <a:schemeClr val="bg1"/>
                </a:solidFill>
              </a:rPr>
              <a:t>C)</a:t>
            </a:r>
            <a:r>
              <a:rPr lang="tr-TR" sz="2800" b="1" dirty="0" smtClean="0">
                <a:solidFill>
                  <a:schemeClr val="bg1"/>
                </a:solidFill>
              </a:rPr>
              <a:t>Ankara Eskişehir</a:t>
            </a:r>
          </a:p>
          <a:p>
            <a:pPr marL="0" indent="0">
              <a:buNone/>
            </a:pPr>
            <a:r>
              <a:rPr lang="nl-NL" sz="2800" b="1" dirty="0" smtClean="0">
                <a:solidFill>
                  <a:schemeClr val="bg1"/>
                </a:solidFill>
              </a:rPr>
              <a:t>D)</a:t>
            </a:r>
            <a:r>
              <a:rPr lang="tr-TR" sz="2800" b="1" dirty="0" smtClean="0">
                <a:solidFill>
                  <a:schemeClr val="bg1"/>
                </a:solidFill>
              </a:rPr>
              <a:t>Ankara-Konya</a:t>
            </a:r>
            <a:endParaRPr lang="nl-NL" sz="2800" b="1" dirty="0">
              <a:solidFill>
                <a:schemeClr val="bg1"/>
              </a:solidFill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6581619"/>
            <a:ext cx="12192000" cy="27638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10957168" y="789354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20</a:t>
            </a:r>
            <a:endParaRPr lang="tr-TR" sz="6000" dirty="0"/>
          </a:p>
        </p:txBody>
      </p:sp>
      <p:sp>
        <p:nvSpPr>
          <p:cNvPr id="7" name="Metin kutusu 6"/>
          <p:cNvSpPr txBox="1"/>
          <p:nvPr/>
        </p:nvSpPr>
        <p:spPr>
          <a:xfrm>
            <a:off x="10957168" y="79544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19</a:t>
            </a:r>
            <a:endParaRPr lang="tr-TR" sz="6000" dirty="0"/>
          </a:p>
        </p:txBody>
      </p:sp>
      <p:sp>
        <p:nvSpPr>
          <p:cNvPr id="8" name="Metin kutusu 7"/>
          <p:cNvSpPr txBox="1"/>
          <p:nvPr/>
        </p:nvSpPr>
        <p:spPr>
          <a:xfrm>
            <a:off x="10956913" y="79449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18</a:t>
            </a:r>
            <a:endParaRPr lang="tr-TR" sz="6000" dirty="0"/>
          </a:p>
        </p:txBody>
      </p:sp>
      <p:sp>
        <p:nvSpPr>
          <p:cNvPr id="9" name="Metin kutusu 8"/>
          <p:cNvSpPr txBox="1"/>
          <p:nvPr/>
        </p:nvSpPr>
        <p:spPr>
          <a:xfrm>
            <a:off x="10957168" y="79411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17</a:t>
            </a:r>
            <a:endParaRPr lang="tr-TR" sz="6000" dirty="0"/>
          </a:p>
        </p:txBody>
      </p:sp>
      <p:sp>
        <p:nvSpPr>
          <p:cNvPr id="10" name="Metin kutusu 9"/>
          <p:cNvSpPr txBox="1"/>
          <p:nvPr/>
        </p:nvSpPr>
        <p:spPr>
          <a:xfrm>
            <a:off x="10955234" y="792238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16</a:t>
            </a:r>
            <a:endParaRPr lang="tr-TR" sz="6000" dirty="0"/>
          </a:p>
        </p:txBody>
      </p:sp>
      <p:sp>
        <p:nvSpPr>
          <p:cNvPr id="11" name="Metin kutusu 10"/>
          <p:cNvSpPr txBox="1"/>
          <p:nvPr/>
        </p:nvSpPr>
        <p:spPr>
          <a:xfrm>
            <a:off x="10956668" y="792557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15</a:t>
            </a:r>
            <a:endParaRPr lang="tr-TR" sz="6000" dirty="0"/>
          </a:p>
        </p:txBody>
      </p:sp>
      <p:sp>
        <p:nvSpPr>
          <p:cNvPr id="12" name="Metin kutusu 11"/>
          <p:cNvSpPr txBox="1"/>
          <p:nvPr/>
        </p:nvSpPr>
        <p:spPr>
          <a:xfrm>
            <a:off x="10956662" y="79512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14</a:t>
            </a:r>
            <a:endParaRPr lang="tr-TR" sz="6000" dirty="0"/>
          </a:p>
        </p:txBody>
      </p:sp>
      <p:sp>
        <p:nvSpPr>
          <p:cNvPr id="13" name="Metin kutusu 12"/>
          <p:cNvSpPr txBox="1"/>
          <p:nvPr/>
        </p:nvSpPr>
        <p:spPr>
          <a:xfrm>
            <a:off x="10956668" y="795123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13</a:t>
            </a:r>
            <a:endParaRPr lang="tr-TR" sz="6000" dirty="0"/>
          </a:p>
        </p:txBody>
      </p:sp>
      <p:sp>
        <p:nvSpPr>
          <p:cNvPr id="14" name="Metin kutusu 13"/>
          <p:cNvSpPr txBox="1"/>
          <p:nvPr/>
        </p:nvSpPr>
        <p:spPr>
          <a:xfrm>
            <a:off x="10955234" y="795123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12</a:t>
            </a:r>
            <a:endParaRPr lang="tr-TR" sz="6000" dirty="0"/>
          </a:p>
        </p:txBody>
      </p:sp>
      <p:sp>
        <p:nvSpPr>
          <p:cNvPr id="15" name="Metin kutusu 14"/>
          <p:cNvSpPr txBox="1"/>
          <p:nvPr/>
        </p:nvSpPr>
        <p:spPr>
          <a:xfrm>
            <a:off x="10956672" y="792238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11</a:t>
            </a:r>
            <a:endParaRPr lang="tr-TR" sz="6000" dirty="0"/>
          </a:p>
        </p:txBody>
      </p:sp>
      <p:sp>
        <p:nvSpPr>
          <p:cNvPr id="16" name="Metin kutusu 15"/>
          <p:cNvSpPr txBox="1"/>
          <p:nvPr/>
        </p:nvSpPr>
        <p:spPr>
          <a:xfrm>
            <a:off x="10955233" y="79544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10</a:t>
            </a:r>
            <a:endParaRPr lang="tr-TR" sz="6000" dirty="0"/>
          </a:p>
        </p:txBody>
      </p:sp>
      <p:sp>
        <p:nvSpPr>
          <p:cNvPr id="17" name="Metin kutusu 16"/>
          <p:cNvSpPr txBox="1"/>
          <p:nvPr/>
        </p:nvSpPr>
        <p:spPr>
          <a:xfrm>
            <a:off x="11157210" y="795121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9</a:t>
            </a:r>
            <a:endParaRPr lang="tr-TR" sz="6000" dirty="0"/>
          </a:p>
        </p:txBody>
      </p:sp>
      <p:sp>
        <p:nvSpPr>
          <p:cNvPr id="18" name="Metin kutusu 17"/>
          <p:cNvSpPr txBox="1"/>
          <p:nvPr/>
        </p:nvSpPr>
        <p:spPr>
          <a:xfrm>
            <a:off x="11159145" y="792237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8</a:t>
            </a:r>
            <a:endParaRPr lang="tr-TR" sz="6000" dirty="0"/>
          </a:p>
        </p:txBody>
      </p:sp>
      <p:sp>
        <p:nvSpPr>
          <p:cNvPr id="19" name="Metin kutusu 18"/>
          <p:cNvSpPr txBox="1"/>
          <p:nvPr/>
        </p:nvSpPr>
        <p:spPr>
          <a:xfrm>
            <a:off x="11159145" y="795442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7</a:t>
            </a:r>
            <a:endParaRPr lang="tr-TR" sz="6000" dirty="0"/>
          </a:p>
        </p:txBody>
      </p:sp>
      <p:sp>
        <p:nvSpPr>
          <p:cNvPr id="20" name="Metin kutusu 19"/>
          <p:cNvSpPr txBox="1"/>
          <p:nvPr/>
        </p:nvSpPr>
        <p:spPr>
          <a:xfrm>
            <a:off x="11159145" y="792236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6</a:t>
            </a:r>
            <a:endParaRPr lang="tr-TR" sz="6000" dirty="0"/>
          </a:p>
        </p:txBody>
      </p:sp>
      <p:sp>
        <p:nvSpPr>
          <p:cNvPr id="21" name="Metin kutusu 20"/>
          <p:cNvSpPr txBox="1"/>
          <p:nvPr/>
        </p:nvSpPr>
        <p:spPr>
          <a:xfrm>
            <a:off x="11159145" y="789353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5</a:t>
            </a:r>
            <a:endParaRPr lang="tr-TR" sz="6000" dirty="0"/>
          </a:p>
        </p:txBody>
      </p:sp>
      <p:sp>
        <p:nvSpPr>
          <p:cNvPr id="22" name="Metin kutusu 21"/>
          <p:cNvSpPr txBox="1"/>
          <p:nvPr/>
        </p:nvSpPr>
        <p:spPr>
          <a:xfrm>
            <a:off x="11157209" y="789352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4</a:t>
            </a:r>
            <a:endParaRPr lang="tr-TR" sz="6000" dirty="0"/>
          </a:p>
        </p:txBody>
      </p:sp>
      <p:sp>
        <p:nvSpPr>
          <p:cNvPr id="23" name="Metin kutusu 22"/>
          <p:cNvSpPr txBox="1"/>
          <p:nvPr/>
        </p:nvSpPr>
        <p:spPr>
          <a:xfrm>
            <a:off x="11159145" y="795442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3</a:t>
            </a:r>
            <a:endParaRPr lang="tr-TR" sz="6000" dirty="0"/>
          </a:p>
        </p:txBody>
      </p:sp>
      <p:sp>
        <p:nvSpPr>
          <p:cNvPr id="24" name="Metin kutusu 23"/>
          <p:cNvSpPr txBox="1"/>
          <p:nvPr/>
        </p:nvSpPr>
        <p:spPr>
          <a:xfrm>
            <a:off x="11157208" y="789351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2</a:t>
            </a:r>
            <a:endParaRPr lang="tr-TR" sz="6000" dirty="0"/>
          </a:p>
        </p:txBody>
      </p:sp>
      <p:sp>
        <p:nvSpPr>
          <p:cNvPr id="25" name="Metin kutusu 24"/>
          <p:cNvSpPr txBox="1"/>
          <p:nvPr/>
        </p:nvSpPr>
        <p:spPr>
          <a:xfrm>
            <a:off x="11157207" y="795442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</a:t>
            </a:r>
            <a:endParaRPr lang="tr-TR" sz="6000" dirty="0"/>
          </a:p>
        </p:txBody>
      </p:sp>
      <p:sp>
        <p:nvSpPr>
          <p:cNvPr id="26" name="Metin kutusu 25"/>
          <p:cNvSpPr txBox="1"/>
          <p:nvPr/>
        </p:nvSpPr>
        <p:spPr>
          <a:xfrm>
            <a:off x="11159145" y="789350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0</a:t>
            </a:r>
            <a:endParaRPr lang="tr-TR" sz="6000" dirty="0"/>
          </a:p>
        </p:txBody>
      </p:sp>
      <p:sp>
        <p:nvSpPr>
          <p:cNvPr id="27" name="Metin kutusu 26"/>
          <p:cNvSpPr txBox="1"/>
          <p:nvPr/>
        </p:nvSpPr>
        <p:spPr>
          <a:xfrm>
            <a:off x="10892245" y="763334"/>
            <a:ext cx="112242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dirty="0" smtClean="0"/>
              <a:t>SÜRE</a:t>
            </a:r>
          </a:p>
          <a:p>
            <a:r>
              <a:rPr lang="tr-TR" sz="3200" dirty="0" smtClean="0"/>
              <a:t>BİTTİ</a:t>
            </a:r>
            <a:endParaRPr lang="tr-TR" sz="3200" dirty="0"/>
          </a:p>
        </p:txBody>
      </p:sp>
      <p:sp>
        <p:nvSpPr>
          <p:cNvPr id="4" name="AutoShape 2" descr="yht ile ilgili görsel sonucu"/>
          <p:cNvSpPr>
            <a:spLocks noChangeAspect="1" noChangeArrowheads="1"/>
          </p:cNvSpPr>
          <p:nvPr/>
        </p:nvSpPr>
        <p:spPr bwMode="auto">
          <a:xfrm>
            <a:off x="155575" y="-1660525"/>
            <a:ext cx="5734050" cy="34671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8" name="AutoShape 4" descr="yht ile ilgili görsel sonucu"/>
          <p:cNvSpPr>
            <a:spLocks noChangeAspect="1" noChangeArrowheads="1"/>
          </p:cNvSpPr>
          <p:nvPr/>
        </p:nvSpPr>
        <p:spPr bwMode="auto">
          <a:xfrm>
            <a:off x="155575" y="-1538288"/>
            <a:ext cx="5734050" cy="321945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2830" y="3152632"/>
            <a:ext cx="3950411" cy="26123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522279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5500"/>
                            </p:stCondLst>
                            <p:childTnLst>
                              <p:par>
                                <p:cTn id="12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6000"/>
                            </p:stCondLst>
                            <p:childTnLst>
                              <p:par>
                                <p:cTn id="1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6500"/>
                            </p:stCondLst>
                            <p:childTnLst>
                              <p:par>
                                <p:cTn id="13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7000"/>
                            </p:stCondLst>
                            <p:childTnLst>
                              <p:par>
                                <p:cTn id="1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7500"/>
                            </p:stCondLst>
                            <p:childTnLst>
                              <p:par>
                                <p:cTn id="14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8000"/>
                            </p:stCondLst>
                            <p:childTnLst>
                              <p:par>
                                <p:cTn id="1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8500"/>
                            </p:stCondLst>
                            <p:childTnLst>
                              <p:par>
                                <p:cTn id="15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9000"/>
                            </p:stCondLst>
                            <p:childTnLst>
                              <p:par>
                                <p:cTn id="1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9500"/>
                            </p:stCondLst>
                            <p:childTnLst>
                              <p:par>
                                <p:cTn id="16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20000"/>
                            </p:stCondLst>
                            <p:childTnLst>
                              <p:par>
                                <p:cTn id="1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20500"/>
                            </p:stCondLst>
                            <p:childTnLst>
                              <p:par>
                                <p:cTn id="16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21000"/>
                            </p:stCondLst>
                            <p:childTnLst>
                              <p:par>
                                <p:cTn id="1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/>
              <a:t>BİLGİ </a:t>
            </a:r>
            <a:r>
              <a:rPr lang="tr-TR" dirty="0" smtClean="0"/>
              <a:t>YARIŞMASI </a:t>
            </a:r>
            <a:br>
              <a:rPr lang="tr-TR" dirty="0" smtClean="0"/>
            </a:br>
            <a:r>
              <a:rPr lang="tr-TR" dirty="0" smtClean="0"/>
              <a:t>KULEÖNÜ ORTAOKULU</a:t>
            </a:r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0" y="6581619"/>
            <a:ext cx="12192000" cy="27638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Dikdörtgen 5"/>
          <p:cNvSpPr/>
          <p:nvPr/>
        </p:nvSpPr>
        <p:spPr>
          <a:xfrm>
            <a:off x="3151611" y="5936188"/>
            <a:ext cx="53691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b="1" dirty="0">
                <a:solidFill>
                  <a:srgbClr val="0070C0"/>
                </a:solidFill>
              </a:rPr>
              <a:t>CEVAP : </a:t>
            </a:r>
            <a:r>
              <a:rPr lang="tr-TR" sz="3200" b="1" dirty="0" smtClean="0">
                <a:solidFill>
                  <a:srgbClr val="0070C0"/>
                </a:solidFill>
              </a:rPr>
              <a:t>ANKARA-ESKİŞEHİR</a:t>
            </a:r>
            <a:endParaRPr lang="tr-TR" sz="3200" b="1" dirty="0">
              <a:solidFill>
                <a:srgbClr val="0070C0"/>
              </a:solidFill>
            </a:endParaRPr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İçerik Yer Tutucusu 2"/>
          <p:cNvSpPr txBox="1">
            <a:spLocks/>
          </p:cNvSpPr>
          <p:nvPr/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tr-TR" sz="2800" b="1" smtClean="0">
                <a:solidFill>
                  <a:schemeClr val="bg1"/>
                </a:solidFill>
              </a:rPr>
              <a:t>10) Ülkemizde ilk hızlı tren seferi hangi iller arasında yapılmıştır?</a:t>
            </a:r>
            <a:r>
              <a:rPr lang="nl-NL" sz="2800" b="1" smtClean="0">
                <a:solidFill>
                  <a:schemeClr val="bg1"/>
                </a:solidFill>
              </a:rPr>
              <a:t>  </a:t>
            </a:r>
            <a:endParaRPr lang="tr-TR" sz="2800" b="1" smtClean="0">
              <a:solidFill>
                <a:schemeClr val="bg1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nl-NL" sz="2800" b="1" smtClean="0">
              <a:solidFill>
                <a:schemeClr val="bg1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nl-NL" sz="2800" b="1" smtClean="0">
                <a:solidFill>
                  <a:schemeClr val="bg1"/>
                </a:solidFill>
              </a:rPr>
              <a:t>A)</a:t>
            </a:r>
            <a:r>
              <a:rPr lang="tr-TR" sz="2800" b="1" smtClean="0">
                <a:solidFill>
                  <a:schemeClr val="bg1"/>
                </a:solidFill>
              </a:rPr>
              <a:t>Ankara-İstanbul</a:t>
            </a:r>
            <a:endParaRPr lang="nl-NL" sz="2800" b="1" smtClean="0">
              <a:solidFill>
                <a:schemeClr val="bg1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nl-NL" sz="2800" b="1" smtClean="0">
                <a:solidFill>
                  <a:schemeClr val="bg1"/>
                </a:solidFill>
              </a:rPr>
              <a:t>B)</a:t>
            </a:r>
            <a:r>
              <a:rPr lang="tr-TR" sz="2800" b="1" smtClean="0">
                <a:solidFill>
                  <a:schemeClr val="bg1"/>
                </a:solidFill>
              </a:rPr>
              <a:t>Ankara-İzmir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nl-NL" sz="2800" b="1" smtClean="0">
                <a:solidFill>
                  <a:schemeClr val="bg1"/>
                </a:solidFill>
              </a:rPr>
              <a:t>C)</a:t>
            </a:r>
            <a:r>
              <a:rPr lang="tr-TR" sz="2800" b="1" smtClean="0">
                <a:solidFill>
                  <a:schemeClr val="bg1"/>
                </a:solidFill>
              </a:rPr>
              <a:t>Ankara Eskişehir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nl-NL" sz="2800" b="1" smtClean="0">
                <a:solidFill>
                  <a:schemeClr val="bg1"/>
                </a:solidFill>
              </a:rPr>
              <a:t>D)</a:t>
            </a:r>
            <a:r>
              <a:rPr lang="tr-TR" sz="2800" b="1" smtClean="0">
                <a:solidFill>
                  <a:schemeClr val="bg1"/>
                </a:solidFill>
              </a:rPr>
              <a:t>Ankara-Konya</a:t>
            </a:r>
            <a:endParaRPr lang="nl-NL" sz="2800" b="1" dirty="0">
              <a:solidFill>
                <a:schemeClr val="bg1"/>
              </a:solidFill>
            </a:endParaRPr>
          </a:p>
        </p:txBody>
      </p:sp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2830" y="3152632"/>
            <a:ext cx="3950411" cy="26123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23610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/>
              <a:t>BİLGİ </a:t>
            </a:r>
            <a:r>
              <a:rPr lang="tr-TR" dirty="0" smtClean="0"/>
              <a:t>YARIŞMASI </a:t>
            </a:r>
            <a:br>
              <a:rPr lang="tr-TR" dirty="0" smtClean="0"/>
            </a:br>
            <a:r>
              <a:rPr lang="tr-TR" dirty="0" smtClean="0"/>
              <a:t>KULEÖNÜ ORTAOKULU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r-TR" sz="2800" b="1" dirty="0" smtClean="0">
                <a:solidFill>
                  <a:schemeClr val="bg1"/>
                </a:solidFill>
              </a:rPr>
              <a:t>11) Üç ana renk hangileridir?</a:t>
            </a:r>
            <a:endParaRPr lang="nl-NL" sz="2800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nl-NL" sz="2800" b="1" dirty="0">
              <a:solidFill>
                <a:schemeClr val="bg1"/>
              </a:solidFill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6581619"/>
            <a:ext cx="12192000" cy="27638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10957168" y="789354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20</a:t>
            </a:r>
            <a:endParaRPr lang="tr-TR" sz="6000" dirty="0"/>
          </a:p>
        </p:txBody>
      </p:sp>
      <p:sp>
        <p:nvSpPr>
          <p:cNvPr id="7" name="Metin kutusu 6"/>
          <p:cNvSpPr txBox="1"/>
          <p:nvPr/>
        </p:nvSpPr>
        <p:spPr>
          <a:xfrm>
            <a:off x="10957168" y="79544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19</a:t>
            </a:r>
            <a:endParaRPr lang="tr-TR" sz="6000" dirty="0"/>
          </a:p>
        </p:txBody>
      </p:sp>
      <p:sp>
        <p:nvSpPr>
          <p:cNvPr id="8" name="Metin kutusu 7"/>
          <p:cNvSpPr txBox="1"/>
          <p:nvPr/>
        </p:nvSpPr>
        <p:spPr>
          <a:xfrm>
            <a:off x="10956913" y="79449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18</a:t>
            </a:r>
            <a:endParaRPr lang="tr-TR" sz="6000" dirty="0"/>
          </a:p>
        </p:txBody>
      </p:sp>
      <p:sp>
        <p:nvSpPr>
          <p:cNvPr id="9" name="Metin kutusu 8"/>
          <p:cNvSpPr txBox="1"/>
          <p:nvPr/>
        </p:nvSpPr>
        <p:spPr>
          <a:xfrm>
            <a:off x="10957168" y="79411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17</a:t>
            </a:r>
            <a:endParaRPr lang="tr-TR" sz="6000" dirty="0"/>
          </a:p>
        </p:txBody>
      </p:sp>
      <p:sp>
        <p:nvSpPr>
          <p:cNvPr id="10" name="Metin kutusu 9"/>
          <p:cNvSpPr txBox="1"/>
          <p:nvPr/>
        </p:nvSpPr>
        <p:spPr>
          <a:xfrm>
            <a:off x="10955234" y="792238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16</a:t>
            </a:r>
            <a:endParaRPr lang="tr-TR" sz="6000" dirty="0"/>
          </a:p>
        </p:txBody>
      </p:sp>
      <p:sp>
        <p:nvSpPr>
          <p:cNvPr id="11" name="Metin kutusu 10"/>
          <p:cNvSpPr txBox="1"/>
          <p:nvPr/>
        </p:nvSpPr>
        <p:spPr>
          <a:xfrm>
            <a:off x="10956668" y="792557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15</a:t>
            </a:r>
            <a:endParaRPr lang="tr-TR" sz="6000" dirty="0"/>
          </a:p>
        </p:txBody>
      </p:sp>
      <p:sp>
        <p:nvSpPr>
          <p:cNvPr id="12" name="Metin kutusu 11"/>
          <p:cNvSpPr txBox="1"/>
          <p:nvPr/>
        </p:nvSpPr>
        <p:spPr>
          <a:xfrm>
            <a:off x="10956662" y="79512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14</a:t>
            </a:r>
            <a:endParaRPr lang="tr-TR" sz="6000" dirty="0"/>
          </a:p>
        </p:txBody>
      </p:sp>
      <p:sp>
        <p:nvSpPr>
          <p:cNvPr id="13" name="Metin kutusu 12"/>
          <p:cNvSpPr txBox="1"/>
          <p:nvPr/>
        </p:nvSpPr>
        <p:spPr>
          <a:xfrm>
            <a:off x="10956668" y="795123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13</a:t>
            </a:r>
            <a:endParaRPr lang="tr-TR" sz="6000" dirty="0"/>
          </a:p>
        </p:txBody>
      </p:sp>
      <p:sp>
        <p:nvSpPr>
          <p:cNvPr id="14" name="Metin kutusu 13"/>
          <p:cNvSpPr txBox="1"/>
          <p:nvPr/>
        </p:nvSpPr>
        <p:spPr>
          <a:xfrm>
            <a:off x="10955234" y="795123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12</a:t>
            </a:r>
            <a:endParaRPr lang="tr-TR" sz="6000" dirty="0"/>
          </a:p>
        </p:txBody>
      </p:sp>
      <p:sp>
        <p:nvSpPr>
          <p:cNvPr id="15" name="Metin kutusu 14"/>
          <p:cNvSpPr txBox="1"/>
          <p:nvPr/>
        </p:nvSpPr>
        <p:spPr>
          <a:xfrm>
            <a:off x="10956672" y="792238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11</a:t>
            </a:r>
            <a:endParaRPr lang="tr-TR" sz="6000" dirty="0"/>
          </a:p>
        </p:txBody>
      </p:sp>
      <p:sp>
        <p:nvSpPr>
          <p:cNvPr id="16" name="Metin kutusu 15"/>
          <p:cNvSpPr txBox="1"/>
          <p:nvPr/>
        </p:nvSpPr>
        <p:spPr>
          <a:xfrm>
            <a:off x="10955233" y="79544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10</a:t>
            </a:r>
            <a:endParaRPr lang="tr-TR" sz="6000" dirty="0"/>
          </a:p>
        </p:txBody>
      </p:sp>
      <p:sp>
        <p:nvSpPr>
          <p:cNvPr id="17" name="Metin kutusu 16"/>
          <p:cNvSpPr txBox="1"/>
          <p:nvPr/>
        </p:nvSpPr>
        <p:spPr>
          <a:xfrm>
            <a:off x="11157210" y="795121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9</a:t>
            </a:r>
            <a:endParaRPr lang="tr-TR" sz="6000" dirty="0"/>
          </a:p>
        </p:txBody>
      </p:sp>
      <p:sp>
        <p:nvSpPr>
          <p:cNvPr id="18" name="Metin kutusu 17"/>
          <p:cNvSpPr txBox="1"/>
          <p:nvPr/>
        </p:nvSpPr>
        <p:spPr>
          <a:xfrm>
            <a:off x="11159145" y="792237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8</a:t>
            </a:r>
            <a:endParaRPr lang="tr-TR" sz="6000" dirty="0"/>
          </a:p>
        </p:txBody>
      </p:sp>
      <p:sp>
        <p:nvSpPr>
          <p:cNvPr id="19" name="Metin kutusu 18"/>
          <p:cNvSpPr txBox="1"/>
          <p:nvPr/>
        </p:nvSpPr>
        <p:spPr>
          <a:xfrm>
            <a:off x="11159145" y="795442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7</a:t>
            </a:r>
            <a:endParaRPr lang="tr-TR" sz="6000" dirty="0"/>
          </a:p>
        </p:txBody>
      </p:sp>
      <p:sp>
        <p:nvSpPr>
          <p:cNvPr id="20" name="Metin kutusu 19"/>
          <p:cNvSpPr txBox="1"/>
          <p:nvPr/>
        </p:nvSpPr>
        <p:spPr>
          <a:xfrm>
            <a:off x="11159145" y="792236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6</a:t>
            </a:r>
            <a:endParaRPr lang="tr-TR" sz="6000" dirty="0"/>
          </a:p>
        </p:txBody>
      </p:sp>
      <p:sp>
        <p:nvSpPr>
          <p:cNvPr id="21" name="Metin kutusu 20"/>
          <p:cNvSpPr txBox="1"/>
          <p:nvPr/>
        </p:nvSpPr>
        <p:spPr>
          <a:xfrm>
            <a:off x="11159145" y="789353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5</a:t>
            </a:r>
            <a:endParaRPr lang="tr-TR" sz="6000" dirty="0"/>
          </a:p>
        </p:txBody>
      </p:sp>
      <p:sp>
        <p:nvSpPr>
          <p:cNvPr id="22" name="Metin kutusu 21"/>
          <p:cNvSpPr txBox="1"/>
          <p:nvPr/>
        </p:nvSpPr>
        <p:spPr>
          <a:xfrm>
            <a:off x="11157209" y="789352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4</a:t>
            </a:r>
            <a:endParaRPr lang="tr-TR" sz="6000" dirty="0"/>
          </a:p>
        </p:txBody>
      </p:sp>
      <p:sp>
        <p:nvSpPr>
          <p:cNvPr id="23" name="Metin kutusu 22"/>
          <p:cNvSpPr txBox="1"/>
          <p:nvPr/>
        </p:nvSpPr>
        <p:spPr>
          <a:xfrm>
            <a:off x="11159145" y="795442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3</a:t>
            </a:r>
            <a:endParaRPr lang="tr-TR" sz="6000" dirty="0"/>
          </a:p>
        </p:txBody>
      </p:sp>
      <p:sp>
        <p:nvSpPr>
          <p:cNvPr id="24" name="Metin kutusu 23"/>
          <p:cNvSpPr txBox="1"/>
          <p:nvPr/>
        </p:nvSpPr>
        <p:spPr>
          <a:xfrm>
            <a:off x="11157208" y="789351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2</a:t>
            </a:r>
            <a:endParaRPr lang="tr-TR" sz="6000" dirty="0"/>
          </a:p>
        </p:txBody>
      </p:sp>
      <p:sp>
        <p:nvSpPr>
          <p:cNvPr id="25" name="Metin kutusu 24"/>
          <p:cNvSpPr txBox="1"/>
          <p:nvPr/>
        </p:nvSpPr>
        <p:spPr>
          <a:xfrm>
            <a:off x="11157207" y="795442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</a:t>
            </a:r>
            <a:endParaRPr lang="tr-TR" sz="6000" dirty="0"/>
          </a:p>
        </p:txBody>
      </p:sp>
      <p:sp>
        <p:nvSpPr>
          <p:cNvPr id="26" name="Metin kutusu 25"/>
          <p:cNvSpPr txBox="1"/>
          <p:nvPr/>
        </p:nvSpPr>
        <p:spPr>
          <a:xfrm>
            <a:off x="11159145" y="789350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0</a:t>
            </a:r>
            <a:endParaRPr lang="tr-TR" sz="6000" dirty="0"/>
          </a:p>
        </p:txBody>
      </p:sp>
      <p:sp>
        <p:nvSpPr>
          <p:cNvPr id="27" name="Metin kutusu 26"/>
          <p:cNvSpPr txBox="1"/>
          <p:nvPr/>
        </p:nvSpPr>
        <p:spPr>
          <a:xfrm>
            <a:off x="10892245" y="763334"/>
            <a:ext cx="112242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dirty="0" smtClean="0"/>
              <a:t>SÜRE</a:t>
            </a:r>
          </a:p>
          <a:p>
            <a:r>
              <a:rPr lang="tr-TR" sz="3200" dirty="0" smtClean="0"/>
              <a:t>BİTTİ</a:t>
            </a:r>
            <a:endParaRPr lang="tr-TR" sz="3200" dirty="0"/>
          </a:p>
        </p:txBody>
      </p:sp>
      <p:pic>
        <p:nvPicPr>
          <p:cNvPr id="14338" name="Picture 2" descr="colors ile ilgili görsel sonucu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08" t="32424" r="-708" b="37207"/>
          <a:stretch/>
        </p:blipFill>
        <p:spPr bwMode="auto">
          <a:xfrm>
            <a:off x="627797" y="3111690"/>
            <a:ext cx="9635320" cy="21972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018292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5500"/>
                            </p:stCondLst>
                            <p:childTnLst>
                              <p:par>
                                <p:cTn id="12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6000"/>
                            </p:stCondLst>
                            <p:childTnLst>
                              <p:par>
                                <p:cTn id="1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6500"/>
                            </p:stCondLst>
                            <p:childTnLst>
                              <p:par>
                                <p:cTn id="13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7000"/>
                            </p:stCondLst>
                            <p:childTnLst>
                              <p:par>
                                <p:cTn id="1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7500"/>
                            </p:stCondLst>
                            <p:childTnLst>
                              <p:par>
                                <p:cTn id="14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8000"/>
                            </p:stCondLst>
                            <p:childTnLst>
                              <p:par>
                                <p:cTn id="1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8500"/>
                            </p:stCondLst>
                            <p:childTnLst>
                              <p:par>
                                <p:cTn id="15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9000"/>
                            </p:stCondLst>
                            <p:childTnLst>
                              <p:par>
                                <p:cTn id="1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9500"/>
                            </p:stCondLst>
                            <p:childTnLst>
                              <p:par>
                                <p:cTn id="16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20000"/>
                            </p:stCondLst>
                            <p:childTnLst>
                              <p:par>
                                <p:cTn id="1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20500"/>
                            </p:stCondLst>
                            <p:childTnLst>
                              <p:par>
                                <p:cTn id="16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21000"/>
                            </p:stCondLst>
                            <p:childTnLst>
                              <p:par>
                                <p:cTn id="1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/>
              <a:t>BİLGİ </a:t>
            </a:r>
            <a:r>
              <a:rPr lang="tr-TR" dirty="0" smtClean="0"/>
              <a:t>YARIŞMASI </a:t>
            </a:r>
            <a:br>
              <a:rPr lang="tr-TR" dirty="0" smtClean="0"/>
            </a:br>
            <a:r>
              <a:rPr lang="tr-TR" dirty="0" smtClean="0"/>
              <a:t>KULEÖNÜ ORTAOKULU</a:t>
            </a:r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0" y="6581619"/>
            <a:ext cx="12192000" cy="27638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Dikdörtgen 5"/>
          <p:cNvSpPr/>
          <p:nvPr/>
        </p:nvSpPr>
        <p:spPr>
          <a:xfrm>
            <a:off x="3375455" y="5643801"/>
            <a:ext cx="520424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b="1" dirty="0">
                <a:solidFill>
                  <a:srgbClr val="0070C0"/>
                </a:solidFill>
              </a:rPr>
              <a:t>CEVAP : </a:t>
            </a:r>
            <a:r>
              <a:rPr lang="tr-TR" sz="3200" b="1" dirty="0" smtClean="0">
                <a:solidFill>
                  <a:srgbClr val="0070C0"/>
                </a:solidFill>
              </a:rPr>
              <a:t>KIRMIZI-MAVİ-SARI</a:t>
            </a:r>
            <a:endParaRPr lang="tr-TR" sz="3200" b="1" dirty="0">
              <a:solidFill>
                <a:srgbClr val="0070C0"/>
              </a:solidFill>
            </a:endParaRPr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İçerik Yer Tutucusu 2"/>
          <p:cNvSpPr txBox="1">
            <a:spLocks/>
          </p:cNvSpPr>
          <p:nvPr/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tr-TR" sz="2800" b="1" smtClean="0">
                <a:solidFill>
                  <a:schemeClr val="bg1"/>
                </a:solidFill>
              </a:rPr>
              <a:t>11) Üç ana renk hangileridir?</a:t>
            </a:r>
            <a:endParaRPr lang="nl-NL" sz="2800" b="1" smtClean="0">
              <a:solidFill>
                <a:schemeClr val="bg1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nl-NL" sz="2800" b="1" dirty="0">
              <a:solidFill>
                <a:schemeClr val="bg1"/>
              </a:solidFill>
            </a:endParaRPr>
          </a:p>
        </p:txBody>
      </p:sp>
      <p:pic>
        <p:nvPicPr>
          <p:cNvPr id="10" name="Picture 2" descr="colors ile ilgili görsel sonucu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08" t="32424" r="-708" b="37207"/>
          <a:stretch/>
        </p:blipFill>
        <p:spPr bwMode="auto">
          <a:xfrm>
            <a:off x="627797" y="3111690"/>
            <a:ext cx="9635320" cy="21972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341652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/>
              <a:t>BİLGİ </a:t>
            </a:r>
            <a:r>
              <a:rPr lang="tr-TR" dirty="0" smtClean="0"/>
              <a:t>YARIŞMASI </a:t>
            </a:r>
            <a:br>
              <a:rPr lang="tr-TR" dirty="0" smtClean="0"/>
            </a:br>
            <a:r>
              <a:rPr lang="tr-TR" dirty="0" smtClean="0"/>
              <a:t>KULEÖNÜ ORTAOKULU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r-TR" sz="2800" b="1" dirty="0" smtClean="0">
                <a:solidFill>
                  <a:schemeClr val="bg1"/>
                </a:solidFill>
              </a:rPr>
              <a:t>12) </a:t>
            </a:r>
            <a:r>
              <a:rPr lang="tr-TR" sz="2800" b="1" dirty="0" err="1" smtClean="0">
                <a:solidFill>
                  <a:schemeClr val="bg1"/>
                </a:solidFill>
              </a:rPr>
              <a:t>Motorsiklet</a:t>
            </a:r>
            <a:r>
              <a:rPr lang="tr-TR" sz="2800" b="1" dirty="0" smtClean="0">
                <a:solidFill>
                  <a:schemeClr val="bg1"/>
                </a:solidFill>
              </a:rPr>
              <a:t> şampiyonalarına adını altın harflerle yazdıran milli sporcumuz kimdir</a:t>
            </a:r>
            <a:r>
              <a:rPr lang="nl-NL" sz="2800" b="1" dirty="0" smtClean="0">
                <a:solidFill>
                  <a:schemeClr val="bg1"/>
                </a:solidFill>
              </a:rPr>
              <a:t>?</a:t>
            </a:r>
            <a:endParaRPr lang="nl-NL" sz="2800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nl-NL" sz="2800" b="1" dirty="0">
                <a:solidFill>
                  <a:schemeClr val="bg1"/>
                </a:solidFill>
              </a:rPr>
              <a:t>A</a:t>
            </a:r>
            <a:r>
              <a:rPr lang="nl-NL" sz="2800" b="1" dirty="0" smtClean="0">
                <a:solidFill>
                  <a:schemeClr val="bg1"/>
                </a:solidFill>
              </a:rPr>
              <a:t>)</a:t>
            </a:r>
            <a:r>
              <a:rPr lang="tr-TR" sz="2800" b="1" dirty="0" smtClean="0">
                <a:solidFill>
                  <a:schemeClr val="bg1"/>
                </a:solidFill>
              </a:rPr>
              <a:t> Semih SAYGINER</a:t>
            </a:r>
            <a:r>
              <a:rPr lang="nl-NL" sz="2800" b="1" dirty="0" smtClean="0">
                <a:solidFill>
                  <a:schemeClr val="bg1"/>
                </a:solidFill>
              </a:rPr>
              <a:t>    </a:t>
            </a:r>
            <a:endParaRPr lang="tr-TR" sz="2800" b="1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nl-NL" sz="2800" b="1" dirty="0" smtClean="0">
                <a:solidFill>
                  <a:schemeClr val="bg1"/>
                </a:solidFill>
              </a:rPr>
              <a:t>B)</a:t>
            </a:r>
            <a:r>
              <a:rPr lang="tr-TR" sz="2800" b="1" dirty="0" smtClean="0">
                <a:solidFill>
                  <a:schemeClr val="bg1"/>
                </a:solidFill>
              </a:rPr>
              <a:t> Tanju ÇOLAK</a:t>
            </a:r>
          </a:p>
          <a:p>
            <a:pPr marL="0" indent="0">
              <a:buNone/>
            </a:pPr>
            <a:r>
              <a:rPr lang="nl-NL" sz="2800" b="1" dirty="0" smtClean="0">
                <a:solidFill>
                  <a:schemeClr val="bg1"/>
                </a:solidFill>
              </a:rPr>
              <a:t>C)</a:t>
            </a:r>
            <a:r>
              <a:rPr lang="tr-TR" sz="2800" b="1" dirty="0" smtClean="0">
                <a:solidFill>
                  <a:schemeClr val="bg1"/>
                </a:solidFill>
              </a:rPr>
              <a:t> Kenan SOFUOĞLU</a:t>
            </a:r>
          </a:p>
          <a:p>
            <a:pPr marL="0" indent="0">
              <a:buNone/>
            </a:pPr>
            <a:r>
              <a:rPr lang="nl-NL" sz="2800" b="1" dirty="0" smtClean="0">
                <a:solidFill>
                  <a:schemeClr val="bg1"/>
                </a:solidFill>
              </a:rPr>
              <a:t>D)</a:t>
            </a:r>
            <a:r>
              <a:rPr lang="tr-TR" sz="2800" b="1" dirty="0" smtClean="0">
                <a:solidFill>
                  <a:schemeClr val="bg1"/>
                </a:solidFill>
              </a:rPr>
              <a:t> Hamza YERLİKAYA</a:t>
            </a:r>
            <a:endParaRPr lang="nl-NL" sz="2800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nl-NL" sz="2800" b="1" dirty="0">
              <a:solidFill>
                <a:schemeClr val="bg1"/>
              </a:solidFill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6581619"/>
            <a:ext cx="12192000" cy="27638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10957168" y="789354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20</a:t>
            </a:r>
            <a:endParaRPr lang="tr-TR" sz="6000" dirty="0"/>
          </a:p>
        </p:txBody>
      </p:sp>
      <p:sp>
        <p:nvSpPr>
          <p:cNvPr id="7" name="Metin kutusu 6"/>
          <p:cNvSpPr txBox="1"/>
          <p:nvPr/>
        </p:nvSpPr>
        <p:spPr>
          <a:xfrm>
            <a:off x="10957168" y="79544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19</a:t>
            </a:r>
            <a:endParaRPr lang="tr-TR" sz="6000" dirty="0"/>
          </a:p>
        </p:txBody>
      </p:sp>
      <p:sp>
        <p:nvSpPr>
          <p:cNvPr id="8" name="Metin kutusu 7"/>
          <p:cNvSpPr txBox="1"/>
          <p:nvPr/>
        </p:nvSpPr>
        <p:spPr>
          <a:xfrm>
            <a:off x="10956913" y="79449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18</a:t>
            </a:r>
            <a:endParaRPr lang="tr-TR" sz="6000" dirty="0"/>
          </a:p>
        </p:txBody>
      </p:sp>
      <p:sp>
        <p:nvSpPr>
          <p:cNvPr id="9" name="Metin kutusu 8"/>
          <p:cNvSpPr txBox="1"/>
          <p:nvPr/>
        </p:nvSpPr>
        <p:spPr>
          <a:xfrm>
            <a:off x="10957168" y="79411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17</a:t>
            </a:r>
            <a:endParaRPr lang="tr-TR" sz="6000" dirty="0"/>
          </a:p>
        </p:txBody>
      </p:sp>
      <p:sp>
        <p:nvSpPr>
          <p:cNvPr id="10" name="Metin kutusu 9"/>
          <p:cNvSpPr txBox="1"/>
          <p:nvPr/>
        </p:nvSpPr>
        <p:spPr>
          <a:xfrm>
            <a:off x="10955234" y="792238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16</a:t>
            </a:r>
            <a:endParaRPr lang="tr-TR" sz="6000" dirty="0"/>
          </a:p>
        </p:txBody>
      </p:sp>
      <p:sp>
        <p:nvSpPr>
          <p:cNvPr id="11" name="Metin kutusu 10"/>
          <p:cNvSpPr txBox="1"/>
          <p:nvPr/>
        </p:nvSpPr>
        <p:spPr>
          <a:xfrm>
            <a:off x="10956668" y="792557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15</a:t>
            </a:r>
            <a:endParaRPr lang="tr-TR" sz="6000" dirty="0"/>
          </a:p>
        </p:txBody>
      </p:sp>
      <p:sp>
        <p:nvSpPr>
          <p:cNvPr id="12" name="Metin kutusu 11"/>
          <p:cNvSpPr txBox="1"/>
          <p:nvPr/>
        </p:nvSpPr>
        <p:spPr>
          <a:xfrm>
            <a:off x="10956662" y="79512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14</a:t>
            </a:r>
            <a:endParaRPr lang="tr-TR" sz="6000" dirty="0"/>
          </a:p>
        </p:txBody>
      </p:sp>
      <p:sp>
        <p:nvSpPr>
          <p:cNvPr id="13" name="Metin kutusu 12"/>
          <p:cNvSpPr txBox="1"/>
          <p:nvPr/>
        </p:nvSpPr>
        <p:spPr>
          <a:xfrm>
            <a:off x="10956668" y="795123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13</a:t>
            </a:r>
            <a:endParaRPr lang="tr-TR" sz="6000" dirty="0"/>
          </a:p>
        </p:txBody>
      </p:sp>
      <p:sp>
        <p:nvSpPr>
          <p:cNvPr id="14" name="Metin kutusu 13"/>
          <p:cNvSpPr txBox="1"/>
          <p:nvPr/>
        </p:nvSpPr>
        <p:spPr>
          <a:xfrm>
            <a:off x="10955234" y="795123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12</a:t>
            </a:r>
            <a:endParaRPr lang="tr-TR" sz="6000" dirty="0"/>
          </a:p>
        </p:txBody>
      </p:sp>
      <p:sp>
        <p:nvSpPr>
          <p:cNvPr id="15" name="Metin kutusu 14"/>
          <p:cNvSpPr txBox="1"/>
          <p:nvPr/>
        </p:nvSpPr>
        <p:spPr>
          <a:xfrm>
            <a:off x="10956672" y="792238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11</a:t>
            </a:r>
            <a:endParaRPr lang="tr-TR" sz="6000" dirty="0"/>
          </a:p>
        </p:txBody>
      </p:sp>
      <p:sp>
        <p:nvSpPr>
          <p:cNvPr id="16" name="Metin kutusu 15"/>
          <p:cNvSpPr txBox="1"/>
          <p:nvPr/>
        </p:nvSpPr>
        <p:spPr>
          <a:xfrm>
            <a:off x="10955233" y="79544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10</a:t>
            </a:r>
            <a:endParaRPr lang="tr-TR" sz="6000" dirty="0"/>
          </a:p>
        </p:txBody>
      </p:sp>
      <p:sp>
        <p:nvSpPr>
          <p:cNvPr id="17" name="Metin kutusu 16"/>
          <p:cNvSpPr txBox="1"/>
          <p:nvPr/>
        </p:nvSpPr>
        <p:spPr>
          <a:xfrm>
            <a:off x="11157210" y="795121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9</a:t>
            </a:r>
            <a:endParaRPr lang="tr-TR" sz="6000" dirty="0"/>
          </a:p>
        </p:txBody>
      </p:sp>
      <p:sp>
        <p:nvSpPr>
          <p:cNvPr id="18" name="Metin kutusu 17"/>
          <p:cNvSpPr txBox="1"/>
          <p:nvPr/>
        </p:nvSpPr>
        <p:spPr>
          <a:xfrm>
            <a:off x="11159145" y="792237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8</a:t>
            </a:r>
            <a:endParaRPr lang="tr-TR" sz="6000" dirty="0"/>
          </a:p>
        </p:txBody>
      </p:sp>
      <p:sp>
        <p:nvSpPr>
          <p:cNvPr id="19" name="Metin kutusu 18"/>
          <p:cNvSpPr txBox="1"/>
          <p:nvPr/>
        </p:nvSpPr>
        <p:spPr>
          <a:xfrm>
            <a:off x="11159145" y="795442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7</a:t>
            </a:r>
            <a:endParaRPr lang="tr-TR" sz="6000" dirty="0"/>
          </a:p>
        </p:txBody>
      </p:sp>
      <p:sp>
        <p:nvSpPr>
          <p:cNvPr id="20" name="Metin kutusu 19"/>
          <p:cNvSpPr txBox="1"/>
          <p:nvPr/>
        </p:nvSpPr>
        <p:spPr>
          <a:xfrm>
            <a:off x="11159145" y="792236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6</a:t>
            </a:r>
            <a:endParaRPr lang="tr-TR" sz="6000" dirty="0"/>
          </a:p>
        </p:txBody>
      </p:sp>
      <p:sp>
        <p:nvSpPr>
          <p:cNvPr id="21" name="Metin kutusu 20"/>
          <p:cNvSpPr txBox="1"/>
          <p:nvPr/>
        </p:nvSpPr>
        <p:spPr>
          <a:xfrm>
            <a:off x="11159145" y="789353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5</a:t>
            </a:r>
            <a:endParaRPr lang="tr-TR" sz="6000" dirty="0"/>
          </a:p>
        </p:txBody>
      </p:sp>
      <p:sp>
        <p:nvSpPr>
          <p:cNvPr id="22" name="Metin kutusu 21"/>
          <p:cNvSpPr txBox="1"/>
          <p:nvPr/>
        </p:nvSpPr>
        <p:spPr>
          <a:xfrm>
            <a:off x="11157209" y="789352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4</a:t>
            </a:r>
            <a:endParaRPr lang="tr-TR" sz="6000" dirty="0"/>
          </a:p>
        </p:txBody>
      </p:sp>
      <p:sp>
        <p:nvSpPr>
          <p:cNvPr id="23" name="Metin kutusu 22"/>
          <p:cNvSpPr txBox="1"/>
          <p:nvPr/>
        </p:nvSpPr>
        <p:spPr>
          <a:xfrm>
            <a:off x="11159145" y="795442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3</a:t>
            </a:r>
            <a:endParaRPr lang="tr-TR" sz="6000" dirty="0"/>
          </a:p>
        </p:txBody>
      </p:sp>
      <p:sp>
        <p:nvSpPr>
          <p:cNvPr id="24" name="Metin kutusu 23"/>
          <p:cNvSpPr txBox="1"/>
          <p:nvPr/>
        </p:nvSpPr>
        <p:spPr>
          <a:xfrm>
            <a:off x="11157208" y="789351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2</a:t>
            </a:r>
            <a:endParaRPr lang="tr-TR" sz="6000" dirty="0"/>
          </a:p>
        </p:txBody>
      </p:sp>
      <p:sp>
        <p:nvSpPr>
          <p:cNvPr id="25" name="Metin kutusu 24"/>
          <p:cNvSpPr txBox="1"/>
          <p:nvPr/>
        </p:nvSpPr>
        <p:spPr>
          <a:xfrm>
            <a:off x="11157207" y="795442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</a:t>
            </a:r>
            <a:endParaRPr lang="tr-TR" sz="6000" dirty="0"/>
          </a:p>
        </p:txBody>
      </p:sp>
      <p:sp>
        <p:nvSpPr>
          <p:cNvPr id="26" name="Metin kutusu 25"/>
          <p:cNvSpPr txBox="1"/>
          <p:nvPr/>
        </p:nvSpPr>
        <p:spPr>
          <a:xfrm>
            <a:off x="11159145" y="789350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0</a:t>
            </a:r>
            <a:endParaRPr lang="tr-TR" sz="6000" dirty="0"/>
          </a:p>
        </p:txBody>
      </p:sp>
      <p:sp>
        <p:nvSpPr>
          <p:cNvPr id="27" name="Metin kutusu 26"/>
          <p:cNvSpPr txBox="1"/>
          <p:nvPr/>
        </p:nvSpPr>
        <p:spPr>
          <a:xfrm>
            <a:off x="10892245" y="763334"/>
            <a:ext cx="112242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dirty="0" smtClean="0"/>
              <a:t>SÜRE</a:t>
            </a:r>
          </a:p>
          <a:p>
            <a:r>
              <a:rPr lang="tr-TR" sz="3200" dirty="0" smtClean="0"/>
              <a:t>BİTTİ</a:t>
            </a:r>
            <a:endParaRPr lang="tr-TR" sz="3200" dirty="0"/>
          </a:p>
        </p:txBody>
      </p:sp>
      <p:pic>
        <p:nvPicPr>
          <p:cNvPr id="16386" name="Picture 2" descr="İlgili resim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38434" b="18343"/>
          <a:stretch/>
        </p:blipFill>
        <p:spPr bwMode="auto">
          <a:xfrm>
            <a:off x="5677470" y="3507473"/>
            <a:ext cx="4803204" cy="162408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243316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5500"/>
                            </p:stCondLst>
                            <p:childTnLst>
                              <p:par>
                                <p:cTn id="12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6000"/>
                            </p:stCondLst>
                            <p:childTnLst>
                              <p:par>
                                <p:cTn id="1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6500"/>
                            </p:stCondLst>
                            <p:childTnLst>
                              <p:par>
                                <p:cTn id="13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7000"/>
                            </p:stCondLst>
                            <p:childTnLst>
                              <p:par>
                                <p:cTn id="1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7500"/>
                            </p:stCondLst>
                            <p:childTnLst>
                              <p:par>
                                <p:cTn id="14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8000"/>
                            </p:stCondLst>
                            <p:childTnLst>
                              <p:par>
                                <p:cTn id="1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8500"/>
                            </p:stCondLst>
                            <p:childTnLst>
                              <p:par>
                                <p:cTn id="15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9000"/>
                            </p:stCondLst>
                            <p:childTnLst>
                              <p:par>
                                <p:cTn id="1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9500"/>
                            </p:stCondLst>
                            <p:childTnLst>
                              <p:par>
                                <p:cTn id="16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20000"/>
                            </p:stCondLst>
                            <p:childTnLst>
                              <p:par>
                                <p:cTn id="1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20500"/>
                            </p:stCondLst>
                            <p:childTnLst>
                              <p:par>
                                <p:cTn id="16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21000"/>
                            </p:stCondLst>
                            <p:childTnLst>
                              <p:par>
                                <p:cTn id="1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/>
              <a:t>BİLGİ </a:t>
            </a:r>
            <a:r>
              <a:rPr lang="tr-TR" dirty="0" smtClean="0"/>
              <a:t>YARIŞMASI </a:t>
            </a:r>
            <a:br>
              <a:rPr lang="tr-TR" dirty="0" smtClean="0"/>
            </a:br>
            <a:r>
              <a:rPr lang="tr-TR" dirty="0" smtClean="0"/>
              <a:t>KULEÖNÜ ORTAOKULU</a:t>
            </a:r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0" y="6581619"/>
            <a:ext cx="12192000" cy="27638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Dikdörtgen 5"/>
          <p:cNvSpPr/>
          <p:nvPr/>
        </p:nvSpPr>
        <p:spPr>
          <a:xfrm>
            <a:off x="3375455" y="5643801"/>
            <a:ext cx="518661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b="1" dirty="0">
                <a:solidFill>
                  <a:srgbClr val="0070C0"/>
                </a:solidFill>
              </a:rPr>
              <a:t>CEVAP : </a:t>
            </a:r>
            <a:r>
              <a:rPr lang="tr-TR" sz="3200" b="1" dirty="0" smtClean="0">
                <a:solidFill>
                  <a:srgbClr val="0070C0"/>
                </a:solidFill>
              </a:rPr>
              <a:t>Kenan SOFUOĞLU</a:t>
            </a:r>
            <a:endParaRPr lang="tr-TR" sz="3200" b="1" dirty="0">
              <a:solidFill>
                <a:srgbClr val="0070C0"/>
              </a:solidFill>
            </a:endParaRPr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9" name="İçerik Yer Tutucusu 2"/>
          <p:cNvSpPr txBox="1">
            <a:spLocks/>
          </p:cNvSpPr>
          <p:nvPr/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tr-TR" sz="2800" b="1" smtClean="0">
                <a:solidFill>
                  <a:schemeClr val="bg1"/>
                </a:solidFill>
              </a:rPr>
              <a:t>12) Motorsiklet şampiyonalarına adını altın harflerle yazdıran milli sporcumuz kimdir</a:t>
            </a:r>
            <a:r>
              <a:rPr lang="nl-NL" sz="2800" b="1" smtClean="0">
                <a:solidFill>
                  <a:schemeClr val="bg1"/>
                </a:solidFill>
              </a:rPr>
              <a:t>?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nl-NL" sz="2800" b="1" smtClean="0">
                <a:solidFill>
                  <a:schemeClr val="bg1"/>
                </a:solidFill>
              </a:rPr>
              <a:t>A)</a:t>
            </a:r>
            <a:r>
              <a:rPr lang="tr-TR" sz="2800" b="1" smtClean="0">
                <a:solidFill>
                  <a:schemeClr val="bg1"/>
                </a:solidFill>
              </a:rPr>
              <a:t> Semih SAYGINER</a:t>
            </a:r>
            <a:r>
              <a:rPr lang="nl-NL" sz="2800" b="1" smtClean="0">
                <a:solidFill>
                  <a:schemeClr val="bg1"/>
                </a:solidFill>
              </a:rPr>
              <a:t>    </a:t>
            </a:r>
            <a:endParaRPr lang="tr-TR" sz="2800" b="1" smtClean="0">
              <a:solidFill>
                <a:schemeClr val="bg1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nl-NL" sz="2800" b="1" smtClean="0">
                <a:solidFill>
                  <a:schemeClr val="bg1"/>
                </a:solidFill>
              </a:rPr>
              <a:t>B)</a:t>
            </a:r>
            <a:r>
              <a:rPr lang="tr-TR" sz="2800" b="1" smtClean="0">
                <a:solidFill>
                  <a:schemeClr val="bg1"/>
                </a:solidFill>
              </a:rPr>
              <a:t> Tanju ÇOLAK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nl-NL" sz="2800" b="1" smtClean="0">
                <a:solidFill>
                  <a:schemeClr val="bg1"/>
                </a:solidFill>
              </a:rPr>
              <a:t>C)</a:t>
            </a:r>
            <a:r>
              <a:rPr lang="tr-TR" sz="2800" b="1" smtClean="0">
                <a:solidFill>
                  <a:schemeClr val="bg1"/>
                </a:solidFill>
              </a:rPr>
              <a:t> Kenan SOFUOĞLU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nl-NL" sz="2800" b="1" smtClean="0">
                <a:solidFill>
                  <a:schemeClr val="bg1"/>
                </a:solidFill>
              </a:rPr>
              <a:t>D)</a:t>
            </a:r>
            <a:r>
              <a:rPr lang="tr-TR" sz="2800" b="1" smtClean="0">
                <a:solidFill>
                  <a:schemeClr val="bg1"/>
                </a:solidFill>
              </a:rPr>
              <a:t> Hamza YERLİKAYA</a:t>
            </a:r>
            <a:endParaRPr lang="nl-NL" sz="2800" b="1" smtClean="0">
              <a:solidFill>
                <a:schemeClr val="bg1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nl-NL" sz="2800" b="1" dirty="0">
              <a:solidFill>
                <a:schemeClr val="bg1"/>
              </a:solidFill>
            </a:endParaRPr>
          </a:p>
        </p:txBody>
      </p:sp>
      <p:pic>
        <p:nvPicPr>
          <p:cNvPr id="10" name="Picture 2" descr="İlgili resim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38434" b="18343"/>
          <a:stretch/>
        </p:blipFill>
        <p:spPr bwMode="auto">
          <a:xfrm>
            <a:off x="5677470" y="3507473"/>
            <a:ext cx="4803204" cy="162408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383766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/>
              <a:t>BİLGİ </a:t>
            </a:r>
            <a:r>
              <a:rPr lang="tr-TR" dirty="0" smtClean="0"/>
              <a:t>YARIŞMASI </a:t>
            </a:r>
            <a:br>
              <a:rPr lang="tr-TR" dirty="0" smtClean="0"/>
            </a:br>
            <a:r>
              <a:rPr lang="tr-TR" dirty="0" smtClean="0"/>
              <a:t>KULEÖNÜ ORTAOKULU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r-TR" sz="2800" b="1" dirty="0" smtClean="0">
                <a:solidFill>
                  <a:schemeClr val="bg1"/>
                </a:solidFill>
              </a:rPr>
              <a:t>13) Bir satranç tahtasında kaç adet birim kare vardır</a:t>
            </a:r>
            <a:r>
              <a:rPr lang="nl-NL" sz="2800" b="1" dirty="0" smtClean="0">
                <a:solidFill>
                  <a:schemeClr val="bg1"/>
                </a:solidFill>
              </a:rPr>
              <a:t>?</a:t>
            </a:r>
            <a:endParaRPr lang="nl-NL" sz="2800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tr-TR" sz="2800" b="1" dirty="0" smtClean="0">
                <a:solidFill>
                  <a:schemeClr val="bg1"/>
                </a:solidFill>
              </a:rPr>
              <a:t>A</a:t>
            </a:r>
            <a:r>
              <a:rPr lang="nl-NL" sz="2800" b="1" dirty="0" smtClean="0">
                <a:solidFill>
                  <a:schemeClr val="bg1"/>
                </a:solidFill>
              </a:rPr>
              <a:t>)</a:t>
            </a:r>
            <a:r>
              <a:rPr lang="tr-TR" sz="2800" b="1" dirty="0" smtClean="0">
                <a:solidFill>
                  <a:schemeClr val="bg1"/>
                </a:solidFill>
              </a:rPr>
              <a:t> 8</a:t>
            </a:r>
            <a:endParaRPr lang="nl-NL" sz="2800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tr-TR" sz="2800" b="1" dirty="0" smtClean="0">
                <a:solidFill>
                  <a:schemeClr val="bg1"/>
                </a:solidFill>
              </a:rPr>
              <a:t>B</a:t>
            </a:r>
            <a:r>
              <a:rPr lang="nl-NL" sz="2800" b="1" dirty="0" smtClean="0">
                <a:solidFill>
                  <a:schemeClr val="bg1"/>
                </a:solidFill>
              </a:rPr>
              <a:t>)</a:t>
            </a:r>
            <a:r>
              <a:rPr lang="tr-TR" sz="2800" b="1" dirty="0" smtClean="0">
                <a:solidFill>
                  <a:schemeClr val="bg1"/>
                </a:solidFill>
              </a:rPr>
              <a:t> 16</a:t>
            </a:r>
          </a:p>
          <a:p>
            <a:pPr marL="0" indent="0">
              <a:buNone/>
            </a:pPr>
            <a:r>
              <a:rPr lang="tr-TR" sz="2800" b="1" dirty="0" smtClean="0">
                <a:solidFill>
                  <a:schemeClr val="bg1"/>
                </a:solidFill>
              </a:rPr>
              <a:t>C</a:t>
            </a:r>
            <a:r>
              <a:rPr lang="nl-NL" sz="2800" b="1" dirty="0" smtClean="0">
                <a:solidFill>
                  <a:schemeClr val="bg1"/>
                </a:solidFill>
              </a:rPr>
              <a:t>)</a:t>
            </a:r>
            <a:r>
              <a:rPr lang="tr-TR" sz="2800" b="1" dirty="0" smtClean="0">
                <a:solidFill>
                  <a:schemeClr val="bg1"/>
                </a:solidFill>
              </a:rPr>
              <a:t> 32</a:t>
            </a:r>
          </a:p>
          <a:p>
            <a:pPr marL="0" indent="0">
              <a:buNone/>
            </a:pPr>
            <a:r>
              <a:rPr lang="tr-TR" sz="2800" b="1" dirty="0" smtClean="0">
                <a:solidFill>
                  <a:schemeClr val="bg1"/>
                </a:solidFill>
              </a:rPr>
              <a:t>D</a:t>
            </a:r>
            <a:r>
              <a:rPr lang="nl-NL" sz="2800" b="1" dirty="0" smtClean="0">
                <a:solidFill>
                  <a:schemeClr val="bg1"/>
                </a:solidFill>
              </a:rPr>
              <a:t>)</a:t>
            </a:r>
            <a:r>
              <a:rPr lang="tr-TR" sz="2800" b="1" dirty="0" smtClean="0">
                <a:solidFill>
                  <a:schemeClr val="bg1"/>
                </a:solidFill>
              </a:rPr>
              <a:t> 64</a:t>
            </a:r>
            <a:endParaRPr lang="nl-NL" sz="2800" b="1" dirty="0">
              <a:solidFill>
                <a:schemeClr val="bg1"/>
              </a:solidFill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6581619"/>
            <a:ext cx="12192000" cy="27638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10957168" y="789354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20</a:t>
            </a:r>
            <a:endParaRPr lang="tr-TR" sz="6000" dirty="0"/>
          </a:p>
        </p:txBody>
      </p:sp>
      <p:sp>
        <p:nvSpPr>
          <p:cNvPr id="7" name="Metin kutusu 6"/>
          <p:cNvSpPr txBox="1"/>
          <p:nvPr/>
        </p:nvSpPr>
        <p:spPr>
          <a:xfrm>
            <a:off x="10957168" y="79544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19</a:t>
            </a:r>
            <a:endParaRPr lang="tr-TR" sz="6000" dirty="0"/>
          </a:p>
        </p:txBody>
      </p:sp>
      <p:sp>
        <p:nvSpPr>
          <p:cNvPr id="8" name="Metin kutusu 7"/>
          <p:cNvSpPr txBox="1"/>
          <p:nvPr/>
        </p:nvSpPr>
        <p:spPr>
          <a:xfrm>
            <a:off x="10956913" y="79449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18</a:t>
            </a:r>
            <a:endParaRPr lang="tr-TR" sz="6000" dirty="0"/>
          </a:p>
        </p:txBody>
      </p:sp>
      <p:sp>
        <p:nvSpPr>
          <p:cNvPr id="9" name="Metin kutusu 8"/>
          <p:cNvSpPr txBox="1"/>
          <p:nvPr/>
        </p:nvSpPr>
        <p:spPr>
          <a:xfrm>
            <a:off x="10957168" y="79411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17</a:t>
            </a:r>
            <a:endParaRPr lang="tr-TR" sz="6000" dirty="0"/>
          </a:p>
        </p:txBody>
      </p:sp>
      <p:sp>
        <p:nvSpPr>
          <p:cNvPr id="10" name="Metin kutusu 9"/>
          <p:cNvSpPr txBox="1"/>
          <p:nvPr/>
        </p:nvSpPr>
        <p:spPr>
          <a:xfrm>
            <a:off x="10955234" y="792238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16</a:t>
            </a:r>
            <a:endParaRPr lang="tr-TR" sz="6000" dirty="0"/>
          </a:p>
        </p:txBody>
      </p:sp>
      <p:sp>
        <p:nvSpPr>
          <p:cNvPr id="11" name="Metin kutusu 10"/>
          <p:cNvSpPr txBox="1"/>
          <p:nvPr/>
        </p:nvSpPr>
        <p:spPr>
          <a:xfrm>
            <a:off x="10956668" y="792557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15</a:t>
            </a:r>
            <a:endParaRPr lang="tr-TR" sz="6000" dirty="0"/>
          </a:p>
        </p:txBody>
      </p:sp>
      <p:sp>
        <p:nvSpPr>
          <p:cNvPr id="12" name="Metin kutusu 11"/>
          <p:cNvSpPr txBox="1"/>
          <p:nvPr/>
        </p:nvSpPr>
        <p:spPr>
          <a:xfrm>
            <a:off x="10956662" y="79512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14</a:t>
            </a:r>
            <a:endParaRPr lang="tr-TR" sz="6000" dirty="0"/>
          </a:p>
        </p:txBody>
      </p:sp>
      <p:sp>
        <p:nvSpPr>
          <p:cNvPr id="13" name="Metin kutusu 12"/>
          <p:cNvSpPr txBox="1"/>
          <p:nvPr/>
        </p:nvSpPr>
        <p:spPr>
          <a:xfrm>
            <a:off x="10956668" y="795123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13</a:t>
            </a:r>
            <a:endParaRPr lang="tr-TR" sz="6000" dirty="0"/>
          </a:p>
        </p:txBody>
      </p:sp>
      <p:sp>
        <p:nvSpPr>
          <p:cNvPr id="14" name="Metin kutusu 13"/>
          <p:cNvSpPr txBox="1"/>
          <p:nvPr/>
        </p:nvSpPr>
        <p:spPr>
          <a:xfrm>
            <a:off x="10955234" y="795123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12</a:t>
            </a:r>
            <a:endParaRPr lang="tr-TR" sz="6000" dirty="0"/>
          </a:p>
        </p:txBody>
      </p:sp>
      <p:sp>
        <p:nvSpPr>
          <p:cNvPr id="15" name="Metin kutusu 14"/>
          <p:cNvSpPr txBox="1"/>
          <p:nvPr/>
        </p:nvSpPr>
        <p:spPr>
          <a:xfrm>
            <a:off x="10956672" y="792238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11</a:t>
            </a:r>
            <a:endParaRPr lang="tr-TR" sz="6000" dirty="0"/>
          </a:p>
        </p:txBody>
      </p:sp>
      <p:sp>
        <p:nvSpPr>
          <p:cNvPr id="16" name="Metin kutusu 15"/>
          <p:cNvSpPr txBox="1"/>
          <p:nvPr/>
        </p:nvSpPr>
        <p:spPr>
          <a:xfrm>
            <a:off x="10955233" y="79544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10</a:t>
            </a:r>
            <a:endParaRPr lang="tr-TR" sz="6000" dirty="0"/>
          </a:p>
        </p:txBody>
      </p:sp>
      <p:sp>
        <p:nvSpPr>
          <p:cNvPr id="17" name="Metin kutusu 16"/>
          <p:cNvSpPr txBox="1"/>
          <p:nvPr/>
        </p:nvSpPr>
        <p:spPr>
          <a:xfrm>
            <a:off x="11157210" y="795121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9</a:t>
            </a:r>
            <a:endParaRPr lang="tr-TR" sz="6000" dirty="0"/>
          </a:p>
        </p:txBody>
      </p:sp>
      <p:sp>
        <p:nvSpPr>
          <p:cNvPr id="18" name="Metin kutusu 17"/>
          <p:cNvSpPr txBox="1"/>
          <p:nvPr/>
        </p:nvSpPr>
        <p:spPr>
          <a:xfrm>
            <a:off x="11159145" y="792237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8</a:t>
            </a:r>
            <a:endParaRPr lang="tr-TR" sz="6000" dirty="0"/>
          </a:p>
        </p:txBody>
      </p:sp>
      <p:sp>
        <p:nvSpPr>
          <p:cNvPr id="19" name="Metin kutusu 18"/>
          <p:cNvSpPr txBox="1"/>
          <p:nvPr/>
        </p:nvSpPr>
        <p:spPr>
          <a:xfrm>
            <a:off x="11159145" y="795442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7</a:t>
            </a:r>
            <a:endParaRPr lang="tr-TR" sz="6000" dirty="0"/>
          </a:p>
        </p:txBody>
      </p:sp>
      <p:sp>
        <p:nvSpPr>
          <p:cNvPr id="20" name="Metin kutusu 19"/>
          <p:cNvSpPr txBox="1"/>
          <p:nvPr/>
        </p:nvSpPr>
        <p:spPr>
          <a:xfrm>
            <a:off x="11159145" y="792236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6</a:t>
            </a:r>
            <a:endParaRPr lang="tr-TR" sz="6000" dirty="0"/>
          </a:p>
        </p:txBody>
      </p:sp>
      <p:sp>
        <p:nvSpPr>
          <p:cNvPr id="21" name="Metin kutusu 20"/>
          <p:cNvSpPr txBox="1"/>
          <p:nvPr/>
        </p:nvSpPr>
        <p:spPr>
          <a:xfrm>
            <a:off x="11159145" y="789353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5</a:t>
            </a:r>
            <a:endParaRPr lang="tr-TR" sz="6000" dirty="0"/>
          </a:p>
        </p:txBody>
      </p:sp>
      <p:sp>
        <p:nvSpPr>
          <p:cNvPr id="22" name="Metin kutusu 21"/>
          <p:cNvSpPr txBox="1"/>
          <p:nvPr/>
        </p:nvSpPr>
        <p:spPr>
          <a:xfrm>
            <a:off x="11157209" y="789352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4</a:t>
            </a:r>
            <a:endParaRPr lang="tr-TR" sz="6000" dirty="0"/>
          </a:p>
        </p:txBody>
      </p:sp>
      <p:sp>
        <p:nvSpPr>
          <p:cNvPr id="23" name="Metin kutusu 22"/>
          <p:cNvSpPr txBox="1"/>
          <p:nvPr/>
        </p:nvSpPr>
        <p:spPr>
          <a:xfrm>
            <a:off x="11159145" y="795442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3</a:t>
            </a:r>
            <a:endParaRPr lang="tr-TR" sz="6000" dirty="0"/>
          </a:p>
        </p:txBody>
      </p:sp>
      <p:sp>
        <p:nvSpPr>
          <p:cNvPr id="24" name="Metin kutusu 23"/>
          <p:cNvSpPr txBox="1"/>
          <p:nvPr/>
        </p:nvSpPr>
        <p:spPr>
          <a:xfrm>
            <a:off x="11157208" y="789351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2</a:t>
            </a:r>
            <a:endParaRPr lang="tr-TR" sz="6000" dirty="0"/>
          </a:p>
        </p:txBody>
      </p:sp>
      <p:sp>
        <p:nvSpPr>
          <p:cNvPr id="25" name="Metin kutusu 24"/>
          <p:cNvSpPr txBox="1"/>
          <p:nvPr/>
        </p:nvSpPr>
        <p:spPr>
          <a:xfrm>
            <a:off x="11157207" y="795442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</a:t>
            </a:r>
            <a:endParaRPr lang="tr-TR" sz="6000" dirty="0"/>
          </a:p>
        </p:txBody>
      </p:sp>
      <p:sp>
        <p:nvSpPr>
          <p:cNvPr id="26" name="Metin kutusu 25"/>
          <p:cNvSpPr txBox="1"/>
          <p:nvPr/>
        </p:nvSpPr>
        <p:spPr>
          <a:xfrm>
            <a:off x="11159145" y="789350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0</a:t>
            </a:r>
            <a:endParaRPr lang="tr-TR" sz="6000" dirty="0"/>
          </a:p>
        </p:txBody>
      </p:sp>
      <p:sp>
        <p:nvSpPr>
          <p:cNvPr id="27" name="Metin kutusu 26"/>
          <p:cNvSpPr txBox="1"/>
          <p:nvPr/>
        </p:nvSpPr>
        <p:spPr>
          <a:xfrm>
            <a:off x="10892245" y="763334"/>
            <a:ext cx="112242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dirty="0" smtClean="0"/>
              <a:t>SÜRE</a:t>
            </a:r>
          </a:p>
          <a:p>
            <a:r>
              <a:rPr lang="tr-TR" sz="3200" dirty="0" smtClean="0"/>
              <a:t>BİTTİ</a:t>
            </a:r>
            <a:endParaRPr lang="tr-TR" sz="3200" dirty="0"/>
          </a:p>
        </p:txBody>
      </p:sp>
    </p:spTree>
    <p:extLst>
      <p:ext uri="{BB962C8B-B14F-4D97-AF65-F5344CB8AC3E}">
        <p14:creationId xmlns="" xmlns:p14="http://schemas.microsoft.com/office/powerpoint/2010/main" val="1650594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5500"/>
                            </p:stCondLst>
                            <p:childTnLst>
                              <p:par>
                                <p:cTn id="12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6000"/>
                            </p:stCondLst>
                            <p:childTnLst>
                              <p:par>
                                <p:cTn id="1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6500"/>
                            </p:stCondLst>
                            <p:childTnLst>
                              <p:par>
                                <p:cTn id="13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7000"/>
                            </p:stCondLst>
                            <p:childTnLst>
                              <p:par>
                                <p:cTn id="1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7500"/>
                            </p:stCondLst>
                            <p:childTnLst>
                              <p:par>
                                <p:cTn id="14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8000"/>
                            </p:stCondLst>
                            <p:childTnLst>
                              <p:par>
                                <p:cTn id="1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8500"/>
                            </p:stCondLst>
                            <p:childTnLst>
                              <p:par>
                                <p:cTn id="15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9000"/>
                            </p:stCondLst>
                            <p:childTnLst>
                              <p:par>
                                <p:cTn id="1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9500"/>
                            </p:stCondLst>
                            <p:childTnLst>
                              <p:par>
                                <p:cTn id="16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20000"/>
                            </p:stCondLst>
                            <p:childTnLst>
                              <p:par>
                                <p:cTn id="1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20500"/>
                            </p:stCondLst>
                            <p:childTnLst>
                              <p:par>
                                <p:cTn id="16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21000"/>
                            </p:stCondLst>
                            <p:childTnLst>
                              <p:par>
                                <p:cTn id="1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/>
              <a:t>BİLGİ </a:t>
            </a:r>
            <a:r>
              <a:rPr lang="tr-TR" dirty="0" smtClean="0"/>
              <a:t>YARIŞMASI </a:t>
            </a:r>
            <a:br>
              <a:rPr lang="tr-TR" dirty="0" smtClean="0"/>
            </a:br>
            <a:r>
              <a:rPr lang="tr-TR" dirty="0" smtClean="0"/>
              <a:t>KULEÖNÜ ORTAOKULU</a:t>
            </a:r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0" y="6581619"/>
            <a:ext cx="12192000" cy="27638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Dikdörtgen 5"/>
          <p:cNvSpPr/>
          <p:nvPr/>
        </p:nvSpPr>
        <p:spPr>
          <a:xfrm>
            <a:off x="3375455" y="5643801"/>
            <a:ext cx="22659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b="1" dirty="0">
                <a:solidFill>
                  <a:srgbClr val="0070C0"/>
                </a:solidFill>
              </a:rPr>
              <a:t>CEVAP : </a:t>
            </a:r>
            <a:r>
              <a:rPr lang="tr-TR" sz="3200" b="1" dirty="0" smtClean="0">
                <a:solidFill>
                  <a:srgbClr val="0070C0"/>
                </a:solidFill>
              </a:rPr>
              <a:t>64</a:t>
            </a:r>
            <a:endParaRPr lang="tr-TR" sz="3200" b="1" dirty="0">
              <a:solidFill>
                <a:srgbClr val="0070C0"/>
              </a:solidFill>
            </a:endParaRPr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b="1" dirty="0">
                <a:solidFill>
                  <a:schemeClr val="bg1"/>
                </a:solidFill>
              </a:rPr>
              <a:t>13) Bir satranç tahtasında kaç adet birim kare vardır</a:t>
            </a:r>
            <a:r>
              <a:rPr lang="nl-NL" b="1" dirty="0">
                <a:solidFill>
                  <a:schemeClr val="bg1"/>
                </a:solidFill>
              </a:rPr>
              <a:t>?</a:t>
            </a:r>
          </a:p>
          <a:p>
            <a:pPr marL="0" indent="0">
              <a:buNone/>
            </a:pPr>
            <a:endParaRPr lang="tr-TR" b="1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tr-TR" b="1" dirty="0" smtClean="0">
                <a:solidFill>
                  <a:schemeClr val="bg1"/>
                </a:solidFill>
              </a:rPr>
              <a:t>A</a:t>
            </a:r>
            <a:r>
              <a:rPr lang="nl-NL" b="1" dirty="0">
                <a:solidFill>
                  <a:schemeClr val="bg1"/>
                </a:solidFill>
              </a:rPr>
              <a:t>)</a:t>
            </a:r>
            <a:r>
              <a:rPr lang="tr-TR" b="1" dirty="0">
                <a:solidFill>
                  <a:schemeClr val="bg1"/>
                </a:solidFill>
              </a:rPr>
              <a:t> 8</a:t>
            </a:r>
            <a:endParaRPr lang="nl-NL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tr-TR" b="1" dirty="0">
                <a:solidFill>
                  <a:schemeClr val="bg1"/>
                </a:solidFill>
              </a:rPr>
              <a:t>B</a:t>
            </a:r>
            <a:r>
              <a:rPr lang="nl-NL" b="1" dirty="0">
                <a:solidFill>
                  <a:schemeClr val="bg1"/>
                </a:solidFill>
              </a:rPr>
              <a:t>)</a:t>
            </a:r>
            <a:r>
              <a:rPr lang="tr-TR" b="1" dirty="0">
                <a:solidFill>
                  <a:schemeClr val="bg1"/>
                </a:solidFill>
              </a:rPr>
              <a:t> 16</a:t>
            </a:r>
          </a:p>
          <a:p>
            <a:pPr marL="0" indent="0">
              <a:buNone/>
            </a:pPr>
            <a:r>
              <a:rPr lang="tr-TR" b="1" dirty="0">
                <a:solidFill>
                  <a:schemeClr val="bg1"/>
                </a:solidFill>
              </a:rPr>
              <a:t>C</a:t>
            </a:r>
            <a:r>
              <a:rPr lang="nl-NL" b="1" dirty="0">
                <a:solidFill>
                  <a:schemeClr val="bg1"/>
                </a:solidFill>
              </a:rPr>
              <a:t>)</a:t>
            </a:r>
            <a:r>
              <a:rPr lang="tr-TR" b="1" dirty="0">
                <a:solidFill>
                  <a:schemeClr val="bg1"/>
                </a:solidFill>
              </a:rPr>
              <a:t> 32</a:t>
            </a:r>
          </a:p>
          <a:p>
            <a:pPr marL="0" indent="0">
              <a:buNone/>
            </a:pPr>
            <a:r>
              <a:rPr lang="tr-TR" b="1" dirty="0">
                <a:solidFill>
                  <a:schemeClr val="bg1"/>
                </a:solidFill>
              </a:rPr>
              <a:t>D</a:t>
            </a:r>
            <a:r>
              <a:rPr lang="nl-NL" b="1" dirty="0">
                <a:solidFill>
                  <a:schemeClr val="bg1"/>
                </a:solidFill>
              </a:rPr>
              <a:t>)</a:t>
            </a:r>
            <a:r>
              <a:rPr lang="tr-TR" b="1" dirty="0">
                <a:solidFill>
                  <a:schemeClr val="bg1"/>
                </a:solidFill>
              </a:rPr>
              <a:t> 64</a:t>
            </a:r>
            <a:endParaRPr lang="nl-NL" b="1" dirty="0">
              <a:solidFill>
                <a:schemeClr val="bg1"/>
              </a:solidFill>
            </a:endParaRPr>
          </a:p>
          <a:p>
            <a:endParaRPr lang="tr-TR" dirty="0"/>
          </a:p>
        </p:txBody>
      </p:sp>
      <p:pic>
        <p:nvPicPr>
          <p:cNvPr id="8" name="Resim 7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1350" y="2918843"/>
            <a:ext cx="5762625" cy="2466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440792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/>
              <a:t>BİLGİ </a:t>
            </a:r>
            <a:r>
              <a:rPr lang="tr-TR" dirty="0" smtClean="0"/>
              <a:t>YARIŞMASI </a:t>
            </a:r>
            <a:br>
              <a:rPr lang="tr-TR" dirty="0" smtClean="0"/>
            </a:br>
            <a:r>
              <a:rPr lang="tr-TR" dirty="0" smtClean="0"/>
              <a:t>KULEÖNÜ ORTAOKULU</a:t>
            </a:r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0" y="6581619"/>
            <a:ext cx="12192000" cy="27638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707617" y="2303738"/>
            <a:ext cx="9726422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tr-TR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14) Bir çemberin çevresini çapına bölerek elde ettiğimiz sayıya ne ad verilir?</a:t>
            </a:r>
            <a:endParaRPr kumimoji="0" lang="tr-TR" altLang="tr-TR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j-lt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10957168" y="789354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20</a:t>
            </a:r>
            <a:endParaRPr lang="tr-TR" sz="6000" dirty="0"/>
          </a:p>
        </p:txBody>
      </p:sp>
      <p:sp>
        <p:nvSpPr>
          <p:cNvPr id="7" name="Metin kutusu 6"/>
          <p:cNvSpPr txBox="1"/>
          <p:nvPr/>
        </p:nvSpPr>
        <p:spPr>
          <a:xfrm>
            <a:off x="10957168" y="79544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19</a:t>
            </a:r>
            <a:endParaRPr lang="tr-TR" sz="6000" dirty="0"/>
          </a:p>
        </p:txBody>
      </p:sp>
      <p:sp>
        <p:nvSpPr>
          <p:cNvPr id="9" name="Metin kutusu 8"/>
          <p:cNvSpPr txBox="1"/>
          <p:nvPr/>
        </p:nvSpPr>
        <p:spPr>
          <a:xfrm>
            <a:off x="10956913" y="79449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18</a:t>
            </a:r>
            <a:endParaRPr lang="tr-TR" sz="6000" dirty="0"/>
          </a:p>
        </p:txBody>
      </p:sp>
      <p:sp>
        <p:nvSpPr>
          <p:cNvPr id="10" name="Metin kutusu 9"/>
          <p:cNvSpPr txBox="1"/>
          <p:nvPr/>
        </p:nvSpPr>
        <p:spPr>
          <a:xfrm>
            <a:off x="10957168" y="79411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17</a:t>
            </a:r>
            <a:endParaRPr lang="tr-TR" sz="6000" dirty="0"/>
          </a:p>
        </p:txBody>
      </p:sp>
      <p:sp>
        <p:nvSpPr>
          <p:cNvPr id="11" name="Metin kutusu 10"/>
          <p:cNvSpPr txBox="1"/>
          <p:nvPr/>
        </p:nvSpPr>
        <p:spPr>
          <a:xfrm>
            <a:off x="10955234" y="792238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16</a:t>
            </a:r>
            <a:endParaRPr lang="tr-TR" sz="6000" dirty="0"/>
          </a:p>
        </p:txBody>
      </p:sp>
      <p:sp>
        <p:nvSpPr>
          <p:cNvPr id="12" name="Metin kutusu 11"/>
          <p:cNvSpPr txBox="1"/>
          <p:nvPr/>
        </p:nvSpPr>
        <p:spPr>
          <a:xfrm>
            <a:off x="10956668" y="792557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15</a:t>
            </a:r>
            <a:endParaRPr lang="tr-TR" sz="6000" dirty="0"/>
          </a:p>
        </p:txBody>
      </p:sp>
      <p:sp>
        <p:nvSpPr>
          <p:cNvPr id="13" name="Metin kutusu 12"/>
          <p:cNvSpPr txBox="1"/>
          <p:nvPr/>
        </p:nvSpPr>
        <p:spPr>
          <a:xfrm>
            <a:off x="10956662" y="79512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14</a:t>
            </a:r>
            <a:endParaRPr lang="tr-TR" sz="6000" dirty="0"/>
          </a:p>
        </p:txBody>
      </p:sp>
      <p:sp>
        <p:nvSpPr>
          <p:cNvPr id="14" name="Metin kutusu 13"/>
          <p:cNvSpPr txBox="1"/>
          <p:nvPr/>
        </p:nvSpPr>
        <p:spPr>
          <a:xfrm>
            <a:off x="10956668" y="795123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13</a:t>
            </a:r>
            <a:endParaRPr lang="tr-TR" sz="6000" dirty="0"/>
          </a:p>
        </p:txBody>
      </p:sp>
      <p:sp>
        <p:nvSpPr>
          <p:cNvPr id="15" name="Metin kutusu 14"/>
          <p:cNvSpPr txBox="1"/>
          <p:nvPr/>
        </p:nvSpPr>
        <p:spPr>
          <a:xfrm>
            <a:off x="10955234" y="795123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12</a:t>
            </a:r>
            <a:endParaRPr lang="tr-TR" sz="6000" dirty="0"/>
          </a:p>
        </p:txBody>
      </p:sp>
      <p:sp>
        <p:nvSpPr>
          <p:cNvPr id="16" name="Metin kutusu 15"/>
          <p:cNvSpPr txBox="1"/>
          <p:nvPr/>
        </p:nvSpPr>
        <p:spPr>
          <a:xfrm>
            <a:off x="10956672" y="792238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11</a:t>
            </a:r>
            <a:endParaRPr lang="tr-TR" sz="6000" dirty="0"/>
          </a:p>
        </p:txBody>
      </p:sp>
      <p:sp>
        <p:nvSpPr>
          <p:cNvPr id="17" name="Metin kutusu 16"/>
          <p:cNvSpPr txBox="1"/>
          <p:nvPr/>
        </p:nvSpPr>
        <p:spPr>
          <a:xfrm>
            <a:off x="10955233" y="79544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10</a:t>
            </a:r>
            <a:endParaRPr lang="tr-TR" sz="6000" dirty="0"/>
          </a:p>
        </p:txBody>
      </p:sp>
      <p:sp>
        <p:nvSpPr>
          <p:cNvPr id="18" name="Metin kutusu 17"/>
          <p:cNvSpPr txBox="1"/>
          <p:nvPr/>
        </p:nvSpPr>
        <p:spPr>
          <a:xfrm>
            <a:off x="11157210" y="795121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9</a:t>
            </a:r>
            <a:endParaRPr lang="tr-TR" sz="6000" dirty="0"/>
          </a:p>
        </p:txBody>
      </p:sp>
      <p:sp>
        <p:nvSpPr>
          <p:cNvPr id="19" name="Metin kutusu 18"/>
          <p:cNvSpPr txBox="1"/>
          <p:nvPr/>
        </p:nvSpPr>
        <p:spPr>
          <a:xfrm>
            <a:off x="11159145" y="792237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8</a:t>
            </a:r>
            <a:endParaRPr lang="tr-TR" sz="6000" dirty="0"/>
          </a:p>
        </p:txBody>
      </p:sp>
      <p:sp>
        <p:nvSpPr>
          <p:cNvPr id="20" name="Metin kutusu 19"/>
          <p:cNvSpPr txBox="1"/>
          <p:nvPr/>
        </p:nvSpPr>
        <p:spPr>
          <a:xfrm>
            <a:off x="11159145" y="795442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7</a:t>
            </a:r>
            <a:endParaRPr lang="tr-TR" sz="6000" dirty="0"/>
          </a:p>
        </p:txBody>
      </p:sp>
      <p:sp>
        <p:nvSpPr>
          <p:cNvPr id="21" name="Metin kutusu 20"/>
          <p:cNvSpPr txBox="1"/>
          <p:nvPr/>
        </p:nvSpPr>
        <p:spPr>
          <a:xfrm>
            <a:off x="11159145" y="792236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6</a:t>
            </a:r>
            <a:endParaRPr lang="tr-TR" sz="6000" dirty="0"/>
          </a:p>
        </p:txBody>
      </p:sp>
      <p:sp>
        <p:nvSpPr>
          <p:cNvPr id="22" name="Metin kutusu 21"/>
          <p:cNvSpPr txBox="1"/>
          <p:nvPr/>
        </p:nvSpPr>
        <p:spPr>
          <a:xfrm>
            <a:off x="11159145" y="789353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5</a:t>
            </a:r>
            <a:endParaRPr lang="tr-TR" sz="6000" dirty="0"/>
          </a:p>
        </p:txBody>
      </p:sp>
      <p:sp>
        <p:nvSpPr>
          <p:cNvPr id="23" name="Metin kutusu 22"/>
          <p:cNvSpPr txBox="1"/>
          <p:nvPr/>
        </p:nvSpPr>
        <p:spPr>
          <a:xfrm>
            <a:off x="11157209" y="789352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4</a:t>
            </a:r>
            <a:endParaRPr lang="tr-TR" sz="6000" dirty="0"/>
          </a:p>
        </p:txBody>
      </p:sp>
      <p:sp>
        <p:nvSpPr>
          <p:cNvPr id="24" name="Metin kutusu 23"/>
          <p:cNvSpPr txBox="1"/>
          <p:nvPr/>
        </p:nvSpPr>
        <p:spPr>
          <a:xfrm>
            <a:off x="11159145" y="795442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3</a:t>
            </a:r>
            <a:endParaRPr lang="tr-TR" sz="6000" dirty="0"/>
          </a:p>
        </p:txBody>
      </p:sp>
      <p:sp>
        <p:nvSpPr>
          <p:cNvPr id="25" name="Metin kutusu 24"/>
          <p:cNvSpPr txBox="1"/>
          <p:nvPr/>
        </p:nvSpPr>
        <p:spPr>
          <a:xfrm>
            <a:off x="11157208" y="789351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2</a:t>
            </a:r>
            <a:endParaRPr lang="tr-TR" sz="6000" dirty="0"/>
          </a:p>
        </p:txBody>
      </p:sp>
      <p:sp>
        <p:nvSpPr>
          <p:cNvPr id="26" name="Metin kutusu 25"/>
          <p:cNvSpPr txBox="1"/>
          <p:nvPr/>
        </p:nvSpPr>
        <p:spPr>
          <a:xfrm>
            <a:off x="11157207" y="795442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</a:t>
            </a:r>
            <a:endParaRPr lang="tr-TR" sz="6000" dirty="0"/>
          </a:p>
        </p:txBody>
      </p:sp>
      <p:sp>
        <p:nvSpPr>
          <p:cNvPr id="27" name="Metin kutusu 26"/>
          <p:cNvSpPr txBox="1"/>
          <p:nvPr/>
        </p:nvSpPr>
        <p:spPr>
          <a:xfrm>
            <a:off x="11159145" y="789350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0</a:t>
            </a:r>
            <a:endParaRPr lang="tr-TR" sz="6000" dirty="0"/>
          </a:p>
        </p:txBody>
      </p:sp>
      <p:sp>
        <p:nvSpPr>
          <p:cNvPr id="28" name="Metin kutusu 27"/>
          <p:cNvSpPr txBox="1"/>
          <p:nvPr/>
        </p:nvSpPr>
        <p:spPr>
          <a:xfrm>
            <a:off x="10892245" y="763334"/>
            <a:ext cx="112242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dirty="0" smtClean="0"/>
              <a:t>SÜRE</a:t>
            </a:r>
          </a:p>
          <a:p>
            <a:r>
              <a:rPr lang="tr-TR" sz="3200" dirty="0" smtClean="0"/>
              <a:t>BİTTİ</a:t>
            </a:r>
            <a:endParaRPr lang="tr-TR" sz="3200" dirty="0"/>
          </a:p>
        </p:txBody>
      </p:sp>
    </p:spTree>
    <p:extLst>
      <p:ext uri="{BB962C8B-B14F-4D97-AF65-F5344CB8AC3E}">
        <p14:creationId xmlns="" xmlns:p14="http://schemas.microsoft.com/office/powerpoint/2010/main" val="514639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5500"/>
                            </p:stCondLst>
                            <p:childTnLst>
                              <p:par>
                                <p:cTn id="12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6000"/>
                            </p:stCondLst>
                            <p:childTnLst>
                              <p:par>
                                <p:cTn id="1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6500"/>
                            </p:stCondLst>
                            <p:childTnLst>
                              <p:par>
                                <p:cTn id="13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7000"/>
                            </p:stCondLst>
                            <p:childTnLst>
                              <p:par>
                                <p:cTn id="1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7500"/>
                            </p:stCondLst>
                            <p:childTnLst>
                              <p:par>
                                <p:cTn id="14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8000"/>
                            </p:stCondLst>
                            <p:childTnLst>
                              <p:par>
                                <p:cTn id="1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8500"/>
                            </p:stCondLst>
                            <p:childTnLst>
                              <p:par>
                                <p:cTn id="15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9000"/>
                            </p:stCondLst>
                            <p:childTnLst>
                              <p:par>
                                <p:cTn id="1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9500"/>
                            </p:stCondLst>
                            <p:childTnLst>
                              <p:par>
                                <p:cTn id="16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20000"/>
                            </p:stCondLst>
                            <p:childTnLst>
                              <p:par>
                                <p:cTn id="1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20500"/>
                            </p:stCondLst>
                            <p:childTnLst>
                              <p:par>
                                <p:cTn id="16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21000"/>
                            </p:stCondLst>
                            <p:childTnLst>
                              <p:par>
                                <p:cTn id="1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2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/>
              <a:t>BİLGİ </a:t>
            </a:r>
            <a:r>
              <a:rPr lang="tr-TR" dirty="0" smtClean="0"/>
              <a:t>YARIŞMASI </a:t>
            </a:r>
            <a:br>
              <a:rPr lang="tr-TR" dirty="0" smtClean="0"/>
            </a:br>
            <a:r>
              <a:rPr lang="tr-TR" dirty="0" smtClean="0"/>
              <a:t>KULEÖNÜ ORTAOKULU</a:t>
            </a:r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0" y="6581619"/>
            <a:ext cx="12192000" cy="27638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624039" y="2317386"/>
            <a:ext cx="9726422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tr-TR" altLang="tr-TR" sz="2800" b="1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14) Bir çemberin çevresini çapına bölerek elde ettiğimiz sayıya ne ad verilir?</a:t>
            </a:r>
            <a:endParaRPr lang="tr-TR" altLang="tr-TR" sz="2800" dirty="0">
              <a:solidFill>
                <a:schemeClr val="bg1"/>
              </a:solidFill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465511" y="5899961"/>
            <a:ext cx="395210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dirty="0">
                <a:solidFill>
                  <a:srgbClr val="0070C0"/>
                </a:solidFill>
              </a:rPr>
              <a:t>CEVAP : </a:t>
            </a:r>
            <a:r>
              <a:rPr lang="tr-TR" sz="3200" dirty="0" smtClean="0">
                <a:solidFill>
                  <a:srgbClr val="0070C0"/>
                </a:solidFill>
              </a:rPr>
              <a:t>∏ ( Pi) Sayısı</a:t>
            </a:r>
            <a:endParaRPr lang="tr-TR" sz="3200" dirty="0">
              <a:solidFill>
                <a:srgbClr val="0070C0"/>
              </a:solidFill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4597" t="37500" r="36380" b="16337"/>
          <a:stretch/>
        </p:blipFill>
        <p:spPr bwMode="auto">
          <a:xfrm>
            <a:off x="3607876" y="3316121"/>
            <a:ext cx="3776318" cy="25116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203895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/>
              <a:t>BİLGİ </a:t>
            </a:r>
            <a:r>
              <a:rPr lang="tr-TR" dirty="0" smtClean="0"/>
              <a:t>YARIŞMASI </a:t>
            </a:r>
            <a:br>
              <a:rPr lang="tr-TR" dirty="0" smtClean="0"/>
            </a:br>
            <a:r>
              <a:rPr lang="tr-TR" dirty="0" smtClean="0"/>
              <a:t>KULEÖNÜ ORTAOKULU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r-TR" sz="3200" b="1" dirty="0">
                <a:solidFill>
                  <a:schemeClr val="bg1"/>
                </a:solidFill>
              </a:rPr>
              <a:t>1) Türkiye’yi ağaçlandırmak ve </a:t>
            </a:r>
            <a:r>
              <a:rPr lang="tr-TR" sz="3200" b="1" dirty="0" err="1">
                <a:solidFill>
                  <a:schemeClr val="bg1"/>
                </a:solidFill>
              </a:rPr>
              <a:t>erezyonla</a:t>
            </a:r>
            <a:r>
              <a:rPr lang="tr-TR" sz="3200" b="1" dirty="0">
                <a:solidFill>
                  <a:schemeClr val="bg1"/>
                </a:solidFill>
              </a:rPr>
              <a:t> mücadele etmek için kurulan sivil toplum kuruluşu hangisidir?</a:t>
            </a:r>
            <a:endParaRPr lang="tr-TR" sz="3200" dirty="0">
              <a:solidFill>
                <a:schemeClr val="bg1"/>
              </a:solidFill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6581619"/>
            <a:ext cx="12192000" cy="27638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Dikdörtgen 5"/>
          <p:cNvSpPr/>
          <p:nvPr/>
        </p:nvSpPr>
        <p:spPr>
          <a:xfrm>
            <a:off x="3891301" y="4557683"/>
            <a:ext cx="3191899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28600" algn="just">
              <a:lnSpc>
                <a:spcPct val="115000"/>
              </a:lnSpc>
              <a:spcAft>
                <a:spcPts val="1000"/>
              </a:spcAft>
            </a:pPr>
            <a:r>
              <a:rPr lang="tr-TR" sz="3200" b="1" cap="all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Cevap: </a:t>
            </a:r>
            <a:r>
              <a:rPr lang="tr-TR" sz="3200" b="1" cap="all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TEMA</a:t>
            </a:r>
            <a:endParaRPr lang="tr-TR" sz="3200" b="1" dirty="0">
              <a:solidFill>
                <a:srgbClr val="0070C0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03104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/>
              <a:t>BİLGİ </a:t>
            </a:r>
            <a:r>
              <a:rPr lang="tr-TR" dirty="0" smtClean="0"/>
              <a:t>YARIŞMASI </a:t>
            </a:r>
            <a:br>
              <a:rPr lang="tr-TR" dirty="0" smtClean="0"/>
            </a:br>
            <a:r>
              <a:rPr lang="tr-TR" dirty="0" smtClean="0"/>
              <a:t>KULEÖNÜ ORTAOKULU</a:t>
            </a:r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0" y="6581619"/>
            <a:ext cx="12192000" cy="27638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680321" y="2255974"/>
            <a:ext cx="9978580" cy="3970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tr-TR" altLang="tr-TR" sz="2800" b="1" dirty="0" smtClean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15) Bilgisayar kapasite birimleri hangi seçenekte büyükten küçüğe doğru sıralanmıştır?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tr-TR" altLang="tr-TR" sz="2800" b="1" dirty="0">
              <a:solidFill>
                <a:schemeClr val="bg1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lvl="0" indent="-51435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AutoNum type="alphaUcParenR"/>
            </a:pPr>
            <a:r>
              <a:rPr lang="tr-TR" altLang="tr-TR" sz="2800" b="1" dirty="0" smtClean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TB&gt;KB&gt;MB&gt;GB</a:t>
            </a:r>
            <a:r>
              <a:rPr lang="tr-TR" altLang="tr-TR" sz="2800" b="1" dirty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endParaRPr lang="tr-TR" altLang="tr-TR" sz="2800" b="1" dirty="0" smtClean="0">
              <a:solidFill>
                <a:schemeClr val="bg1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lvl="0" indent="-51435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AutoNum type="alphaUcParenR"/>
            </a:pPr>
            <a:r>
              <a:rPr lang="tr-TR" altLang="tr-TR" sz="2800" b="1" dirty="0" smtClean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TB&gt;GB&gt;MB&gt;KB</a:t>
            </a:r>
          </a:p>
          <a:p>
            <a:pPr marL="514350" lvl="0" indent="-51435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AutoNum type="alphaUcParenR"/>
            </a:pPr>
            <a:r>
              <a:rPr lang="tr-TR" altLang="tr-TR" sz="2800" b="1" dirty="0" smtClean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KB&gt;MB&gt;GB&gt;TB</a:t>
            </a:r>
            <a:r>
              <a:rPr lang="tr-TR" altLang="tr-TR" sz="2800" b="1" dirty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endParaRPr lang="tr-TR" altLang="tr-TR" sz="2800" b="1" dirty="0" smtClean="0">
              <a:solidFill>
                <a:schemeClr val="bg1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lvl="0" indent="-51435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AutoNum type="alphaUcParenR"/>
            </a:pPr>
            <a:r>
              <a:rPr lang="tr-TR" altLang="tr-TR" sz="2800" b="1" dirty="0" smtClean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KB&gt;MB&gt;TB&gt;GB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tr-TR" altLang="tr-TR" sz="2800" b="1" dirty="0">
              <a:solidFill>
                <a:schemeClr val="bg1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tr-TR" altLang="tr-TR" sz="2800" dirty="0" smtClean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( GB: </a:t>
            </a:r>
            <a:r>
              <a:rPr lang="tr-TR" altLang="tr-TR" sz="2800" dirty="0" err="1" smtClean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GigaByte</a:t>
            </a:r>
            <a:r>
              <a:rPr lang="tr-TR" altLang="tr-TR" sz="2800" dirty="0" smtClean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, KB: </a:t>
            </a:r>
            <a:r>
              <a:rPr lang="tr-TR" altLang="tr-TR" sz="2800" dirty="0" err="1" smtClean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KiloByte</a:t>
            </a:r>
            <a:r>
              <a:rPr lang="tr-TR" altLang="tr-TR" sz="2800" dirty="0" smtClean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, TB: </a:t>
            </a:r>
            <a:r>
              <a:rPr lang="tr-TR" altLang="tr-TR" sz="2800" dirty="0" err="1" smtClean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TeraByte</a:t>
            </a:r>
            <a:r>
              <a:rPr lang="tr-TR" altLang="tr-TR" sz="2800" dirty="0" smtClean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, MB: </a:t>
            </a:r>
            <a:r>
              <a:rPr lang="tr-TR" altLang="tr-TR" sz="2800" dirty="0" err="1" smtClean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MegaByte</a:t>
            </a:r>
            <a:r>
              <a:rPr lang="tr-TR" altLang="tr-TR" sz="2800" dirty="0" smtClean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tr-TR" altLang="tr-TR" sz="2800" dirty="0">
              <a:solidFill>
                <a:schemeClr val="bg1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10957168" y="789354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20</a:t>
            </a:r>
            <a:endParaRPr lang="tr-TR" sz="6000" dirty="0"/>
          </a:p>
        </p:txBody>
      </p:sp>
      <p:sp>
        <p:nvSpPr>
          <p:cNvPr id="7" name="Metin kutusu 6"/>
          <p:cNvSpPr txBox="1"/>
          <p:nvPr/>
        </p:nvSpPr>
        <p:spPr>
          <a:xfrm>
            <a:off x="10957168" y="79544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19</a:t>
            </a:r>
            <a:endParaRPr lang="tr-TR" sz="6000" dirty="0"/>
          </a:p>
        </p:txBody>
      </p:sp>
      <p:sp>
        <p:nvSpPr>
          <p:cNvPr id="9" name="Metin kutusu 8"/>
          <p:cNvSpPr txBox="1"/>
          <p:nvPr/>
        </p:nvSpPr>
        <p:spPr>
          <a:xfrm>
            <a:off x="10956913" y="79449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18</a:t>
            </a:r>
            <a:endParaRPr lang="tr-TR" sz="6000" dirty="0"/>
          </a:p>
        </p:txBody>
      </p:sp>
      <p:sp>
        <p:nvSpPr>
          <p:cNvPr id="10" name="Metin kutusu 9"/>
          <p:cNvSpPr txBox="1"/>
          <p:nvPr/>
        </p:nvSpPr>
        <p:spPr>
          <a:xfrm>
            <a:off x="10957168" y="79411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17</a:t>
            </a:r>
            <a:endParaRPr lang="tr-TR" sz="6000" dirty="0"/>
          </a:p>
        </p:txBody>
      </p:sp>
      <p:sp>
        <p:nvSpPr>
          <p:cNvPr id="11" name="Metin kutusu 10"/>
          <p:cNvSpPr txBox="1"/>
          <p:nvPr/>
        </p:nvSpPr>
        <p:spPr>
          <a:xfrm>
            <a:off x="10955234" y="792238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16</a:t>
            </a:r>
            <a:endParaRPr lang="tr-TR" sz="6000" dirty="0"/>
          </a:p>
        </p:txBody>
      </p:sp>
      <p:sp>
        <p:nvSpPr>
          <p:cNvPr id="12" name="Metin kutusu 11"/>
          <p:cNvSpPr txBox="1"/>
          <p:nvPr/>
        </p:nvSpPr>
        <p:spPr>
          <a:xfrm>
            <a:off x="10956668" y="792557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15</a:t>
            </a:r>
            <a:endParaRPr lang="tr-TR" sz="6000" dirty="0"/>
          </a:p>
        </p:txBody>
      </p:sp>
      <p:sp>
        <p:nvSpPr>
          <p:cNvPr id="13" name="Metin kutusu 12"/>
          <p:cNvSpPr txBox="1"/>
          <p:nvPr/>
        </p:nvSpPr>
        <p:spPr>
          <a:xfrm>
            <a:off x="10956662" y="79512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14</a:t>
            </a:r>
            <a:endParaRPr lang="tr-TR" sz="6000" dirty="0"/>
          </a:p>
        </p:txBody>
      </p:sp>
      <p:sp>
        <p:nvSpPr>
          <p:cNvPr id="14" name="Metin kutusu 13"/>
          <p:cNvSpPr txBox="1"/>
          <p:nvPr/>
        </p:nvSpPr>
        <p:spPr>
          <a:xfrm>
            <a:off x="10956668" y="795123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13</a:t>
            </a:r>
            <a:endParaRPr lang="tr-TR" sz="6000" dirty="0"/>
          </a:p>
        </p:txBody>
      </p:sp>
      <p:sp>
        <p:nvSpPr>
          <p:cNvPr id="15" name="Metin kutusu 14"/>
          <p:cNvSpPr txBox="1"/>
          <p:nvPr/>
        </p:nvSpPr>
        <p:spPr>
          <a:xfrm>
            <a:off x="10955234" y="795123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12</a:t>
            </a:r>
            <a:endParaRPr lang="tr-TR" sz="6000" dirty="0"/>
          </a:p>
        </p:txBody>
      </p:sp>
      <p:sp>
        <p:nvSpPr>
          <p:cNvPr id="16" name="Metin kutusu 15"/>
          <p:cNvSpPr txBox="1"/>
          <p:nvPr/>
        </p:nvSpPr>
        <p:spPr>
          <a:xfrm>
            <a:off x="10956672" y="792238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11</a:t>
            </a:r>
            <a:endParaRPr lang="tr-TR" sz="6000" dirty="0"/>
          </a:p>
        </p:txBody>
      </p:sp>
      <p:sp>
        <p:nvSpPr>
          <p:cNvPr id="17" name="Metin kutusu 16"/>
          <p:cNvSpPr txBox="1"/>
          <p:nvPr/>
        </p:nvSpPr>
        <p:spPr>
          <a:xfrm>
            <a:off x="10955233" y="79544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10</a:t>
            </a:r>
            <a:endParaRPr lang="tr-TR" sz="6000" dirty="0"/>
          </a:p>
        </p:txBody>
      </p:sp>
      <p:sp>
        <p:nvSpPr>
          <p:cNvPr id="18" name="Metin kutusu 17"/>
          <p:cNvSpPr txBox="1"/>
          <p:nvPr/>
        </p:nvSpPr>
        <p:spPr>
          <a:xfrm>
            <a:off x="11157210" y="795121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9</a:t>
            </a:r>
            <a:endParaRPr lang="tr-TR" sz="6000" dirty="0"/>
          </a:p>
        </p:txBody>
      </p:sp>
      <p:sp>
        <p:nvSpPr>
          <p:cNvPr id="19" name="Metin kutusu 18"/>
          <p:cNvSpPr txBox="1"/>
          <p:nvPr/>
        </p:nvSpPr>
        <p:spPr>
          <a:xfrm>
            <a:off x="11159145" y="792237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8</a:t>
            </a:r>
            <a:endParaRPr lang="tr-TR" sz="6000" dirty="0"/>
          </a:p>
        </p:txBody>
      </p:sp>
      <p:sp>
        <p:nvSpPr>
          <p:cNvPr id="20" name="Metin kutusu 19"/>
          <p:cNvSpPr txBox="1"/>
          <p:nvPr/>
        </p:nvSpPr>
        <p:spPr>
          <a:xfrm>
            <a:off x="11159145" y="795442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7</a:t>
            </a:r>
            <a:endParaRPr lang="tr-TR" sz="6000" dirty="0"/>
          </a:p>
        </p:txBody>
      </p:sp>
      <p:sp>
        <p:nvSpPr>
          <p:cNvPr id="21" name="Metin kutusu 20"/>
          <p:cNvSpPr txBox="1"/>
          <p:nvPr/>
        </p:nvSpPr>
        <p:spPr>
          <a:xfrm>
            <a:off x="11159145" y="792236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6</a:t>
            </a:r>
            <a:endParaRPr lang="tr-TR" sz="6000" dirty="0"/>
          </a:p>
        </p:txBody>
      </p:sp>
      <p:sp>
        <p:nvSpPr>
          <p:cNvPr id="22" name="Metin kutusu 21"/>
          <p:cNvSpPr txBox="1"/>
          <p:nvPr/>
        </p:nvSpPr>
        <p:spPr>
          <a:xfrm>
            <a:off x="11159145" y="789353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5</a:t>
            </a:r>
            <a:endParaRPr lang="tr-TR" sz="6000" dirty="0"/>
          </a:p>
        </p:txBody>
      </p:sp>
      <p:sp>
        <p:nvSpPr>
          <p:cNvPr id="23" name="Metin kutusu 22"/>
          <p:cNvSpPr txBox="1"/>
          <p:nvPr/>
        </p:nvSpPr>
        <p:spPr>
          <a:xfrm>
            <a:off x="11157209" y="789352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4</a:t>
            </a:r>
            <a:endParaRPr lang="tr-TR" sz="6000" dirty="0"/>
          </a:p>
        </p:txBody>
      </p:sp>
      <p:sp>
        <p:nvSpPr>
          <p:cNvPr id="24" name="Metin kutusu 23"/>
          <p:cNvSpPr txBox="1"/>
          <p:nvPr/>
        </p:nvSpPr>
        <p:spPr>
          <a:xfrm>
            <a:off x="11159145" y="795442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3</a:t>
            </a:r>
            <a:endParaRPr lang="tr-TR" sz="6000" dirty="0"/>
          </a:p>
        </p:txBody>
      </p:sp>
      <p:sp>
        <p:nvSpPr>
          <p:cNvPr id="25" name="Metin kutusu 24"/>
          <p:cNvSpPr txBox="1"/>
          <p:nvPr/>
        </p:nvSpPr>
        <p:spPr>
          <a:xfrm>
            <a:off x="11157208" y="789351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2</a:t>
            </a:r>
            <a:endParaRPr lang="tr-TR" sz="6000" dirty="0"/>
          </a:p>
        </p:txBody>
      </p:sp>
      <p:sp>
        <p:nvSpPr>
          <p:cNvPr id="26" name="Metin kutusu 25"/>
          <p:cNvSpPr txBox="1"/>
          <p:nvPr/>
        </p:nvSpPr>
        <p:spPr>
          <a:xfrm>
            <a:off x="11157207" y="795442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</a:t>
            </a:r>
            <a:endParaRPr lang="tr-TR" sz="6000" dirty="0"/>
          </a:p>
        </p:txBody>
      </p:sp>
      <p:sp>
        <p:nvSpPr>
          <p:cNvPr id="27" name="Metin kutusu 26"/>
          <p:cNvSpPr txBox="1"/>
          <p:nvPr/>
        </p:nvSpPr>
        <p:spPr>
          <a:xfrm>
            <a:off x="11159145" y="789350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0</a:t>
            </a:r>
            <a:endParaRPr lang="tr-TR" sz="6000" dirty="0"/>
          </a:p>
        </p:txBody>
      </p:sp>
      <p:sp>
        <p:nvSpPr>
          <p:cNvPr id="28" name="Metin kutusu 27"/>
          <p:cNvSpPr txBox="1"/>
          <p:nvPr/>
        </p:nvSpPr>
        <p:spPr>
          <a:xfrm>
            <a:off x="10892245" y="763334"/>
            <a:ext cx="112242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dirty="0" smtClean="0"/>
              <a:t>SÜRE</a:t>
            </a:r>
          </a:p>
          <a:p>
            <a:r>
              <a:rPr lang="tr-TR" sz="3200" dirty="0" smtClean="0"/>
              <a:t>BİTTİ</a:t>
            </a:r>
            <a:endParaRPr lang="tr-TR" sz="3200" dirty="0"/>
          </a:p>
        </p:txBody>
      </p:sp>
      <p:pic>
        <p:nvPicPr>
          <p:cNvPr id="29" name="Picture 2" descr="digital 0 1 ile ilgili görsel sonucu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9152" r="11849" b="15193"/>
          <a:stretch/>
        </p:blipFill>
        <p:spPr bwMode="auto">
          <a:xfrm>
            <a:off x="4685887" y="3368841"/>
            <a:ext cx="5685334" cy="20213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27488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5500"/>
                            </p:stCondLst>
                            <p:childTnLst>
                              <p:par>
                                <p:cTn id="12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6000"/>
                            </p:stCondLst>
                            <p:childTnLst>
                              <p:par>
                                <p:cTn id="1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6500"/>
                            </p:stCondLst>
                            <p:childTnLst>
                              <p:par>
                                <p:cTn id="13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7000"/>
                            </p:stCondLst>
                            <p:childTnLst>
                              <p:par>
                                <p:cTn id="1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7500"/>
                            </p:stCondLst>
                            <p:childTnLst>
                              <p:par>
                                <p:cTn id="14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8000"/>
                            </p:stCondLst>
                            <p:childTnLst>
                              <p:par>
                                <p:cTn id="1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8500"/>
                            </p:stCondLst>
                            <p:childTnLst>
                              <p:par>
                                <p:cTn id="15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9000"/>
                            </p:stCondLst>
                            <p:childTnLst>
                              <p:par>
                                <p:cTn id="1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9500"/>
                            </p:stCondLst>
                            <p:childTnLst>
                              <p:par>
                                <p:cTn id="16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20000"/>
                            </p:stCondLst>
                            <p:childTnLst>
                              <p:par>
                                <p:cTn id="1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20500"/>
                            </p:stCondLst>
                            <p:childTnLst>
                              <p:par>
                                <p:cTn id="16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21000"/>
                            </p:stCondLst>
                            <p:childTnLst>
                              <p:par>
                                <p:cTn id="1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2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/>
              <a:t>BİLGİ </a:t>
            </a:r>
            <a:r>
              <a:rPr lang="tr-TR" dirty="0" smtClean="0"/>
              <a:t>YARIŞMASI </a:t>
            </a:r>
            <a:br>
              <a:rPr lang="tr-TR" dirty="0" smtClean="0"/>
            </a:br>
            <a:r>
              <a:rPr lang="tr-TR" dirty="0" smtClean="0"/>
              <a:t>KULEÖNÜ ORTAOKULU</a:t>
            </a:r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0" y="6581619"/>
            <a:ext cx="12192000" cy="27638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676917" y="2233155"/>
            <a:ext cx="9726422" cy="3108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tr-TR" altLang="tr-TR" sz="2800" b="1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15) Bilgisayar kapasite birimleri hangi </a:t>
            </a:r>
            <a:r>
              <a:rPr lang="tr-TR" altLang="tr-TR" sz="2800" b="1" dirty="0" smtClean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seçenekte </a:t>
            </a:r>
            <a:r>
              <a:rPr lang="tr-TR" altLang="tr-TR" sz="2800" b="1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büyükten küçüğe doğru sıralanmıştır?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tr-TR" altLang="tr-TR" sz="2800" b="1" dirty="0">
              <a:solidFill>
                <a:schemeClr val="bg1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lvl="0" indent="-51435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AutoNum type="alphaUcParenR"/>
            </a:pPr>
            <a:r>
              <a:rPr lang="tr-TR" altLang="tr-TR" sz="2800" b="1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TB&gt;KB&gt;MB&gt;GB	</a:t>
            </a:r>
          </a:p>
          <a:p>
            <a:pPr marL="514350" lvl="0" indent="-51435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AutoNum type="alphaUcParenR"/>
            </a:pPr>
            <a:r>
              <a:rPr lang="tr-TR" altLang="tr-TR" sz="2800" b="1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TB&gt;GB&gt;MB&gt;KB</a:t>
            </a:r>
          </a:p>
          <a:p>
            <a:pPr marL="514350" lvl="0" indent="-51435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AutoNum type="alphaUcParenR"/>
            </a:pPr>
            <a:r>
              <a:rPr lang="tr-TR" altLang="tr-TR" sz="2800" b="1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KB&gt;MB&gt;GB&gt;TB	</a:t>
            </a:r>
          </a:p>
          <a:p>
            <a:pPr marL="514350" lvl="0" indent="-51435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AutoNum type="alphaUcParenR"/>
            </a:pPr>
            <a:r>
              <a:rPr lang="tr-TR" altLang="tr-TR" sz="2800" b="1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KB&gt;MB&gt;TB&gt;GB</a:t>
            </a:r>
          </a:p>
        </p:txBody>
      </p:sp>
      <p:sp>
        <p:nvSpPr>
          <p:cNvPr id="6" name="Dikdörtgen 5"/>
          <p:cNvSpPr/>
          <p:nvPr/>
        </p:nvSpPr>
        <p:spPr>
          <a:xfrm>
            <a:off x="3465511" y="5827772"/>
            <a:ext cx="45604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b="1" dirty="0">
                <a:solidFill>
                  <a:srgbClr val="0070C0"/>
                </a:solidFill>
              </a:rPr>
              <a:t>CEVAP : TB&gt;GB&gt;MB&gt;KB</a:t>
            </a:r>
          </a:p>
        </p:txBody>
      </p:sp>
      <p:pic>
        <p:nvPicPr>
          <p:cNvPr id="19458" name="Picture 2" descr="digital 0 1 ile ilgili görsel sonucu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9152" r="11849" b="15193"/>
          <a:stretch/>
        </p:blipFill>
        <p:spPr bwMode="auto">
          <a:xfrm>
            <a:off x="4685887" y="3368841"/>
            <a:ext cx="5685334" cy="20213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130287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/>
              <a:t>BİLGİ </a:t>
            </a:r>
            <a:r>
              <a:rPr lang="tr-TR" dirty="0" smtClean="0"/>
              <a:t>YARIŞMASI </a:t>
            </a:r>
            <a:br>
              <a:rPr lang="tr-TR" dirty="0" smtClean="0"/>
            </a:br>
            <a:r>
              <a:rPr lang="tr-TR" dirty="0" smtClean="0"/>
              <a:t>KULEÖNÜ ORTAOKULU</a:t>
            </a:r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0" y="6581619"/>
            <a:ext cx="12192000" cy="27638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680321" y="2255974"/>
            <a:ext cx="9978580" cy="3970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tr-TR" altLang="tr-TR" sz="2800" b="1" dirty="0" smtClean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16) İngiliz edebiyatı tarihindeki gelmiş geçmiş en önemli oyun yazarlarından biri olarak değerlendirilen ‘‘sone’’</a:t>
            </a:r>
            <a:r>
              <a:rPr lang="tr-TR" altLang="tr-TR" sz="2800" b="1" dirty="0" err="1" smtClean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leri</a:t>
            </a:r>
            <a:r>
              <a:rPr lang="tr-TR" altLang="tr-TR" sz="2800" b="1" dirty="0" smtClean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ile meşhur şair ve yazar kimdir ?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tr-TR" altLang="tr-TR" sz="2800" b="1" dirty="0">
              <a:solidFill>
                <a:schemeClr val="bg1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lvl="0" indent="-51435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AutoNum type="alphaUcParenR"/>
            </a:pPr>
            <a:r>
              <a:rPr lang="tr-TR" altLang="tr-TR" sz="2800" b="1" dirty="0" smtClean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Edgar </a:t>
            </a:r>
            <a:r>
              <a:rPr lang="tr-TR" altLang="tr-TR" sz="2800" b="1" dirty="0" err="1" smtClean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Allen</a:t>
            </a:r>
            <a:r>
              <a:rPr lang="tr-TR" altLang="tr-TR" sz="2800" b="1" dirty="0" smtClean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POE</a:t>
            </a:r>
            <a:r>
              <a:rPr lang="tr-TR" altLang="tr-TR" sz="2800" b="1" dirty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endParaRPr lang="tr-TR" altLang="tr-TR" sz="2800" b="1" dirty="0" smtClean="0">
              <a:solidFill>
                <a:schemeClr val="bg1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lvl="0" indent="-51435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AutoNum type="alphaUcParenR"/>
            </a:pPr>
            <a:r>
              <a:rPr lang="tr-TR" altLang="tr-TR" sz="2800" b="1" dirty="0" smtClean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Arthur MILLER</a:t>
            </a:r>
          </a:p>
          <a:p>
            <a:pPr marL="514350" lvl="0" indent="-51435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AutoNum type="alphaUcParenR"/>
            </a:pPr>
            <a:r>
              <a:rPr lang="tr-TR" altLang="tr-TR" sz="2800" b="1" dirty="0" err="1" smtClean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Jack</a:t>
            </a:r>
            <a:r>
              <a:rPr lang="tr-TR" altLang="tr-TR" sz="2800" b="1" dirty="0" smtClean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LONDON</a:t>
            </a:r>
            <a:r>
              <a:rPr lang="tr-TR" altLang="tr-TR" sz="2800" b="1" dirty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endParaRPr lang="tr-TR" altLang="tr-TR" sz="2800" b="1" dirty="0" smtClean="0">
              <a:solidFill>
                <a:schemeClr val="bg1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lvl="0" indent="-51435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AutoNum type="alphaUcParenR"/>
            </a:pPr>
            <a:r>
              <a:rPr lang="tr-TR" altLang="tr-TR" sz="2800" b="1" dirty="0" smtClean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William SHAKESPEARE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tr-TR" altLang="tr-TR" sz="2800" b="1" dirty="0">
              <a:solidFill>
                <a:schemeClr val="bg1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10957168" y="789354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20</a:t>
            </a:r>
            <a:endParaRPr lang="tr-TR" sz="6000" dirty="0"/>
          </a:p>
        </p:txBody>
      </p:sp>
      <p:sp>
        <p:nvSpPr>
          <p:cNvPr id="7" name="Metin kutusu 6"/>
          <p:cNvSpPr txBox="1"/>
          <p:nvPr/>
        </p:nvSpPr>
        <p:spPr>
          <a:xfrm>
            <a:off x="10957168" y="79544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19</a:t>
            </a:r>
            <a:endParaRPr lang="tr-TR" sz="6000" dirty="0"/>
          </a:p>
        </p:txBody>
      </p:sp>
      <p:sp>
        <p:nvSpPr>
          <p:cNvPr id="9" name="Metin kutusu 8"/>
          <p:cNvSpPr txBox="1"/>
          <p:nvPr/>
        </p:nvSpPr>
        <p:spPr>
          <a:xfrm>
            <a:off x="10956913" y="79449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18</a:t>
            </a:r>
            <a:endParaRPr lang="tr-TR" sz="6000" dirty="0"/>
          </a:p>
        </p:txBody>
      </p:sp>
      <p:sp>
        <p:nvSpPr>
          <p:cNvPr id="10" name="Metin kutusu 9"/>
          <p:cNvSpPr txBox="1"/>
          <p:nvPr/>
        </p:nvSpPr>
        <p:spPr>
          <a:xfrm>
            <a:off x="10957168" y="79411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17</a:t>
            </a:r>
            <a:endParaRPr lang="tr-TR" sz="6000" dirty="0"/>
          </a:p>
        </p:txBody>
      </p:sp>
      <p:sp>
        <p:nvSpPr>
          <p:cNvPr id="11" name="Metin kutusu 10"/>
          <p:cNvSpPr txBox="1"/>
          <p:nvPr/>
        </p:nvSpPr>
        <p:spPr>
          <a:xfrm>
            <a:off x="10955234" y="792238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16</a:t>
            </a:r>
            <a:endParaRPr lang="tr-TR" sz="6000" dirty="0"/>
          </a:p>
        </p:txBody>
      </p:sp>
      <p:sp>
        <p:nvSpPr>
          <p:cNvPr id="12" name="Metin kutusu 11"/>
          <p:cNvSpPr txBox="1"/>
          <p:nvPr/>
        </p:nvSpPr>
        <p:spPr>
          <a:xfrm>
            <a:off x="10956668" y="792557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15</a:t>
            </a:r>
            <a:endParaRPr lang="tr-TR" sz="6000" dirty="0"/>
          </a:p>
        </p:txBody>
      </p:sp>
      <p:sp>
        <p:nvSpPr>
          <p:cNvPr id="13" name="Metin kutusu 12"/>
          <p:cNvSpPr txBox="1"/>
          <p:nvPr/>
        </p:nvSpPr>
        <p:spPr>
          <a:xfrm>
            <a:off x="10956662" y="79512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14</a:t>
            </a:r>
            <a:endParaRPr lang="tr-TR" sz="6000" dirty="0"/>
          </a:p>
        </p:txBody>
      </p:sp>
      <p:sp>
        <p:nvSpPr>
          <p:cNvPr id="14" name="Metin kutusu 13"/>
          <p:cNvSpPr txBox="1"/>
          <p:nvPr/>
        </p:nvSpPr>
        <p:spPr>
          <a:xfrm>
            <a:off x="10956668" y="795123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13</a:t>
            </a:r>
            <a:endParaRPr lang="tr-TR" sz="6000" dirty="0"/>
          </a:p>
        </p:txBody>
      </p:sp>
      <p:sp>
        <p:nvSpPr>
          <p:cNvPr id="15" name="Metin kutusu 14"/>
          <p:cNvSpPr txBox="1"/>
          <p:nvPr/>
        </p:nvSpPr>
        <p:spPr>
          <a:xfrm>
            <a:off x="10955234" y="795123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12</a:t>
            </a:r>
            <a:endParaRPr lang="tr-TR" sz="6000" dirty="0"/>
          </a:p>
        </p:txBody>
      </p:sp>
      <p:sp>
        <p:nvSpPr>
          <p:cNvPr id="16" name="Metin kutusu 15"/>
          <p:cNvSpPr txBox="1"/>
          <p:nvPr/>
        </p:nvSpPr>
        <p:spPr>
          <a:xfrm>
            <a:off x="10956672" y="792238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11</a:t>
            </a:r>
            <a:endParaRPr lang="tr-TR" sz="6000" dirty="0"/>
          </a:p>
        </p:txBody>
      </p:sp>
      <p:sp>
        <p:nvSpPr>
          <p:cNvPr id="17" name="Metin kutusu 16"/>
          <p:cNvSpPr txBox="1"/>
          <p:nvPr/>
        </p:nvSpPr>
        <p:spPr>
          <a:xfrm>
            <a:off x="10955233" y="79544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10</a:t>
            </a:r>
            <a:endParaRPr lang="tr-TR" sz="6000" dirty="0"/>
          </a:p>
        </p:txBody>
      </p:sp>
      <p:sp>
        <p:nvSpPr>
          <p:cNvPr id="18" name="Metin kutusu 17"/>
          <p:cNvSpPr txBox="1"/>
          <p:nvPr/>
        </p:nvSpPr>
        <p:spPr>
          <a:xfrm>
            <a:off x="11157210" y="795121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9</a:t>
            </a:r>
            <a:endParaRPr lang="tr-TR" sz="6000" dirty="0"/>
          </a:p>
        </p:txBody>
      </p:sp>
      <p:sp>
        <p:nvSpPr>
          <p:cNvPr id="19" name="Metin kutusu 18"/>
          <p:cNvSpPr txBox="1"/>
          <p:nvPr/>
        </p:nvSpPr>
        <p:spPr>
          <a:xfrm>
            <a:off x="11159145" y="792237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8</a:t>
            </a:r>
            <a:endParaRPr lang="tr-TR" sz="6000" dirty="0"/>
          </a:p>
        </p:txBody>
      </p:sp>
      <p:sp>
        <p:nvSpPr>
          <p:cNvPr id="20" name="Metin kutusu 19"/>
          <p:cNvSpPr txBox="1"/>
          <p:nvPr/>
        </p:nvSpPr>
        <p:spPr>
          <a:xfrm>
            <a:off x="11159145" y="795442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7</a:t>
            </a:r>
            <a:endParaRPr lang="tr-TR" sz="6000" dirty="0"/>
          </a:p>
        </p:txBody>
      </p:sp>
      <p:sp>
        <p:nvSpPr>
          <p:cNvPr id="21" name="Metin kutusu 20"/>
          <p:cNvSpPr txBox="1"/>
          <p:nvPr/>
        </p:nvSpPr>
        <p:spPr>
          <a:xfrm>
            <a:off x="11159145" y="792236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6</a:t>
            </a:r>
            <a:endParaRPr lang="tr-TR" sz="6000" dirty="0"/>
          </a:p>
        </p:txBody>
      </p:sp>
      <p:sp>
        <p:nvSpPr>
          <p:cNvPr id="22" name="Metin kutusu 21"/>
          <p:cNvSpPr txBox="1"/>
          <p:nvPr/>
        </p:nvSpPr>
        <p:spPr>
          <a:xfrm>
            <a:off x="11159145" y="789353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5</a:t>
            </a:r>
            <a:endParaRPr lang="tr-TR" sz="6000" dirty="0"/>
          </a:p>
        </p:txBody>
      </p:sp>
      <p:sp>
        <p:nvSpPr>
          <p:cNvPr id="23" name="Metin kutusu 22"/>
          <p:cNvSpPr txBox="1"/>
          <p:nvPr/>
        </p:nvSpPr>
        <p:spPr>
          <a:xfrm>
            <a:off x="11157209" y="789352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4</a:t>
            </a:r>
            <a:endParaRPr lang="tr-TR" sz="6000" dirty="0"/>
          </a:p>
        </p:txBody>
      </p:sp>
      <p:sp>
        <p:nvSpPr>
          <p:cNvPr id="24" name="Metin kutusu 23"/>
          <p:cNvSpPr txBox="1"/>
          <p:nvPr/>
        </p:nvSpPr>
        <p:spPr>
          <a:xfrm>
            <a:off x="11159145" y="795442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3</a:t>
            </a:r>
            <a:endParaRPr lang="tr-TR" sz="6000" dirty="0"/>
          </a:p>
        </p:txBody>
      </p:sp>
      <p:sp>
        <p:nvSpPr>
          <p:cNvPr id="25" name="Metin kutusu 24"/>
          <p:cNvSpPr txBox="1"/>
          <p:nvPr/>
        </p:nvSpPr>
        <p:spPr>
          <a:xfrm>
            <a:off x="11157208" y="789351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2</a:t>
            </a:r>
            <a:endParaRPr lang="tr-TR" sz="6000" dirty="0"/>
          </a:p>
        </p:txBody>
      </p:sp>
      <p:sp>
        <p:nvSpPr>
          <p:cNvPr id="26" name="Metin kutusu 25"/>
          <p:cNvSpPr txBox="1"/>
          <p:nvPr/>
        </p:nvSpPr>
        <p:spPr>
          <a:xfrm>
            <a:off x="11157207" y="795442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</a:t>
            </a:r>
            <a:endParaRPr lang="tr-TR" sz="6000" dirty="0"/>
          </a:p>
        </p:txBody>
      </p:sp>
      <p:sp>
        <p:nvSpPr>
          <p:cNvPr id="27" name="Metin kutusu 26"/>
          <p:cNvSpPr txBox="1"/>
          <p:nvPr/>
        </p:nvSpPr>
        <p:spPr>
          <a:xfrm>
            <a:off x="11159145" y="789350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0</a:t>
            </a:r>
            <a:endParaRPr lang="tr-TR" sz="6000" dirty="0"/>
          </a:p>
        </p:txBody>
      </p:sp>
      <p:sp>
        <p:nvSpPr>
          <p:cNvPr id="28" name="Metin kutusu 27"/>
          <p:cNvSpPr txBox="1"/>
          <p:nvPr/>
        </p:nvSpPr>
        <p:spPr>
          <a:xfrm>
            <a:off x="10892245" y="763334"/>
            <a:ext cx="112242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dirty="0" smtClean="0"/>
              <a:t>SÜRE</a:t>
            </a:r>
          </a:p>
          <a:p>
            <a:r>
              <a:rPr lang="tr-TR" sz="3200" dirty="0" smtClean="0"/>
              <a:t>BİTTİ</a:t>
            </a:r>
            <a:endParaRPr lang="tr-TR" sz="3200" dirty="0"/>
          </a:p>
        </p:txBody>
      </p:sp>
      <p:pic>
        <p:nvPicPr>
          <p:cNvPr id="21506" name="Picture 2" descr="william shakespeare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8702" y="3513220"/>
            <a:ext cx="2732685" cy="22789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970604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5500"/>
                            </p:stCondLst>
                            <p:childTnLst>
                              <p:par>
                                <p:cTn id="12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6000"/>
                            </p:stCondLst>
                            <p:childTnLst>
                              <p:par>
                                <p:cTn id="1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6500"/>
                            </p:stCondLst>
                            <p:childTnLst>
                              <p:par>
                                <p:cTn id="13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7000"/>
                            </p:stCondLst>
                            <p:childTnLst>
                              <p:par>
                                <p:cTn id="1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7500"/>
                            </p:stCondLst>
                            <p:childTnLst>
                              <p:par>
                                <p:cTn id="14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8000"/>
                            </p:stCondLst>
                            <p:childTnLst>
                              <p:par>
                                <p:cTn id="1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8500"/>
                            </p:stCondLst>
                            <p:childTnLst>
                              <p:par>
                                <p:cTn id="15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9000"/>
                            </p:stCondLst>
                            <p:childTnLst>
                              <p:par>
                                <p:cTn id="1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9500"/>
                            </p:stCondLst>
                            <p:childTnLst>
                              <p:par>
                                <p:cTn id="16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20000"/>
                            </p:stCondLst>
                            <p:childTnLst>
                              <p:par>
                                <p:cTn id="1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20500"/>
                            </p:stCondLst>
                            <p:childTnLst>
                              <p:par>
                                <p:cTn id="16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21000"/>
                            </p:stCondLst>
                            <p:childTnLst>
                              <p:par>
                                <p:cTn id="1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2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/>
              <a:t>BİLGİ </a:t>
            </a:r>
            <a:r>
              <a:rPr lang="tr-TR" dirty="0" smtClean="0"/>
              <a:t>YARIŞMASI </a:t>
            </a:r>
            <a:br>
              <a:rPr lang="tr-TR" dirty="0" smtClean="0"/>
            </a:br>
            <a:r>
              <a:rPr lang="tr-TR" dirty="0" smtClean="0"/>
              <a:t>KULEÖNÜ ORTAOKULU</a:t>
            </a:r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0" y="6581619"/>
            <a:ext cx="12192000" cy="27638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676917" y="2017712"/>
            <a:ext cx="9726422" cy="3539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tr-TR" altLang="tr-TR" sz="2800" b="1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16) İngiliz edebiyatı tarihindeki gelmiş geçmiş en önemli oyun yazarlarından biri olarak değerlendirilen ‘‘sone’’</a:t>
            </a:r>
            <a:r>
              <a:rPr lang="tr-TR" altLang="tr-TR" sz="2800" b="1" dirty="0" err="1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leri</a:t>
            </a:r>
            <a:r>
              <a:rPr lang="tr-TR" altLang="tr-TR" sz="2800" b="1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ile meşhur şair ve yazar kimdir ?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tr-TR" altLang="tr-TR" sz="2800" b="1" dirty="0">
              <a:solidFill>
                <a:schemeClr val="bg1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lvl="0" indent="-51435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AutoNum type="alphaUcParenR"/>
            </a:pPr>
            <a:r>
              <a:rPr lang="tr-TR" altLang="tr-TR" sz="2800" b="1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Edgar </a:t>
            </a:r>
            <a:r>
              <a:rPr lang="tr-TR" altLang="tr-TR" sz="2800" b="1" dirty="0" err="1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Allen</a:t>
            </a:r>
            <a:r>
              <a:rPr lang="tr-TR" altLang="tr-TR" sz="2800" b="1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POE	</a:t>
            </a:r>
          </a:p>
          <a:p>
            <a:pPr marL="514350" lvl="0" indent="-51435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AutoNum type="alphaUcParenR"/>
            </a:pPr>
            <a:r>
              <a:rPr lang="tr-TR" altLang="tr-TR" sz="2800" b="1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Arthur MILLER</a:t>
            </a:r>
          </a:p>
          <a:p>
            <a:pPr marL="514350" lvl="0" indent="-51435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AutoNum type="alphaUcParenR"/>
            </a:pPr>
            <a:r>
              <a:rPr lang="tr-TR" altLang="tr-TR" sz="2800" b="1" dirty="0" err="1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Jack</a:t>
            </a:r>
            <a:r>
              <a:rPr lang="tr-TR" altLang="tr-TR" sz="2800" b="1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LONDON	</a:t>
            </a:r>
          </a:p>
          <a:p>
            <a:pPr marL="514350" lvl="0" indent="-51435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AutoNum type="alphaUcParenR"/>
            </a:pPr>
            <a:r>
              <a:rPr lang="tr-TR" altLang="tr-TR" sz="2800" b="1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William SHAKESPEARE</a:t>
            </a:r>
          </a:p>
        </p:txBody>
      </p:sp>
      <p:sp>
        <p:nvSpPr>
          <p:cNvPr id="6" name="Dikdörtgen 5"/>
          <p:cNvSpPr/>
          <p:nvPr/>
        </p:nvSpPr>
        <p:spPr>
          <a:xfrm>
            <a:off x="3465511" y="5827772"/>
            <a:ext cx="59945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b="1" dirty="0">
                <a:solidFill>
                  <a:srgbClr val="0070C0"/>
                </a:solidFill>
              </a:rPr>
              <a:t>CEVAP : William SHAKESPEARE</a:t>
            </a:r>
          </a:p>
        </p:txBody>
      </p:sp>
      <p:pic>
        <p:nvPicPr>
          <p:cNvPr id="7" name="Picture 2" descr="william shakespeare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8702" y="3513220"/>
            <a:ext cx="2732685" cy="22789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917422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/>
              <a:t>BİLGİ </a:t>
            </a:r>
            <a:r>
              <a:rPr lang="tr-TR" dirty="0" smtClean="0"/>
              <a:t>YARIŞMASI </a:t>
            </a:r>
            <a:br>
              <a:rPr lang="tr-TR" dirty="0" smtClean="0"/>
            </a:br>
            <a:r>
              <a:rPr lang="tr-TR" dirty="0" smtClean="0"/>
              <a:t>KULEÖNÜ ORTAOKULU</a:t>
            </a:r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0" y="6581619"/>
            <a:ext cx="12192000" cy="27638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680321" y="2686861"/>
            <a:ext cx="9978580" cy="3108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tr-TR" altLang="tr-TR" sz="2800" b="1" dirty="0" smtClean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17) Aşağıdaki canlılardan hangisinin üç kalbi vardır?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tr-TR" altLang="tr-TR" sz="2800" b="1" dirty="0">
              <a:solidFill>
                <a:schemeClr val="bg1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lvl="0" indent="-51435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AutoNum type="alphaUcParenR"/>
            </a:pPr>
            <a:r>
              <a:rPr lang="tr-TR" altLang="tr-TR" sz="2800" b="1" dirty="0" smtClean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Balina</a:t>
            </a:r>
            <a:r>
              <a:rPr lang="tr-TR" altLang="tr-TR" sz="2800" b="1" dirty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endParaRPr lang="tr-TR" altLang="tr-TR" sz="2800" b="1" dirty="0" smtClean="0">
              <a:solidFill>
                <a:schemeClr val="bg1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lvl="0" indent="-51435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AutoNum type="alphaUcParenR"/>
            </a:pPr>
            <a:r>
              <a:rPr lang="tr-TR" altLang="tr-TR" sz="2800" b="1" dirty="0" smtClean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Zürafa</a:t>
            </a:r>
          </a:p>
          <a:p>
            <a:pPr marL="514350" lvl="0" indent="-51435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AutoNum type="alphaUcParenR"/>
            </a:pPr>
            <a:r>
              <a:rPr lang="tr-TR" altLang="tr-TR" sz="2800" b="1" dirty="0" smtClean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Ahtapot</a:t>
            </a:r>
            <a:r>
              <a:rPr lang="tr-TR" altLang="tr-TR" sz="2800" b="1" dirty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endParaRPr lang="tr-TR" altLang="tr-TR" sz="2800" b="1" dirty="0" smtClean="0">
              <a:solidFill>
                <a:schemeClr val="bg1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lvl="0" indent="-51435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AutoNum type="alphaUcParenR"/>
            </a:pPr>
            <a:r>
              <a:rPr lang="tr-TR" altLang="tr-TR" sz="2800" b="1" dirty="0" smtClean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Fil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tr-TR" altLang="tr-TR" sz="2800" b="1" dirty="0">
              <a:solidFill>
                <a:schemeClr val="bg1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10957168" y="789354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20</a:t>
            </a:r>
            <a:endParaRPr lang="tr-TR" sz="6000" dirty="0"/>
          </a:p>
        </p:txBody>
      </p:sp>
      <p:sp>
        <p:nvSpPr>
          <p:cNvPr id="7" name="Metin kutusu 6"/>
          <p:cNvSpPr txBox="1"/>
          <p:nvPr/>
        </p:nvSpPr>
        <p:spPr>
          <a:xfrm>
            <a:off x="10957168" y="79544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19</a:t>
            </a:r>
            <a:endParaRPr lang="tr-TR" sz="6000" dirty="0"/>
          </a:p>
        </p:txBody>
      </p:sp>
      <p:sp>
        <p:nvSpPr>
          <p:cNvPr id="9" name="Metin kutusu 8"/>
          <p:cNvSpPr txBox="1"/>
          <p:nvPr/>
        </p:nvSpPr>
        <p:spPr>
          <a:xfrm>
            <a:off x="10956913" y="79449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18</a:t>
            </a:r>
            <a:endParaRPr lang="tr-TR" sz="6000" dirty="0"/>
          </a:p>
        </p:txBody>
      </p:sp>
      <p:sp>
        <p:nvSpPr>
          <p:cNvPr id="10" name="Metin kutusu 9"/>
          <p:cNvSpPr txBox="1"/>
          <p:nvPr/>
        </p:nvSpPr>
        <p:spPr>
          <a:xfrm>
            <a:off x="10957168" y="79411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17</a:t>
            </a:r>
            <a:endParaRPr lang="tr-TR" sz="6000" dirty="0"/>
          </a:p>
        </p:txBody>
      </p:sp>
      <p:sp>
        <p:nvSpPr>
          <p:cNvPr id="11" name="Metin kutusu 10"/>
          <p:cNvSpPr txBox="1"/>
          <p:nvPr/>
        </p:nvSpPr>
        <p:spPr>
          <a:xfrm>
            <a:off x="10955234" y="792238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16</a:t>
            </a:r>
            <a:endParaRPr lang="tr-TR" sz="6000" dirty="0"/>
          </a:p>
        </p:txBody>
      </p:sp>
      <p:sp>
        <p:nvSpPr>
          <p:cNvPr id="12" name="Metin kutusu 11"/>
          <p:cNvSpPr txBox="1"/>
          <p:nvPr/>
        </p:nvSpPr>
        <p:spPr>
          <a:xfrm>
            <a:off x="10956668" y="792557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15</a:t>
            </a:r>
            <a:endParaRPr lang="tr-TR" sz="6000" dirty="0"/>
          </a:p>
        </p:txBody>
      </p:sp>
      <p:sp>
        <p:nvSpPr>
          <p:cNvPr id="13" name="Metin kutusu 12"/>
          <p:cNvSpPr txBox="1"/>
          <p:nvPr/>
        </p:nvSpPr>
        <p:spPr>
          <a:xfrm>
            <a:off x="10956662" y="79512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14</a:t>
            </a:r>
            <a:endParaRPr lang="tr-TR" sz="6000" dirty="0"/>
          </a:p>
        </p:txBody>
      </p:sp>
      <p:sp>
        <p:nvSpPr>
          <p:cNvPr id="14" name="Metin kutusu 13"/>
          <p:cNvSpPr txBox="1"/>
          <p:nvPr/>
        </p:nvSpPr>
        <p:spPr>
          <a:xfrm>
            <a:off x="10956668" y="795123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13</a:t>
            </a:r>
            <a:endParaRPr lang="tr-TR" sz="6000" dirty="0"/>
          </a:p>
        </p:txBody>
      </p:sp>
      <p:sp>
        <p:nvSpPr>
          <p:cNvPr id="15" name="Metin kutusu 14"/>
          <p:cNvSpPr txBox="1"/>
          <p:nvPr/>
        </p:nvSpPr>
        <p:spPr>
          <a:xfrm>
            <a:off x="10955234" y="795123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12</a:t>
            </a:r>
            <a:endParaRPr lang="tr-TR" sz="6000" dirty="0"/>
          </a:p>
        </p:txBody>
      </p:sp>
      <p:sp>
        <p:nvSpPr>
          <p:cNvPr id="16" name="Metin kutusu 15"/>
          <p:cNvSpPr txBox="1"/>
          <p:nvPr/>
        </p:nvSpPr>
        <p:spPr>
          <a:xfrm>
            <a:off x="10956672" y="792238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11</a:t>
            </a:r>
            <a:endParaRPr lang="tr-TR" sz="6000" dirty="0"/>
          </a:p>
        </p:txBody>
      </p:sp>
      <p:sp>
        <p:nvSpPr>
          <p:cNvPr id="17" name="Metin kutusu 16"/>
          <p:cNvSpPr txBox="1"/>
          <p:nvPr/>
        </p:nvSpPr>
        <p:spPr>
          <a:xfrm>
            <a:off x="10955233" y="79544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10</a:t>
            </a:r>
            <a:endParaRPr lang="tr-TR" sz="6000" dirty="0"/>
          </a:p>
        </p:txBody>
      </p:sp>
      <p:sp>
        <p:nvSpPr>
          <p:cNvPr id="18" name="Metin kutusu 17"/>
          <p:cNvSpPr txBox="1"/>
          <p:nvPr/>
        </p:nvSpPr>
        <p:spPr>
          <a:xfrm>
            <a:off x="11157210" y="795121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9</a:t>
            </a:r>
            <a:endParaRPr lang="tr-TR" sz="6000" dirty="0"/>
          </a:p>
        </p:txBody>
      </p:sp>
      <p:sp>
        <p:nvSpPr>
          <p:cNvPr id="19" name="Metin kutusu 18"/>
          <p:cNvSpPr txBox="1"/>
          <p:nvPr/>
        </p:nvSpPr>
        <p:spPr>
          <a:xfrm>
            <a:off x="11159145" y="792237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8</a:t>
            </a:r>
            <a:endParaRPr lang="tr-TR" sz="6000" dirty="0"/>
          </a:p>
        </p:txBody>
      </p:sp>
      <p:sp>
        <p:nvSpPr>
          <p:cNvPr id="20" name="Metin kutusu 19"/>
          <p:cNvSpPr txBox="1"/>
          <p:nvPr/>
        </p:nvSpPr>
        <p:spPr>
          <a:xfrm>
            <a:off x="11159145" y="795442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7</a:t>
            </a:r>
            <a:endParaRPr lang="tr-TR" sz="6000" dirty="0"/>
          </a:p>
        </p:txBody>
      </p:sp>
      <p:sp>
        <p:nvSpPr>
          <p:cNvPr id="21" name="Metin kutusu 20"/>
          <p:cNvSpPr txBox="1"/>
          <p:nvPr/>
        </p:nvSpPr>
        <p:spPr>
          <a:xfrm>
            <a:off x="11159145" y="792236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6</a:t>
            </a:r>
            <a:endParaRPr lang="tr-TR" sz="6000" dirty="0"/>
          </a:p>
        </p:txBody>
      </p:sp>
      <p:sp>
        <p:nvSpPr>
          <p:cNvPr id="22" name="Metin kutusu 21"/>
          <p:cNvSpPr txBox="1"/>
          <p:nvPr/>
        </p:nvSpPr>
        <p:spPr>
          <a:xfrm>
            <a:off x="11159145" y="789353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5</a:t>
            </a:r>
            <a:endParaRPr lang="tr-TR" sz="6000" dirty="0"/>
          </a:p>
        </p:txBody>
      </p:sp>
      <p:sp>
        <p:nvSpPr>
          <p:cNvPr id="23" name="Metin kutusu 22"/>
          <p:cNvSpPr txBox="1"/>
          <p:nvPr/>
        </p:nvSpPr>
        <p:spPr>
          <a:xfrm>
            <a:off x="11157209" y="789352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4</a:t>
            </a:r>
            <a:endParaRPr lang="tr-TR" sz="6000" dirty="0"/>
          </a:p>
        </p:txBody>
      </p:sp>
      <p:sp>
        <p:nvSpPr>
          <p:cNvPr id="24" name="Metin kutusu 23"/>
          <p:cNvSpPr txBox="1"/>
          <p:nvPr/>
        </p:nvSpPr>
        <p:spPr>
          <a:xfrm>
            <a:off x="11159145" y="795442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3</a:t>
            </a:r>
            <a:endParaRPr lang="tr-TR" sz="6000" dirty="0"/>
          </a:p>
        </p:txBody>
      </p:sp>
      <p:sp>
        <p:nvSpPr>
          <p:cNvPr id="25" name="Metin kutusu 24"/>
          <p:cNvSpPr txBox="1"/>
          <p:nvPr/>
        </p:nvSpPr>
        <p:spPr>
          <a:xfrm>
            <a:off x="11157208" y="789351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2</a:t>
            </a:r>
            <a:endParaRPr lang="tr-TR" sz="6000" dirty="0"/>
          </a:p>
        </p:txBody>
      </p:sp>
      <p:sp>
        <p:nvSpPr>
          <p:cNvPr id="26" name="Metin kutusu 25"/>
          <p:cNvSpPr txBox="1"/>
          <p:nvPr/>
        </p:nvSpPr>
        <p:spPr>
          <a:xfrm>
            <a:off x="11157207" y="795442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</a:t>
            </a:r>
            <a:endParaRPr lang="tr-TR" sz="6000" dirty="0"/>
          </a:p>
        </p:txBody>
      </p:sp>
      <p:sp>
        <p:nvSpPr>
          <p:cNvPr id="27" name="Metin kutusu 26"/>
          <p:cNvSpPr txBox="1"/>
          <p:nvPr/>
        </p:nvSpPr>
        <p:spPr>
          <a:xfrm>
            <a:off x="11159145" y="789350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0</a:t>
            </a:r>
            <a:endParaRPr lang="tr-TR" sz="6000" dirty="0"/>
          </a:p>
        </p:txBody>
      </p:sp>
      <p:sp>
        <p:nvSpPr>
          <p:cNvPr id="28" name="Metin kutusu 27"/>
          <p:cNvSpPr txBox="1"/>
          <p:nvPr/>
        </p:nvSpPr>
        <p:spPr>
          <a:xfrm>
            <a:off x="10892245" y="763334"/>
            <a:ext cx="112242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dirty="0" smtClean="0"/>
              <a:t>SÜRE</a:t>
            </a:r>
          </a:p>
          <a:p>
            <a:r>
              <a:rPr lang="tr-TR" sz="3200" dirty="0" smtClean="0"/>
              <a:t>BİTTİ</a:t>
            </a:r>
            <a:endParaRPr lang="tr-TR" sz="3200" dirty="0"/>
          </a:p>
        </p:txBody>
      </p:sp>
    </p:spTree>
    <p:extLst>
      <p:ext uri="{BB962C8B-B14F-4D97-AF65-F5344CB8AC3E}">
        <p14:creationId xmlns="" xmlns:p14="http://schemas.microsoft.com/office/powerpoint/2010/main" val="2970604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5500"/>
                            </p:stCondLst>
                            <p:childTnLst>
                              <p:par>
                                <p:cTn id="12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6000"/>
                            </p:stCondLst>
                            <p:childTnLst>
                              <p:par>
                                <p:cTn id="1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6500"/>
                            </p:stCondLst>
                            <p:childTnLst>
                              <p:par>
                                <p:cTn id="13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7000"/>
                            </p:stCondLst>
                            <p:childTnLst>
                              <p:par>
                                <p:cTn id="1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7500"/>
                            </p:stCondLst>
                            <p:childTnLst>
                              <p:par>
                                <p:cTn id="14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8000"/>
                            </p:stCondLst>
                            <p:childTnLst>
                              <p:par>
                                <p:cTn id="1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8500"/>
                            </p:stCondLst>
                            <p:childTnLst>
                              <p:par>
                                <p:cTn id="15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9000"/>
                            </p:stCondLst>
                            <p:childTnLst>
                              <p:par>
                                <p:cTn id="1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9500"/>
                            </p:stCondLst>
                            <p:childTnLst>
                              <p:par>
                                <p:cTn id="16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20000"/>
                            </p:stCondLst>
                            <p:childTnLst>
                              <p:par>
                                <p:cTn id="1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20500"/>
                            </p:stCondLst>
                            <p:childTnLst>
                              <p:par>
                                <p:cTn id="16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21000"/>
                            </p:stCondLst>
                            <p:childTnLst>
                              <p:par>
                                <p:cTn id="1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2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/>
              <a:t>BİLGİ </a:t>
            </a:r>
            <a:r>
              <a:rPr lang="tr-TR" dirty="0" smtClean="0"/>
              <a:t>YARIŞMASI </a:t>
            </a:r>
            <a:br>
              <a:rPr lang="tr-TR" dirty="0" smtClean="0"/>
            </a:br>
            <a:r>
              <a:rPr lang="tr-TR" dirty="0" smtClean="0"/>
              <a:t>KULEÖNÜ ORTAOKULU</a:t>
            </a:r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0" y="6581619"/>
            <a:ext cx="12192000" cy="27638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676917" y="2448598"/>
            <a:ext cx="9726422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tr-TR" altLang="tr-TR" sz="2800" b="1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17) Aşağıdaki canlılardan hangisinin üç kalbi vardır?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tr-TR" altLang="tr-TR" sz="2800" b="1" dirty="0">
              <a:solidFill>
                <a:schemeClr val="bg1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lvl="0" indent="-51435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AutoNum type="alphaUcParenR"/>
            </a:pPr>
            <a:r>
              <a:rPr lang="tr-TR" altLang="tr-TR" sz="2800" b="1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Balina	</a:t>
            </a:r>
          </a:p>
          <a:p>
            <a:pPr marL="514350" lvl="0" indent="-51435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AutoNum type="alphaUcParenR"/>
            </a:pPr>
            <a:r>
              <a:rPr lang="tr-TR" altLang="tr-TR" sz="2800" b="1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Zürafa</a:t>
            </a:r>
          </a:p>
          <a:p>
            <a:pPr marL="514350" lvl="0" indent="-51435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AutoNum type="alphaUcParenR"/>
            </a:pPr>
            <a:r>
              <a:rPr lang="tr-TR" altLang="tr-TR" sz="2800" b="1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Ahtapot	</a:t>
            </a:r>
          </a:p>
          <a:p>
            <a:pPr marL="514350" lvl="0" indent="-51435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AutoNum type="alphaUcParenR"/>
            </a:pPr>
            <a:r>
              <a:rPr lang="tr-TR" altLang="tr-TR" sz="2800" b="1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Fil</a:t>
            </a:r>
          </a:p>
        </p:txBody>
      </p:sp>
      <p:sp>
        <p:nvSpPr>
          <p:cNvPr id="6" name="Dikdörtgen 5"/>
          <p:cNvSpPr/>
          <p:nvPr/>
        </p:nvSpPr>
        <p:spPr>
          <a:xfrm>
            <a:off x="3465511" y="5827772"/>
            <a:ext cx="35557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b="1" dirty="0">
                <a:solidFill>
                  <a:srgbClr val="0070C0"/>
                </a:solidFill>
              </a:rPr>
              <a:t>CEVAP : </a:t>
            </a:r>
            <a:r>
              <a:rPr lang="tr-TR" sz="3200" b="1" dirty="0" smtClean="0">
                <a:solidFill>
                  <a:srgbClr val="0070C0"/>
                </a:solidFill>
              </a:rPr>
              <a:t>AHTAPOT</a:t>
            </a:r>
            <a:endParaRPr lang="tr-TR" sz="3200" b="1" dirty="0">
              <a:solidFill>
                <a:srgbClr val="0070C0"/>
              </a:solidFill>
            </a:endParaRPr>
          </a:p>
        </p:txBody>
      </p:sp>
      <p:pic>
        <p:nvPicPr>
          <p:cNvPr id="23554" name="Picture 2" descr="ahtapot üç kalp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7646" y="3169529"/>
            <a:ext cx="3930319" cy="21806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917422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/>
              <a:t>BİLGİ </a:t>
            </a:r>
            <a:r>
              <a:rPr lang="tr-TR" dirty="0" smtClean="0"/>
              <a:t>YARIŞMASI </a:t>
            </a:r>
            <a:br>
              <a:rPr lang="tr-TR" dirty="0" smtClean="0"/>
            </a:br>
            <a:r>
              <a:rPr lang="tr-TR" dirty="0" smtClean="0"/>
              <a:t>KULEÖNÜ ORTAOKULU</a:t>
            </a:r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0" y="6581619"/>
            <a:ext cx="12192000" cy="27638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680321" y="2471418"/>
            <a:ext cx="9978580" cy="3539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tr-TR" altLang="tr-TR" sz="2800" b="1" dirty="0" smtClean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18) Dinamiti icat eden ve her yıl adına çeşitli dallarda ödüller verilen ünlü bilim adamı kimdir?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tr-TR" altLang="tr-TR" sz="2800" b="1" dirty="0">
              <a:solidFill>
                <a:schemeClr val="bg1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lvl="0" indent="-51435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AutoNum type="alphaUcParenR"/>
            </a:pPr>
            <a:r>
              <a:rPr lang="tr-TR" altLang="tr-TR" sz="2800" b="1" dirty="0" smtClean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John DALTON</a:t>
            </a:r>
            <a:r>
              <a:rPr lang="tr-TR" altLang="tr-TR" sz="2800" b="1" dirty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endParaRPr lang="tr-TR" altLang="tr-TR" sz="2800" b="1" dirty="0" smtClean="0">
              <a:solidFill>
                <a:schemeClr val="bg1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lvl="0" indent="-51435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AutoNum type="alphaUcParenR"/>
            </a:pPr>
            <a:r>
              <a:rPr lang="tr-TR" altLang="tr-TR" sz="2800" b="1" dirty="0" err="1" smtClean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Alfred</a:t>
            </a:r>
            <a:r>
              <a:rPr lang="tr-TR" altLang="tr-TR" sz="2800" b="1" dirty="0" smtClean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NOBEL</a:t>
            </a:r>
          </a:p>
          <a:p>
            <a:pPr marL="514350" lvl="0" indent="-51435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AutoNum type="alphaUcParenR"/>
            </a:pPr>
            <a:r>
              <a:rPr lang="tr-TR" altLang="tr-TR" sz="2800" b="1" dirty="0" smtClean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Thomas EDISON</a:t>
            </a:r>
            <a:r>
              <a:rPr lang="tr-TR" altLang="tr-TR" sz="2800" b="1" dirty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endParaRPr lang="tr-TR" altLang="tr-TR" sz="2800" b="1" dirty="0" smtClean="0">
              <a:solidFill>
                <a:schemeClr val="bg1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lvl="0" indent="-51435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AutoNum type="alphaUcParenR"/>
            </a:pPr>
            <a:r>
              <a:rPr lang="tr-TR" altLang="tr-TR" sz="2800" b="1" dirty="0" smtClean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Isaac NEWTON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tr-TR" altLang="tr-TR" sz="2800" b="1" dirty="0">
              <a:solidFill>
                <a:schemeClr val="bg1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10957168" y="789354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20</a:t>
            </a:r>
            <a:endParaRPr lang="tr-TR" sz="6000" dirty="0"/>
          </a:p>
        </p:txBody>
      </p:sp>
      <p:sp>
        <p:nvSpPr>
          <p:cNvPr id="7" name="Metin kutusu 6"/>
          <p:cNvSpPr txBox="1"/>
          <p:nvPr/>
        </p:nvSpPr>
        <p:spPr>
          <a:xfrm>
            <a:off x="10957168" y="79544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19</a:t>
            </a:r>
            <a:endParaRPr lang="tr-TR" sz="6000" dirty="0"/>
          </a:p>
        </p:txBody>
      </p:sp>
      <p:sp>
        <p:nvSpPr>
          <p:cNvPr id="9" name="Metin kutusu 8"/>
          <p:cNvSpPr txBox="1"/>
          <p:nvPr/>
        </p:nvSpPr>
        <p:spPr>
          <a:xfrm>
            <a:off x="10956913" y="79449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18</a:t>
            </a:r>
            <a:endParaRPr lang="tr-TR" sz="6000" dirty="0"/>
          </a:p>
        </p:txBody>
      </p:sp>
      <p:sp>
        <p:nvSpPr>
          <p:cNvPr id="10" name="Metin kutusu 9"/>
          <p:cNvSpPr txBox="1"/>
          <p:nvPr/>
        </p:nvSpPr>
        <p:spPr>
          <a:xfrm>
            <a:off x="10957168" y="79411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17</a:t>
            </a:r>
            <a:endParaRPr lang="tr-TR" sz="6000" dirty="0"/>
          </a:p>
        </p:txBody>
      </p:sp>
      <p:sp>
        <p:nvSpPr>
          <p:cNvPr id="11" name="Metin kutusu 10"/>
          <p:cNvSpPr txBox="1"/>
          <p:nvPr/>
        </p:nvSpPr>
        <p:spPr>
          <a:xfrm>
            <a:off x="10955234" y="792238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16</a:t>
            </a:r>
            <a:endParaRPr lang="tr-TR" sz="6000" dirty="0"/>
          </a:p>
        </p:txBody>
      </p:sp>
      <p:sp>
        <p:nvSpPr>
          <p:cNvPr id="12" name="Metin kutusu 11"/>
          <p:cNvSpPr txBox="1"/>
          <p:nvPr/>
        </p:nvSpPr>
        <p:spPr>
          <a:xfrm>
            <a:off x="10956668" y="792557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15</a:t>
            </a:r>
            <a:endParaRPr lang="tr-TR" sz="6000" dirty="0"/>
          </a:p>
        </p:txBody>
      </p:sp>
      <p:sp>
        <p:nvSpPr>
          <p:cNvPr id="13" name="Metin kutusu 12"/>
          <p:cNvSpPr txBox="1"/>
          <p:nvPr/>
        </p:nvSpPr>
        <p:spPr>
          <a:xfrm>
            <a:off x="10956662" y="79512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14</a:t>
            </a:r>
            <a:endParaRPr lang="tr-TR" sz="6000" dirty="0"/>
          </a:p>
        </p:txBody>
      </p:sp>
      <p:sp>
        <p:nvSpPr>
          <p:cNvPr id="14" name="Metin kutusu 13"/>
          <p:cNvSpPr txBox="1"/>
          <p:nvPr/>
        </p:nvSpPr>
        <p:spPr>
          <a:xfrm>
            <a:off x="10956668" y="795123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13</a:t>
            </a:r>
            <a:endParaRPr lang="tr-TR" sz="6000" dirty="0"/>
          </a:p>
        </p:txBody>
      </p:sp>
      <p:sp>
        <p:nvSpPr>
          <p:cNvPr id="15" name="Metin kutusu 14"/>
          <p:cNvSpPr txBox="1"/>
          <p:nvPr/>
        </p:nvSpPr>
        <p:spPr>
          <a:xfrm>
            <a:off x="10955234" y="795123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12</a:t>
            </a:r>
            <a:endParaRPr lang="tr-TR" sz="6000" dirty="0"/>
          </a:p>
        </p:txBody>
      </p:sp>
      <p:sp>
        <p:nvSpPr>
          <p:cNvPr id="16" name="Metin kutusu 15"/>
          <p:cNvSpPr txBox="1"/>
          <p:nvPr/>
        </p:nvSpPr>
        <p:spPr>
          <a:xfrm>
            <a:off x="10956672" y="792238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11</a:t>
            </a:r>
            <a:endParaRPr lang="tr-TR" sz="6000" dirty="0"/>
          </a:p>
        </p:txBody>
      </p:sp>
      <p:sp>
        <p:nvSpPr>
          <p:cNvPr id="17" name="Metin kutusu 16"/>
          <p:cNvSpPr txBox="1"/>
          <p:nvPr/>
        </p:nvSpPr>
        <p:spPr>
          <a:xfrm>
            <a:off x="10955233" y="79544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10</a:t>
            </a:r>
            <a:endParaRPr lang="tr-TR" sz="6000" dirty="0"/>
          </a:p>
        </p:txBody>
      </p:sp>
      <p:sp>
        <p:nvSpPr>
          <p:cNvPr id="18" name="Metin kutusu 17"/>
          <p:cNvSpPr txBox="1"/>
          <p:nvPr/>
        </p:nvSpPr>
        <p:spPr>
          <a:xfrm>
            <a:off x="11157210" y="795121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9</a:t>
            </a:r>
            <a:endParaRPr lang="tr-TR" sz="6000" dirty="0"/>
          </a:p>
        </p:txBody>
      </p:sp>
      <p:sp>
        <p:nvSpPr>
          <p:cNvPr id="19" name="Metin kutusu 18"/>
          <p:cNvSpPr txBox="1"/>
          <p:nvPr/>
        </p:nvSpPr>
        <p:spPr>
          <a:xfrm>
            <a:off x="11159145" y="792237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8</a:t>
            </a:r>
            <a:endParaRPr lang="tr-TR" sz="6000" dirty="0"/>
          </a:p>
        </p:txBody>
      </p:sp>
      <p:sp>
        <p:nvSpPr>
          <p:cNvPr id="20" name="Metin kutusu 19"/>
          <p:cNvSpPr txBox="1"/>
          <p:nvPr/>
        </p:nvSpPr>
        <p:spPr>
          <a:xfrm>
            <a:off x="11159145" y="795442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7</a:t>
            </a:r>
            <a:endParaRPr lang="tr-TR" sz="6000" dirty="0"/>
          </a:p>
        </p:txBody>
      </p:sp>
      <p:sp>
        <p:nvSpPr>
          <p:cNvPr id="21" name="Metin kutusu 20"/>
          <p:cNvSpPr txBox="1"/>
          <p:nvPr/>
        </p:nvSpPr>
        <p:spPr>
          <a:xfrm>
            <a:off x="11159145" y="792236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6</a:t>
            </a:r>
            <a:endParaRPr lang="tr-TR" sz="6000" dirty="0"/>
          </a:p>
        </p:txBody>
      </p:sp>
      <p:sp>
        <p:nvSpPr>
          <p:cNvPr id="22" name="Metin kutusu 21"/>
          <p:cNvSpPr txBox="1"/>
          <p:nvPr/>
        </p:nvSpPr>
        <p:spPr>
          <a:xfrm>
            <a:off x="11159145" y="789353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5</a:t>
            </a:r>
            <a:endParaRPr lang="tr-TR" sz="6000" dirty="0"/>
          </a:p>
        </p:txBody>
      </p:sp>
      <p:sp>
        <p:nvSpPr>
          <p:cNvPr id="23" name="Metin kutusu 22"/>
          <p:cNvSpPr txBox="1"/>
          <p:nvPr/>
        </p:nvSpPr>
        <p:spPr>
          <a:xfrm>
            <a:off x="11157209" y="789352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4</a:t>
            </a:r>
            <a:endParaRPr lang="tr-TR" sz="6000" dirty="0"/>
          </a:p>
        </p:txBody>
      </p:sp>
      <p:sp>
        <p:nvSpPr>
          <p:cNvPr id="24" name="Metin kutusu 23"/>
          <p:cNvSpPr txBox="1"/>
          <p:nvPr/>
        </p:nvSpPr>
        <p:spPr>
          <a:xfrm>
            <a:off x="11159145" y="795442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3</a:t>
            </a:r>
            <a:endParaRPr lang="tr-TR" sz="6000" dirty="0"/>
          </a:p>
        </p:txBody>
      </p:sp>
      <p:sp>
        <p:nvSpPr>
          <p:cNvPr id="25" name="Metin kutusu 24"/>
          <p:cNvSpPr txBox="1"/>
          <p:nvPr/>
        </p:nvSpPr>
        <p:spPr>
          <a:xfrm>
            <a:off x="11157208" y="789351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2</a:t>
            </a:r>
            <a:endParaRPr lang="tr-TR" sz="6000" dirty="0"/>
          </a:p>
        </p:txBody>
      </p:sp>
      <p:sp>
        <p:nvSpPr>
          <p:cNvPr id="26" name="Metin kutusu 25"/>
          <p:cNvSpPr txBox="1"/>
          <p:nvPr/>
        </p:nvSpPr>
        <p:spPr>
          <a:xfrm>
            <a:off x="11157207" y="795442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</a:t>
            </a:r>
            <a:endParaRPr lang="tr-TR" sz="6000" dirty="0"/>
          </a:p>
        </p:txBody>
      </p:sp>
      <p:sp>
        <p:nvSpPr>
          <p:cNvPr id="27" name="Metin kutusu 26"/>
          <p:cNvSpPr txBox="1"/>
          <p:nvPr/>
        </p:nvSpPr>
        <p:spPr>
          <a:xfrm>
            <a:off x="11159145" y="789350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0</a:t>
            </a:r>
            <a:endParaRPr lang="tr-TR" sz="6000" dirty="0"/>
          </a:p>
        </p:txBody>
      </p:sp>
      <p:sp>
        <p:nvSpPr>
          <p:cNvPr id="28" name="Metin kutusu 27"/>
          <p:cNvSpPr txBox="1"/>
          <p:nvPr/>
        </p:nvSpPr>
        <p:spPr>
          <a:xfrm>
            <a:off x="10892245" y="763334"/>
            <a:ext cx="112242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dirty="0" smtClean="0"/>
              <a:t>SÜRE</a:t>
            </a:r>
          </a:p>
          <a:p>
            <a:r>
              <a:rPr lang="tr-TR" sz="3200" dirty="0" smtClean="0"/>
              <a:t>BİTTİ</a:t>
            </a:r>
            <a:endParaRPr lang="tr-TR" sz="3200" dirty="0"/>
          </a:p>
        </p:txBody>
      </p:sp>
      <p:pic>
        <p:nvPicPr>
          <p:cNvPr id="25602" name="Picture 2" descr="alfred nobel ile ilgili görsel sonucu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32734"/>
          <a:stretch/>
        </p:blipFill>
        <p:spPr bwMode="auto">
          <a:xfrm>
            <a:off x="7556505" y="3681663"/>
            <a:ext cx="2259927" cy="19250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970604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5500"/>
                            </p:stCondLst>
                            <p:childTnLst>
                              <p:par>
                                <p:cTn id="12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6000"/>
                            </p:stCondLst>
                            <p:childTnLst>
                              <p:par>
                                <p:cTn id="1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6500"/>
                            </p:stCondLst>
                            <p:childTnLst>
                              <p:par>
                                <p:cTn id="13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7000"/>
                            </p:stCondLst>
                            <p:childTnLst>
                              <p:par>
                                <p:cTn id="1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7500"/>
                            </p:stCondLst>
                            <p:childTnLst>
                              <p:par>
                                <p:cTn id="14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8000"/>
                            </p:stCondLst>
                            <p:childTnLst>
                              <p:par>
                                <p:cTn id="1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8500"/>
                            </p:stCondLst>
                            <p:childTnLst>
                              <p:par>
                                <p:cTn id="15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9000"/>
                            </p:stCondLst>
                            <p:childTnLst>
                              <p:par>
                                <p:cTn id="1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9500"/>
                            </p:stCondLst>
                            <p:childTnLst>
                              <p:par>
                                <p:cTn id="16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20000"/>
                            </p:stCondLst>
                            <p:childTnLst>
                              <p:par>
                                <p:cTn id="1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20500"/>
                            </p:stCondLst>
                            <p:childTnLst>
                              <p:par>
                                <p:cTn id="16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21000"/>
                            </p:stCondLst>
                            <p:childTnLst>
                              <p:par>
                                <p:cTn id="1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2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/>
              <a:t>BİLGİ </a:t>
            </a:r>
            <a:r>
              <a:rPr lang="tr-TR" dirty="0" smtClean="0"/>
              <a:t>YARIŞMASI </a:t>
            </a:r>
            <a:br>
              <a:rPr lang="tr-TR" dirty="0" smtClean="0"/>
            </a:br>
            <a:r>
              <a:rPr lang="tr-TR" dirty="0" smtClean="0"/>
              <a:t>KULEÖNÜ ORTAOKULU</a:t>
            </a:r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0" y="6581619"/>
            <a:ext cx="12192000" cy="27638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676917" y="2233155"/>
            <a:ext cx="9726422" cy="3108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tr-TR" altLang="tr-TR" sz="2800" b="1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18) Dinamiti icat eden ve her yıl adına çeşitli dallarda ödüller verilen ünlü bilim adamı kimdir?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tr-TR" altLang="tr-TR" sz="2800" b="1" dirty="0">
              <a:solidFill>
                <a:schemeClr val="bg1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lvl="0" indent="-51435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AutoNum type="alphaUcParenR"/>
            </a:pPr>
            <a:r>
              <a:rPr lang="tr-TR" altLang="tr-TR" sz="2800" b="1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John DALTON	</a:t>
            </a:r>
          </a:p>
          <a:p>
            <a:pPr marL="514350" lvl="0" indent="-51435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AutoNum type="alphaUcParenR"/>
            </a:pPr>
            <a:r>
              <a:rPr lang="tr-TR" altLang="tr-TR" sz="2800" b="1" dirty="0" err="1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Alfred</a:t>
            </a:r>
            <a:r>
              <a:rPr lang="tr-TR" altLang="tr-TR" sz="2800" b="1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NOBEL</a:t>
            </a:r>
          </a:p>
          <a:p>
            <a:pPr marL="514350" lvl="0" indent="-51435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AutoNum type="alphaUcParenR"/>
            </a:pPr>
            <a:r>
              <a:rPr lang="tr-TR" altLang="tr-TR" sz="2800" b="1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Thomas EDISON	</a:t>
            </a:r>
          </a:p>
          <a:p>
            <a:pPr marL="514350" lvl="0" indent="-51435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AutoNum type="alphaUcParenR"/>
            </a:pPr>
            <a:r>
              <a:rPr lang="tr-TR" altLang="tr-TR" sz="2800" b="1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Isaac NEWTON</a:t>
            </a:r>
          </a:p>
        </p:txBody>
      </p:sp>
      <p:sp>
        <p:nvSpPr>
          <p:cNvPr id="6" name="Dikdörtgen 5"/>
          <p:cNvSpPr/>
          <p:nvPr/>
        </p:nvSpPr>
        <p:spPr>
          <a:xfrm>
            <a:off x="3465511" y="5827772"/>
            <a:ext cx="46285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b="1" dirty="0">
                <a:solidFill>
                  <a:srgbClr val="0070C0"/>
                </a:solidFill>
              </a:rPr>
              <a:t>CEVAP : </a:t>
            </a:r>
            <a:r>
              <a:rPr lang="tr-TR" sz="3200" b="1" dirty="0" smtClean="0">
                <a:solidFill>
                  <a:srgbClr val="0070C0"/>
                </a:solidFill>
              </a:rPr>
              <a:t>ALFRED NOBEL</a:t>
            </a:r>
            <a:endParaRPr lang="tr-TR" sz="3200" b="1" dirty="0">
              <a:solidFill>
                <a:srgbClr val="0070C0"/>
              </a:solidFill>
            </a:endParaRPr>
          </a:p>
        </p:txBody>
      </p:sp>
      <p:pic>
        <p:nvPicPr>
          <p:cNvPr id="7" name="Picture 2" descr="alfred nobel ile ilgili görsel sonucu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32734"/>
          <a:stretch/>
        </p:blipFill>
        <p:spPr bwMode="auto">
          <a:xfrm>
            <a:off x="7556505" y="3537285"/>
            <a:ext cx="2259927" cy="19250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917422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/>
              <a:t>BİLGİ </a:t>
            </a:r>
            <a:r>
              <a:rPr lang="tr-TR" dirty="0" smtClean="0"/>
              <a:t>YARIŞMASI </a:t>
            </a:r>
            <a:br>
              <a:rPr lang="tr-TR" dirty="0" smtClean="0"/>
            </a:br>
            <a:r>
              <a:rPr lang="tr-TR" dirty="0" smtClean="0"/>
              <a:t>KULEÖNÜ ORTAOKULU</a:t>
            </a:r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0" y="6581619"/>
            <a:ext cx="12192000" cy="27638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680321" y="2255974"/>
            <a:ext cx="9978580" cy="3970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tr-TR" altLang="tr-TR" sz="2800" b="1" dirty="0" smtClean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19) Çeşitli üflemeleri olan ve vurgulu çalgılardan oluşan daha çok geçit törenlerinde kullanılan çalgı topluluğuna ne ad verilir?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tr-TR" altLang="tr-TR" sz="2800" b="1" dirty="0">
              <a:solidFill>
                <a:schemeClr val="bg1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lvl="0" indent="-51435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AutoNum type="alphaUcParenR"/>
            </a:pPr>
            <a:r>
              <a:rPr lang="tr-TR" altLang="tr-TR" sz="2800" b="1" dirty="0" smtClean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Orkestra</a:t>
            </a:r>
            <a:r>
              <a:rPr lang="tr-TR" altLang="tr-TR" sz="2800" b="1" dirty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endParaRPr lang="tr-TR" altLang="tr-TR" sz="2800" b="1" dirty="0" smtClean="0">
              <a:solidFill>
                <a:schemeClr val="bg1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lvl="0" indent="-51435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AutoNum type="alphaUcParenR"/>
            </a:pPr>
            <a:r>
              <a:rPr lang="tr-TR" altLang="tr-TR" sz="2800" b="1" dirty="0" smtClean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Grup</a:t>
            </a:r>
          </a:p>
          <a:p>
            <a:pPr marL="514350" lvl="0" indent="-51435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AutoNum type="alphaUcParenR"/>
            </a:pPr>
            <a:r>
              <a:rPr lang="tr-TR" altLang="tr-TR" sz="2800" b="1" dirty="0" smtClean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Koro</a:t>
            </a:r>
            <a:r>
              <a:rPr lang="tr-TR" altLang="tr-TR" sz="2800" b="1" dirty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endParaRPr lang="tr-TR" altLang="tr-TR" sz="2800" b="1" dirty="0" smtClean="0">
              <a:solidFill>
                <a:schemeClr val="bg1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lvl="0" indent="-51435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AutoNum type="alphaUcParenR"/>
            </a:pPr>
            <a:r>
              <a:rPr lang="tr-TR" altLang="tr-TR" sz="2800" b="1" dirty="0" smtClean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Bando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tr-TR" altLang="tr-TR" sz="2800" b="1" dirty="0">
              <a:solidFill>
                <a:schemeClr val="bg1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10957168" y="789354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20</a:t>
            </a:r>
            <a:endParaRPr lang="tr-TR" sz="6000" dirty="0"/>
          </a:p>
        </p:txBody>
      </p:sp>
      <p:sp>
        <p:nvSpPr>
          <p:cNvPr id="7" name="Metin kutusu 6"/>
          <p:cNvSpPr txBox="1"/>
          <p:nvPr/>
        </p:nvSpPr>
        <p:spPr>
          <a:xfrm>
            <a:off x="10957168" y="79544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19</a:t>
            </a:r>
            <a:endParaRPr lang="tr-TR" sz="6000" dirty="0"/>
          </a:p>
        </p:txBody>
      </p:sp>
      <p:sp>
        <p:nvSpPr>
          <p:cNvPr id="9" name="Metin kutusu 8"/>
          <p:cNvSpPr txBox="1"/>
          <p:nvPr/>
        </p:nvSpPr>
        <p:spPr>
          <a:xfrm>
            <a:off x="10956913" y="79449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18</a:t>
            </a:r>
            <a:endParaRPr lang="tr-TR" sz="6000" dirty="0"/>
          </a:p>
        </p:txBody>
      </p:sp>
      <p:sp>
        <p:nvSpPr>
          <p:cNvPr id="10" name="Metin kutusu 9"/>
          <p:cNvSpPr txBox="1"/>
          <p:nvPr/>
        </p:nvSpPr>
        <p:spPr>
          <a:xfrm>
            <a:off x="10957168" y="79411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17</a:t>
            </a:r>
            <a:endParaRPr lang="tr-TR" sz="6000" dirty="0"/>
          </a:p>
        </p:txBody>
      </p:sp>
      <p:sp>
        <p:nvSpPr>
          <p:cNvPr id="11" name="Metin kutusu 10"/>
          <p:cNvSpPr txBox="1"/>
          <p:nvPr/>
        </p:nvSpPr>
        <p:spPr>
          <a:xfrm>
            <a:off x="10955234" y="792238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16</a:t>
            </a:r>
            <a:endParaRPr lang="tr-TR" sz="6000" dirty="0"/>
          </a:p>
        </p:txBody>
      </p:sp>
      <p:sp>
        <p:nvSpPr>
          <p:cNvPr id="12" name="Metin kutusu 11"/>
          <p:cNvSpPr txBox="1"/>
          <p:nvPr/>
        </p:nvSpPr>
        <p:spPr>
          <a:xfrm>
            <a:off x="10956668" y="792557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15</a:t>
            </a:r>
            <a:endParaRPr lang="tr-TR" sz="6000" dirty="0"/>
          </a:p>
        </p:txBody>
      </p:sp>
      <p:sp>
        <p:nvSpPr>
          <p:cNvPr id="13" name="Metin kutusu 12"/>
          <p:cNvSpPr txBox="1"/>
          <p:nvPr/>
        </p:nvSpPr>
        <p:spPr>
          <a:xfrm>
            <a:off x="10956662" y="79512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14</a:t>
            </a:r>
            <a:endParaRPr lang="tr-TR" sz="6000" dirty="0"/>
          </a:p>
        </p:txBody>
      </p:sp>
      <p:sp>
        <p:nvSpPr>
          <p:cNvPr id="14" name="Metin kutusu 13"/>
          <p:cNvSpPr txBox="1"/>
          <p:nvPr/>
        </p:nvSpPr>
        <p:spPr>
          <a:xfrm>
            <a:off x="10956668" y="795123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13</a:t>
            </a:r>
            <a:endParaRPr lang="tr-TR" sz="6000" dirty="0"/>
          </a:p>
        </p:txBody>
      </p:sp>
      <p:sp>
        <p:nvSpPr>
          <p:cNvPr id="15" name="Metin kutusu 14"/>
          <p:cNvSpPr txBox="1"/>
          <p:nvPr/>
        </p:nvSpPr>
        <p:spPr>
          <a:xfrm>
            <a:off x="10955234" y="795123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12</a:t>
            </a:r>
            <a:endParaRPr lang="tr-TR" sz="6000" dirty="0"/>
          </a:p>
        </p:txBody>
      </p:sp>
      <p:sp>
        <p:nvSpPr>
          <p:cNvPr id="16" name="Metin kutusu 15"/>
          <p:cNvSpPr txBox="1"/>
          <p:nvPr/>
        </p:nvSpPr>
        <p:spPr>
          <a:xfrm>
            <a:off x="10956672" y="792238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11</a:t>
            </a:r>
            <a:endParaRPr lang="tr-TR" sz="6000" dirty="0"/>
          </a:p>
        </p:txBody>
      </p:sp>
      <p:sp>
        <p:nvSpPr>
          <p:cNvPr id="17" name="Metin kutusu 16"/>
          <p:cNvSpPr txBox="1"/>
          <p:nvPr/>
        </p:nvSpPr>
        <p:spPr>
          <a:xfrm>
            <a:off x="10955233" y="79544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10</a:t>
            </a:r>
            <a:endParaRPr lang="tr-TR" sz="6000" dirty="0"/>
          </a:p>
        </p:txBody>
      </p:sp>
      <p:sp>
        <p:nvSpPr>
          <p:cNvPr id="18" name="Metin kutusu 17"/>
          <p:cNvSpPr txBox="1"/>
          <p:nvPr/>
        </p:nvSpPr>
        <p:spPr>
          <a:xfrm>
            <a:off x="11157210" y="795121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9</a:t>
            </a:r>
            <a:endParaRPr lang="tr-TR" sz="6000" dirty="0"/>
          </a:p>
        </p:txBody>
      </p:sp>
      <p:sp>
        <p:nvSpPr>
          <p:cNvPr id="19" name="Metin kutusu 18"/>
          <p:cNvSpPr txBox="1"/>
          <p:nvPr/>
        </p:nvSpPr>
        <p:spPr>
          <a:xfrm>
            <a:off x="11159145" y="792237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8</a:t>
            </a:r>
            <a:endParaRPr lang="tr-TR" sz="6000" dirty="0"/>
          </a:p>
        </p:txBody>
      </p:sp>
      <p:sp>
        <p:nvSpPr>
          <p:cNvPr id="20" name="Metin kutusu 19"/>
          <p:cNvSpPr txBox="1"/>
          <p:nvPr/>
        </p:nvSpPr>
        <p:spPr>
          <a:xfrm>
            <a:off x="11159145" y="795442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7</a:t>
            </a:r>
            <a:endParaRPr lang="tr-TR" sz="6000" dirty="0"/>
          </a:p>
        </p:txBody>
      </p:sp>
      <p:sp>
        <p:nvSpPr>
          <p:cNvPr id="21" name="Metin kutusu 20"/>
          <p:cNvSpPr txBox="1"/>
          <p:nvPr/>
        </p:nvSpPr>
        <p:spPr>
          <a:xfrm>
            <a:off x="11159145" y="792236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6</a:t>
            </a:r>
            <a:endParaRPr lang="tr-TR" sz="6000" dirty="0"/>
          </a:p>
        </p:txBody>
      </p:sp>
      <p:sp>
        <p:nvSpPr>
          <p:cNvPr id="22" name="Metin kutusu 21"/>
          <p:cNvSpPr txBox="1"/>
          <p:nvPr/>
        </p:nvSpPr>
        <p:spPr>
          <a:xfrm>
            <a:off x="11159145" y="789353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5</a:t>
            </a:r>
            <a:endParaRPr lang="tr-TR" sz="6000" dirty="0"/>
          </a:p>
        </p:txBody>
      </p:sp>
      <p:sp>
        <p:nvSpPr>
          <p:cNvPr id="23" name="Metin kutusu 22"/>
          <p:cNvSpPr txBox="1"/>
          <p:nvPr/>
        </p:nvSpPr>
        <p:spPr>
          <a:xfrm>
            <a:off x="11157209" y="789352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4</a:t>
            </a:r>
            <a:endParaRPr lang="tr-TR" sz="6000" dirty="0"/>
          </a:p>
        </p:txBody>
      </p:sp>
      <p:sp>
        <p:nvSpPr>
          <p:cNvPr id="24" name="Metin kutusu 23"/>
          <p:cNvSpPr txBox="1"/>
          <p:nvPr/>
        </p:nvSpPr>
        <p:spPr>
          <a:xfrm>
            <a:off x="11159145" y="795442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3</a:t>
            </a:r>
            <a:endParaRPr lang="tr-TR" sz="6000" dirty="0"/>
          </a:p>
        </p:txBody>
      </p:sp>
      <p:sp>
        <p:nvSpPr>
          <p:cNvPr id="25" name="Metin kutusu 24"/>
          <p:cNvSpPr txBox="1"/>
          <p:nvPr/>
        </p:nvSpPr>
        <p:spPr>
          <a:xfrm>
            <a:off x="11157208" y="789351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2</a:t>
            </a:r>
            <a:endParaRPr lang="tr-TR" sz="6000" dirty="0"/>
          </a:p>
        </p:txBody>
      </p:sp>
      <p:sp>
        <p:nvSpPr>
          <p:cNvPr id="26" name="Metin kutusu 25"/>
          <p:cNvSpPr txBox="1"/>
          <p:nvPr/>
        </p:nvSpPr>
        <p:spPr>
          <a:xfrm>
            <a:off x="11157207" y="795442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</a:t>
            </a:r>
            <a:endParaRPr lang="tr-TR" sz="6000" dirty="0"/>
          </a:p>
        </p:txBody>
      </p:sp>
      <p:sp>
        <p:nvSpPr>
          <p:cNvPr id="27" name="Metin kutusu 26"/>
          <p:cNvSpPr txBox="1"/>
          <p:nvPr/>
        </p:nvSpPr>
        <p:spPr>
          <a:xfrm>
            <a:off x="11159145" y="789350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0</a:t>
            </a:r>
            <a:endParaRPr lang="tr-TR" sz="6000" dirty="0"/>
          </a:p>
        </p:txBody>
      </p:sp>
      <p:sp>
        <p:nvSpPr>
          <p:cNvPr id="28" name="Metin kutusu 27"/>
          <p:cNvSpPr txBox="1"/>
          <p:nvPr/>
        </p:nvSpPr>
        <p:spPr>
          <a:xfrm>
            <a:off x="10892245" y="763334"/>
            <a:ext cx="112242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dirty="0" smtClean="0"/>
              <a:t>SÜRE</a:t>
            </a:r>
          </a:p>
          <a:p>
            <a:r>
              <a:rPr lang="tr-TR" sz="3200" dirty="0" smtClean="0"/>
              <a:t>BİTTİ</a:t>
            </a:r>
            <a:endParaRPr lang="tr-TR" sz="3200" dirty="0"/>
          </a:p>
        </p:txBody>
      </p:sp>
      <p:pic>
        <p:nvPicPr>
          <p:cNvPr id="26626" name="Picture 2" descr="bando ile ilgili görsel sonucu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0312" r="15382" b="22305"/>
          <a:stretch/>
        </p:blipFill>
        <p:spPr bwMode="auto">
          <a:xfrm>
            <a:off x="5495079" y="3753853"/>
            <a:ext cx="4852079" cy="18528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970604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5500"/>
                            </p:stCondLst>
                            <p:childTnLst>
                              <p:par>
                                <p:cTn id="12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6000"/>
                            </p:stCondLst>
                            <p:childTnLst>
                              <p:par>
                                <p:cTn id="1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6500"/>
                            </p:stCondLst>
                            <p:childTnLst>
                              <p:par>
                                <p:cTn id="13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7000"/>
                            </p:stCondLst>
                            <p:childTnLst>
                              <p:par>
                                <p:cTn id="1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7500"/>
                            </p:stCondLst>
                            <p:childTnLst>
                              <p:par>
                                <p:cTn id="14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8000"/>
                            </p:stCondLst>
                            <p:childTnLst>
                              <p:par>
                                <p:cTn id="1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8500"/>
                            </p:stCondLst>
                            <p:childTnLst>
                              <p:par>
                                <p:cTn id="15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9000"/>
                            </p:stCondLst>
                            <p:childTnLst>
                              <p:par>
                                <p:cTn id="1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9500"/>
                            </p:stCondLst>
                            <p:childTnLst>
                              <p:par>
                                <p:cTn id="16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20000"/>
                            </p:stCondLst>
                            <p:childTnLst>
                              <p:par>
                                <p:cTn id="1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20500"/>
                            </p:stCondLst>
                            <p:childTnLst>
                              <p:par>
                                <p:cTn id="16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21000"/>
                            </p:stCondLst>
                            <p:childTnLst>
                              <p:par>
                                <p:cTn id="1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28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/>
              <a:t>BİLGİ </a:t>
            </a:r>
            <a:r>
              <a:rPr lang="tr-TR" dirty="0" smtClean="0"/>
              <a:t>YARIŞMASI </a:t>
            </a:r>
            <a:br>
              <a:rPr lang="tr-TR" dirty="0" smtClean="0"/>
            </a:br>
            <a:r>
              <a:rPr lang="tr-TR" dirty="0" smtClean="0"/>
              <a:t>KULEÖNÜ ORTAOKULU</a:t>
            </a:r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0" y="6581619"/>
            <a:ext cx="12192000" cy="27638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676917" y="2017712"/>
            <a:ext cx="9726422" cy="3539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tr-TR" altLang="tr-TR" sz="2800" b="1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19) Çeşitli üflemeleri olan ve vurgulu çalgılardan oluşan daha çok geçit törenlerinde kullanılan çalgı topluluğuna ne ad verilir?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tr-TR" altLang="tr-TR" sz="2800" b="1" dirty="0">
              <a:solidFill>
                <a:schemeClr val="bg1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lvl="0" indent="-51435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AutoNum type="alphaUcParenR"/>
            </a:pPr>
            <a:r>
              <a:rPr lang="tr-TR" altLang="tr-TR" sz="2800" b="1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Orkestra	</a:t>
            </a:r>
          </a:p>
          <a:p>
            <a:pPr marL="514350" lvl="0" indent="-51435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AutoNum type="alphaUcParenR"/>
            </a:pPr>
            <a:r>
              <a:rPr lang="tr-TR" altLang="tr-TR" sz="2800" b="1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Grup</a:t>
            </a:r>
          </a:p>
          <a:p>
            <a:pPr marL="514350" lvl="0" indent="-51435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AutoNum type="alphaUcParenR"/>
            </a:pPr>
            <a:r>
              <a:rPr lang="tr-TR" altLang="tr-TR" sz="2800" b="1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Koro	</a:t>
            </a:r>
          </a:p>
          <a:p>
            <a:pPr marL="514350" lvl="0" indent="-51435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AutoNum type="alphaUcParenR"/>
            </a:pPr>
            <a:r>
              <a:rPr lang="tr-TR" altLang="tr-TR" sz="2800" b="1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Bando</a:t>
            </a:r>
          </a:p>
        </p:txBody>
      </p:sp>
      <p:sp>
        <p:nvSpPr>
          <p:cNvPr id="6" name="Dikdörtgen 5"/>
          <p:cNvSpPr/>
          <p:nvPr/>
        </p:nvSpPr>
        <p:spPr>
          <a:xfrm>
            <a:off x="3465511" y="5827772"/>
            <a:ext cx="31155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b="1" dirty="0">
                <a:solidFill>
                  <a:srgbClr val="0070C0"/>
                </a:solidFill>
              </a:rPr>
              <a:t>CEVAP : </a:t>
            </a:r>
            <a:r>
              <a:rPr lang="tr-TR" sz="3200" b="1" dirty="0" smtClean="0">
                <a:solidFill>
                  <a:srgbClr val="0070C0"/>
                </a:solidFill>
              </a:rPr>
              <a:t>BANDO</a:t>
            </a:r>
            <a:endParaRPr lang="tr-TR" sz="3200" b="1" dirty="0">
              <a:solidFill>
                <a:srgbClr val="0070C0"/>
              </a:solidFill>
            </a:endParaRPr>
          </a:p>
        </p:txBody>
      </p:sp>
      <p:pic>
        <p:nvPicPr>
          <p:cNvPr id="7" name="Picture 2" descr="bando ile ilgili görsel sonucu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0312" r="15382" b="22305"/>
          <a:stretch/>
        </p:blipFill>
        <p:spPr bwMode="auto">
          <a:xfrm>
            <a:off x="5495079" y="3753853"/>
            <a:ext cx="4852079" cy="18528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917422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/>
              <a:t>BİLGİ </a:t>
            </a:r>
            <a:r>
              <a:rPr lang="tr-TR" dirty="0" smtClean="0"/>
              <a:t>YARIŞMASI </a:t>
            </a:r>
            <a:br>
              <a:rPr lang="tr-TR" dirty="0" smtClean="0"/>
            </a:br>
            <a:r>
              <a:rPr lang="tr-TR" dirty="0" smtClean="0"/>
              <a:t>KULEÖNÜ ORTAOKULU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r-TR" sz="2800" b="1" dirty="0" smtClean="0">
                <a:solidFill>
                  <a:schemeClr val="bg1"/>
                </a:solidFill>
              </a:rPr>
              <a:t>2) Türkiye’nin Maldivleri ( Salda Gölü ) hangi ilimiz sınırları içerisindedir?</a:t>
            </a:r>
            <a:endParaRPr lang="tr-TR" sz="2800" dirty="0">
              <a:solidFill>
                <a:schemeClr val="bg1"/>
              </a:solidFill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6581619"/>
            <a:ext cx="12192000" cy="27638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10957168" y="789354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20</a:t>
            </a:r>
            <a:endParaRPr lang="tr-TR" sz="6000" dirty="0"/>
          </a:p>
        </p:txBody>
      </p:sp>
      <p:sp>
        <p:nvSpPr>
          <p:cNvPr id="7" name="Metin kutusu 6"/>
          <p:cNvSpPr txBox="1"/>
          <p:nvPr/>
        </p:nvSpPr>
        <p:spPr>
          <a:xfrm>
            <a:off x="10957168" y="79544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19</a:t>
            </a:r>
            <a:endParaRPr lang="tr-TR" sz="6000" dirty="0"/>
          </a:p>
        </p:txBody>
      </p:sp>
      <p:sp>
        <p:nvSpPr>
          <p:cNvPr id="8" name="Metin kutusu 7"/>
          <p:cNvSpPr txBox="1"/>
          <p:nvPr/>
        </p:nvSpPr>
        <p:spPr>
          <a:xfrm>
            <a:off x="10956913" y="79449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18</a:t>
            </a:r>
            <a:endParaRPr lang="tr-TR" sz="6000" dirty="0"/>
          </a:p>
        </p:txBody>
      </p:sp>
      <p:sp>
        <p:nvSpPr>
          <p:cNvPr id="9" name="Metin kutusu 8"/>
          <p:cNvSpPr txBox="1"/>
          <p:nvPr/>
        </p:nvSpPr>
        <p:spPr>
          <a:xfrm>
            <a:off x="10957168" y="79411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17</a:t>
            </a:r>
            <a:endParaRPr lang="tr-TR" sz="6000" dirty="0"/>
          </a:p>
        </p:txBody>
      </p:sp>
      <p:sp>
        <p:nvSpPr>
          <p:cNvPr id="10" name="Metin kutusu 9"/>
          <p:cNvSpPr txBox="1"/>
          <p:nvPr/>
        </p:nvSpPr>
        <p:spPr>
          <a:xfrm>
            <a:off x="10955234" y="792238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16</a:t>
            </a:r>
            <a:endParaRPr lang="tr-TR" sz="6000" dirty="0"/>
          </a:p>
        </p:txBody>
      </p:sp>
      <p:sp>
        <p:nvSpPr>
          <p:cNvPr id="11" name="Metin kutusu 10"/>
          <p:cNvSpPr txBox="1"/>
          <p:nvPr/>
        </p:nvSpPr>
        <p:spPr>
          <a:xfrm>
            <a:off x="10956668" y="792557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15</a:t>
            </a:r>
            <a:endParaRPr lang="tr-TR" sz="6000" dirty="0"/>
          </a:p>
        </p:txBody>
      </p:sp>
      <p:sp>
        <p:nvSpPr>
          <p:cNvPr id="12" name="Metin kutusu 11"/>
          <p:cNvSpPr txBox="1"/>
          <p:nvPr/>
        </p:nvSpPr>
        <p:spPr>
          <a:xfrm>
            <a:off x="10956662" y="79512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14</a:t>
            </a:r>
            <a:endParaRPr lang="tr-TR" sz="6000" dirty="0"/>
          </a:p>
        </p:txBody>
      </p:sp>
      <p:sp>
        <p:nvSpPr>
          <p:cNvPr id="13" name="Metin kutusu 12"/>
          <p:cNvSpPr txBox="1"/>
          <p:nvPr/>
        </p:nvSpPr>
        <p:spPr>
          <a:xfrm>
            <a:off x="10956668" y="795123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13</a:t>
            </a:r>
            <a:endParaRPr lang="tr-TR" sz="6000" dirty="0"/>
          </a:p>
        </p:txBody>
      </p:sp>
      <p:sp>
        <p:nvSpPr>
          <p:cNvPr id="14" name="Metin kutusu 13"/>
          <p:cNvSpPr txBox="1"/>
          <p:nvPr/>
        </p:nvSpPr>
        <p:spPr>
          <a:xfrm>
            <a:off x="10955234" y="795123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12</a:t>
            </a:r>
            <a:endParaRPr lang="tr-TR" sz="6000" dirty="0"/>
          </a:p>
        </p:txBody>
      </p:sp>
      <p:sp>
        <p:nvSpPr>
          <p:cNvPr id="15" name="Metin kutusu 14"/>
          <p:cNvSpPr txBox="1"/>
          <p:nvPr/>
        </p:nvSpPr>
        <p:spPr>
          <a:xfrm>
            <a:off x="10956672" y="792238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11</a:t>
            </a:r>
            <a:endParaRPr lang="tr-TR" sz="6000" dirty="0"/>
          </a:p>
        </p:txBody>
      </p:sp>
      <p:sp>
        <p:nvSpPr>
          <p:cNvPr id="16" name="Metin kutusu 15"/>
          <p:cNvSpPr txBox="1"/>
          <p:nvPr/>
        </p:nvSpPr>
        <p:spPr>
          <a:xfrm>
            <a:off x="10955233" y="79544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10</a:t>
            </a:r>
            <a:endParaRPr lang="tr-TR" sz="6000" dirty="0"/>
          </a:p>
        </p:txBody>
      </p:sp>
      <p:sp>
        <p:nvSpPr>
          <p:cNvPr id="17" name="Metin kutusu 16"/>
          <p:cNvSpPr txBox="1"/>
          <p:nvPr/>
        </p:nvSpPr>
        <p:spPr>
          <a:xfrm>
            <a:off x="11157210" y="795121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9</a:t>
            </a:r>
            <a:endParaRPr lang="tr-TR" sz="6000" dirty="0"/>
          </a:p>
        </p:txBody>
      </p:sp>
      <p:sp>
        <p:nvSpPr>
          <p:cNvPr id="18" name="Metin kutusu 17"/>
          <p:cNvSpPr txBox="1"/>
          <p:nvPr/>
        </p:nvSpPr>
        <p:spPr>
          <a:xfrm>
            <a:off x="11159145" y="792237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8</a:t>
            </a:r>
            <a:endParaRPr lang="tr-TR" sz="6000" dirty="0"/>
          </a:p>
        </p:txBody>
      </p:sp>
      <p:sp>
        <p:nvSpPr>
          <p:cNvPr id="19" name="Metin kutusu 18"/>
          <p:cNvSpPr txBox="1"/>
          <p:nvPr/>
        </p:nvSpPr>
        <p:spPr>
          <a:xfrm>
            <a:off x="11159145" y="795442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7</a:t>
            </a:r>
            <a:endParaRPr lang="tr-TR" sz="6000" dirty="0"/>
          </a:p>
        </p:txBody>
      </p:sp>
      <p:sp>
        <p:nvSpPr>
          <p:cNvPr id="20" name="Metin kutusu 19"/>
          <p:cNvSpPr txBox="1"/>
          <p:nvPr/>
        </p:nvSpPr>
        <p:spPr>
          <a:xfrm>
            <a:off x="11159145" y="792236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6</a:t>
            </a:r>
            <a:endParaRPr lang="tr-TR" sz="6000" dirty="0"/>
          </a:p>
        </p:txBody>
      </p:sp>
      <p:sp>
        <p:nvSpPr>
          <p:cNvPr id="21" name="Metin kutusu 20"/>
          <p:cNvSpPr txBox="1"/>
          <p:nvPr/>
        </p:nvSpPr>
        <p:spPr>
          <a:xfrm>
            <a:off x="11159145" y="789353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5</a:t>
            </a:r>
            <a:endParaRPr lang="tr-TR" sz="6000" dirty="0"/>
          </a:p>
        </p:txBody>
      </p:sp>
      <p:sp>
        <p:nvSpPr>
          <p:cNvPr id="22" name="Metin kutusu 21"/>
          <p:cNvSpPr txBox="1"/>
          <p:nvPr/>
        </p:nvSpPr>
        <p:spPr>
          <a:xfrm>
            <a:off x="11157209" y="789352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4</a:t>
            </a:r>
            <a:endParaRPr lang="tr-TR" sz="6000" dirty="0"/>
          </a:p>
        </p:txBody>
      </p:sp>
      <p:sp>
        <p:nvSpPr>
          <p:cNvPr id="23" name="Metin kutusu 22"/>
          <p:cNvSpPr txBox="1"/>
          <p:nvPr/>
        </p:nvSpPr>
        <p:spPr>
          <a:xfrm>
            <a:off x="11159145" y="795442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3</a:t>
            </a:r>
            <a:endParaRPr lang="tr-TR" sz="6000" dirty="0"/>
          </a:p>
        </p:txBody>
      </p:sp>
      <p:sp>
        <p:nvSpPr>
          <p:cNvPr id="24" name="Metin kutusu 23"/>
          <p:cNvSpPr txBox="1"/>
          <p:nvPr/>
        </p:nvSpPr>
        <p:spPr>
          <a:xfrm>
            <a:off x="11157208" y="789351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2</a:t>
            </a:r>
            <a:endParaRPr lang="tr-TR" sz="6000" dirty="0"/>
          </a:p>
        </p:txBody>
      </p:sp>
      <p:sp>
        <p:nvSpPr>
          <p:cNvPr id="25" name="Metin kutusu 24"/>
          <p:cNvSpPr txBox="1"/>
          <p:nvPr/>
        </p:nvSpPr>
        <p:spPr>
          <a:xfrm>
            <a:off x="11157207" y="795442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</a:t>
            </a:r>
            <a:endParaRPr lang="tr-TR" sz="6000" dirty="0"/>
          </a:p>
        </p:txBody>
      </p:sp>
      <p:sp>
        <p:nvSpPr>
          <p:cNvPr id="26" name="Metin kutusu 25"/>
          <p:cNvSpPr txBox="1"/>
          <p:nvPr/>
        </p:nvSpPr>
        <p:spPr>
          <a:xfrm>
            <a:off x="11159145" y="789350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0</a:t>
            </a:r>
            <a:endParaRPr lang="tr-TR" sz="6000" dirty="0"/>
          </a:p>
        </p:txBody>
      </p:sp>
      <p:sp>
        <p:nvSpPr>
          <p:cNvPr id="27" name="Metin kutusu 26"/>
          <p:cNvSpPr txBox="1"/>
          <p:nvPr/>
        </p:nvSpPr>
        <p:spPr>
          <a:xfrm>
            <a:off x="10892245" y="763334"/>
            <a:ext cx="112242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dirty="0" smtClean="0"/>
              <a:t>SÜRE</a:t>
            </a:r>
          </a:p>
          <a:p>
            <a:r>
              <a:rPr lang="tr-TR" sz="3200" dirty="0" smtClean="0"/>
              <a:t>BİTTİ</a:t>
            </a:r>
            <a:endParaRPr lang="tr-TR" sz="3200" dirty="0"/>
          </a:p>
        </p:txBody>
      </p:sp>
      <p:pic>
        <p:nvPicPr>
          <p:cNvPr id="28" name="Resim 27" descr="salda gölü ile ilgili görsel sonucu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858" b="38245"/>
          <a:stretch/>
        </p:blipFill>
        <p:spPr bwMode="auto">
          <a:xfrm>
            <a:off x="759041" y="3418765"/>
            <a:ext cx="9654199" cy="25316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4101072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5500"/>
                            </p:stCondLst>
                            <p:childTnLst>
                              <p:par>
                                <p:cTn id="12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6000"/>
                            </p:stCondLst>
                            <p:childTnLst>
                              <p:par>
                                <p:cTn id="1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6500"/>
                            </p:stCondLst>
                            <p:childTnLst>
                              <p:par>
                                <p:cTn id="13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7000"/>
                            </p:stCondLst>
                            <p:childTnLst>
                              <p:par>
                                <p:cTn id="1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7500"/>
                            </p:stCondLst>
                            <p:childTnLst>
                              <p:par>
                                <p:cTn id="14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8000"/>
                            </p:stCondLst>
                            <p:childTnLst>
                              <p:par>
                                <p:cTn id="1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8500"/>
                            </p:stCondLst>
                            <p:childTnLst>
                              <p:par>
                                <p:cTn id="15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9000"/>
                            </p:stCondLst>
                            <p:childTnLst>
                              <p:par>
                                <p:cTn id="1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9500"/>
                            </p:stCondLst>
                            <p:childTnLst>
                              <p:par>
                                <p:cTn id="16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20000"/>
                            </p:stCondLst>
                            <p:childTnLst>
                              <p:par>
                                <p:cTn id="1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20500"/>
                            </p:stCondLst>
                            <p:childTnLst>
                              <p:par>
                                <p:cTn id="16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21000"/>
                            </p:stCondLst>
                            <p:childTnLst>
                              <p:par>
                                <p:cTn id="1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/>
              <a:t>BİLGİ </a:t>
            </a:r>
            <a:r>
              <a:rPr lang="tr-TR" dirty="0" smtClean="0"/>
              <a:t>YARIŞMASI </a:t>
            </a:r>
            <a:br>
              <a:rPr lang="tr-TR" dirty="0" smtClean="0"/>
            </a:br>
            <a:r>
              <a:rPr lang="tr-TR" dirty="0" smtClean="0"/>
              <a:t>KULEÖNÜ ORTAOKULU</a:t>
            </a:r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0" y="6581619"/>
            <a:ext cx="12192000" cy="27638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680321" y="2255974"/>
            <a:ext cx="9978580" cy="3970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tr-TR" altLang="tr-TR" sz="2800" b="1" dirty="0" smtClean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20) Veri güvenliği açısından üst seviye koruma sağlayan ve TÜBİTAK tarafından geliştirilen milli işletim sistemi hangisidir?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tr-TR" altLang="tr-TR" sz="2800" b="1" dirty="0">
              <a:solidFill>
                <a:schemeClr val="bg1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lvl="0" indent="-51435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AutoNum type="alphaUcParenR"/>
            </a:pPr>
            <a:r>
              <a:rPr lang="tr-TR" altLang="tr-TR" sz="2800" b="1" dirty="0" err="1" smtClean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Pardus</a:t>
            </a:r>
            <a:r>
              <a:rPr lang="tr-TR" altLang="tr-TR" sz="2800" b="1" dirty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endParaRPr lang="tr-TR" altLang="tr-TR" sz="2800" b="1" dirty="0" smtClean="0">
              <a:solidFill>
                <a:schemeClr val="bg1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lvl="0" indent="-51435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AutoNum type="alphaUcParenR"/>
            </a:pPr>
            <a:r>
              <a:rPr lang="tr-TR" altLang="tr-TR" sz="2800" b="1" dirty="0" err="1" smtClean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Android</a:t>
            </a:r>
            <a:endParaRPr lang="tr-TR" altLang="tr-TR" sz="2800" b="1" dirty="0" smtClean="0">
              <a:solidFill>
                <a:schemeClr val="bg1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lvl="0" indent="-51435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AutoNum type="alphaUcParenR"/>
            </a:pPr>
            <a:r>
              <a:rPr lang="tr-TR" altLang="tr-TR" sz="2800" b="1" dirty="0" smtClean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Windows</a:t>
            </a:r>
            <a:r>
              <a:rPr lang="tr-TR" altLang="tr-TR" sz="2800" b="1" dirty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endParaRPr lang="tr-TR" altLang="tr-TR" sz="2800" b="1" dirty="0" smtClean="0">
              <a:solidFill>
                <a:schemeClr val="bg1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lvl="0" indent="-51435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AutoNum type="alphaUcParenR"/>
            </a:pPr>
            <a:r>
              <a:rPr lang="tr-TR" altLang="tr-TR" sz="2800" b="1" dirty="0" smtClean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IOS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tr-TR" altLang="tr-TR" sz="2800" b="1" dirty="0">
              <a:solidFill>
                <a:schemeClr val="bg1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10957168" y="789354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20</a:t>
            </a:r>
            <a:endParaRPr lang="tr-TR" sz="6000" dirty="0"/>
          </a:p>
        </p:txBody>
      </p:sp>
      <p:sp>
        <p:nvSpPr>
          <p:cNvPr id="7" name="Metin kutusu 6"/>
          <p:cNvSpPr txBox="1"/>
          <p:nvPr/>
        </p:nvSpPr>
        <p:spPr>
          <a:xfrm>
            <a:off x="10957168" y="79544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19</a:t>
            </a:r>
            <a:endParaRPr lang="tr-TR" sz="6000" dirty="0"/>
          </a:p>
        </p:txBody>
      </p:sp>
      <p:sp>
        <p:nvSpPr>
          <p:cNvPr id="9" name="Metin kutusu 8"/>
          <p:cNvSpPr txBox="1"/>
          <p:nvPr/>
        </p:nvSpPr>
        <p:spPr>
          <a:xfrm>
            <a:off x="10956913" y="79449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18</a:t>
            </a:r>
            <a:endParaRPr lang="tr-TR" sz="6000" dirty="0"/>
          </a:p>
        </p:txBody>
      </p:sp>
      <p:sp>
        <p:nvSpPr>
          <p:cNvPr id="10" name="Metin kutusu 9"/>
          <p:cNvSpPr txBox="1"/>
          <p:nvPr/>
        </p:nvSpPr>
        <p:spPr>
          <a:xfrm>
            <a:off x="10957168" y="79411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17</a:t>
            </a:r>
            <a:endParaRPr lang="tr-TR" sz="6000" dirty="0"/>
          </a:p>
        </p:txBody>
      </p:sp>
      <p:sp>
        <p:nvSpPr>
          <p:cNvPr id="11" name="Metin kutusu 10"/>
          <p:cNvSpPr txBox="1"/>
          <p:nvPr/>
        </p:nvSpPr>
        <p:spPr>
          <a:xfrm>
            <a:off x="10955234" y="792238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16</a:t>
            </a:r>
            <a:endParaRPr lang="tr-TR" sz="6000" dirty="0"/>
          </a:p>
        </p:txBody>
      </p:sp>
      <p:sp>
        <p:nvSpPr>
          <p:cNvPr id="12" name="Metin kutusu 11"/>
          <p:cNvSpPr txBox="1"/>
          <p:nvPr/>
        </p:nvSpPr>
        <p:spPr>
          <a:xfrm>
            <a:off x="10956668" y="792557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15</a:t>
            </a:r>
            <a:endParaRPr lang="tr-TR" sz="6000" dirty="0"/>
          </a:p>
        </p:txBody>
      </p:sp>
      <p:sp>
        <p:nvSpPr>
          <p:cNvPr id="13" name="Metin kutusu 12"/>
          <p:cNvSpPr txBox="1"/>
          <p:nvPr/>
        </p:nvSpPr>
        <p:spPr>
          <a:xfrm>
            <a:off x="10956662" y="79512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14</a:t>
            </a:r>
            <a:endParaRPr lang="tr-TR" sz="6000" dirty="0"/>
          </a:p>
        </p:txBody>
      </p:sp>
      <p:sp>
        <p:nvSpPr>
          <p:cNvPr id="14" name="Metin kutusu 13"/>
          <p:cNvSpPr txBox="1"/>
          <p:nvPr/>
        </p:nvSpPr>
        <p:spPr>
          <a:xfrm>
            <a:off x="10956668" y="795123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13</a:t>
            </a:r>
            <a:endParaRPr lang="tr-TR" sz="6000" dirty="0"/>
          </a:p>
        </p:txBody>
      </p:sp>
      <p:sp>
        <p:nvSpPr>
          <p:cNvPr id="15" name="Metin kutusu 14"/>
          <p:cNvSpPr txBox="1"/>
          <p:nvPr/>
        </p:nvSpPr>
        <p:spPr>
          <a:xfrm>
            <a:off x="10955234" y="795123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12</a:t>
            </a:r>
            <a:endParaRPr lang="tr-TR" sz="6000" dirty="0"/>
          </a:p>
        </p:txBody>
      </p:sp>
      <p:sp>
        <p:nvSpPr>
          <p:cNvPr id="16" name="Metin kutusu 15"/>
          <p:cNvSpPr txBox="1"/>
          <p:nvPr/>
        </p:nvSpPr>
        <p:spPr>
          <a:xfrm>
            <a:off x="10956672" y="792238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11</a:t>
            </a:r>
            <a:endParaRPr lang="tr-TR" sz="6000" dirty="0"/>
          </a:p>
        </p:txBody>
      </p:sp>
      <p:sp>
        <p:nvSpPr>
          <p:cNvPr id="17" name="Metin kutusu 16"/>
          <p:cNvSpPr txBox="1"/>
          <p:nvPr/>
        </p:nvSpPr>
        <p:spPr>
          <a:xfrm>
            <a:off x="10955233" y="79544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10</a:t>
            </a:r>
            <a:endParaRPr lang="tr-TR" sz="6000" dirty="0"/>
          </a:p>
        </p:txBody>
      </p:sp>
      <p:sp>
        <p:nvSpPr>
          <p:cNvPr id="18" name="Metin kutusu 17"/>
          <p:cNvSpPr txBox="1"/>
          <p:nvPr/>
        </p:nvSpPr>
        <p:spPr>
          <a:xfrm>
            <a:off x="11157210" y="795121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9</a:t>
            </a:r>
            <a:endParaRPr lang="tr-TR" sz="6000" dirty="0"/>
          </a:p>
        </p:txBody>
      </p:sp>
      <p:sp>
        <p:nvSpPr>
          <p:cNvPr id="19" name="Metin kutusu 18"/>
          <p:cNvSpPr txBox="1"/>
          <p:nvPr/>
        </p:nvSpPr>
        <p:spPr>
          <a:xfrm>
            <a:off x="11159145" y="792237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8</a:t>
            </a:r>
            <a:endParaRPr lang="tr-TR" sz="6000" dirty="0"/>
          </a:p>
        </p:txBody>
      </p:sp>
      <p:sp>
        <p:nvSpPr>
          <p:cNvPr id="20" name="Metin kutusu 19"/>
          <p:cNvSpPr txBox="1"/>
          <p:nvPr/>
        </p:nvSpPr>
        <p:spPr>
          <a:xfrm>
            <a:off x="11159145" y="795442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7</a:t>
            </a:r>
            <a:endParaRPr lang="tr-TR" sz="6000" dirty="0"/>
          </a:p>
        </p:txBody>
      </p:sp>
      <p:sp>
        <p:nvSpPr>
          <p:cNvPr id="21" name="Metin kutusu 20"/>
          <p:cNvSpPr txBox="1"/>
          <p:nvPr/>
        </p:nvSpPr>
        <p:spPr>
          <a:xfrm>
            <a:off x="11159145" y="792236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6</a:t>
            </a:r>
            <a:endParaRPr lang="tr-TR" sz="6000" dirty="0"/>
          </a:p>
        </p:txBody>
      </p:sp>
      <p:sp>
        <p:nvSpPr>
          <p:cNvPr id="22" name="Metin kutusu 21"/>
          <p:cNvSpPr txBox="1"/>
          <p:nvPr/>
        </p:nvSpPr>
        <p:spPr>
          <a:xfrm>
            <a:off x="11159145" y="789353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5</a:t>
            </a:r>
            <a:endParaRPr lang="tr-TR" sz="6000" dirty="0"/>
          </a:p>
        </p:txBody>
      </p:sp>
      <p:sp>
        <p:nvSpPr>
          <p:cNvPr id="23" name="Metin kutusu 22"/>
          <p:cNvSpPr txBox="1"/>
          <p:nvPr/>
        </p:nvSpPr>
        <p:spPr>
          <a:xfrm>
            <a:off x="11157209" y="789352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4</a:t>
            </a:r>
            <a:endParaRPr lang="tr-TR" sz="6000" dirty="0"/>
          </a:p>
        </p:txBody>
      </p:sp>
      <p:sp>
        <p:nvSpPr>
          <p:cNvPr id="24" name="Metin kutusu 23"/>
          <p:cNvSpPr txBox="1"/>
          <p:nvPr/>
        </p:nvSpPr>
        <p:spPr>
          <a:xfrm>
            <a:off x="11159145" y="795442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3</a:t>
            </a:r>
            <a:endParaRPr lang="tr-TR" sz="6000" dirty="0"/>
          </a:p>
        </p:txBody>
      </p:sp>
      <p:sp>
        <p:nvSpPr>
          <p:cNvPr id="25" name="Metin kutusu 24"/>
          <p:cNvSpPr txBox="1"/>
          <p:nvPr/>
        </p:nvSpPr>
        <p:spPr>
          <a:xfrm>
            <a:off x="11157208" y="789351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2</a:t>
            </a:r>
            <a:endParaRPr lang="tr-TR" sz="6000" dirty="0"/>
          </a:p>
        </p:txBody>
      </p:sp>
      <p:sp>
        <p:nvSpPr>
          <p:cNvPr id="26" name="Metin kutusu 25"/>
          <p:cNvSpPr txBox="1"/>
          <p:nvPr/>
        </p:nvSpPr>
        <p:spPr>
          <a:xfrm>
            <a:off x="11157207" y="795442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</a:t>
            </a:r>
            <a:endParaRPr lang="tr-TR" sz="6000" dirty="0"/>
          </a:p>
        </p:txBody>
      </p:sp>
      <p:sp>
        <p:nvSpPr>
          <p:cNvPr id="27" name="Metin kutusu 26"/>
          <p:cNvSpPr txBox="1"/>
          <p:nvPr/>
        </p:nvSpPr>
        <p:spPr>
          <a:xfrm>
            <a:off x="11159145" y="789350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0</a:t>
            </a:r>
            <a:endParaRPr lang="tr-TR" sz="6000" dirty="0"/>
          </a:p>
        </p:txBody>
      </p:sp>
      <p:sp>
        <p:nvSpPr>
          <p:cNvPr id="28" name="Metin kutusu 27"/>
          <p:cNvSpPr txBox="1"/>
          <p:nvPr/>
        </p:nvSpPr>
        <p:spPr>
          <a:xfrm>
            <a:off x="10892245" y="763334"/>
            <a:ext cx="112242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dirty="0" smtClean="0"/>
              <a:t>SÜRE</a:t>
            </a:r>
          </a:p>
          <a:p>
            <a:r>
              <a:rPr lang="tr-TR" sz="3200" dirty="0" smtClean="0"/>
              <a:t>BİTTİ</a:t>
            </a:r>
            <a:endParaRPr lang="tr-TR" sz="3200" dirty="0"/>
          </a:p>
        </p:txBody>
      </p:sp>
      <p:pic>
        <p:nvPicPr>
          <p:cNvPr id="28674" name="Picture 2" descr="pardus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1789" y="3609474"/>
            <a:ext cx="2563259" cy="255688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970604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5500"/>
                            </p:stCondLst>
                            <p:childTnLst>
                              <p:par>
                                <p:cTn id="12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6000"/>
                            </p:stCondLst>
                            <p:childTnLst>
                              <p:par>
                                <p:cTn id="1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6500"/>
                            </p:stCondLst>
                            <p:childTnLst>
                              <p:par>
                                <p:cTn id="13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7000"/>
                            </p:stCondLst>
                            <p:childTnLst>
                              <p:par>
                                <p:cTn id="1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7500"/>
                            </p:stCondLst>
                            <p:childTnLst>
                              <p:par>
                                <p:cTn id="14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8000"/>
                            </p:stCondLst>
                            <p:childTnLst>
                              <p:par>
                                <p:cTn id="1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8500"/>
                            </p:stCondLst>
                            <p:childTnLst>
                              <p:par>
                                <p:cTn id="15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9000"/>
                            </p:stCondLst>
                            <p:childTnLst>
                              <p:par>
                                <p:cTn id="1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9500"/>
                            </p:stCondLst>
                            <p:childTnLst>
                              <p:par>
                                <p:cTn id="16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20000"/>
                            </p:stCondLst>
                            <p:childTnLst>
                              <p:par>
                                <p:cTn id="1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20500"/>
                            </p:stCondLst>
                            <p:childTnLst>
                              <p:par>
                                <p:cTn id="16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21000"/>
                            </p:stCondLst>
                            <p:childTnLst>
                              <p:par>
                                <p:cTn id="1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28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/>
              <a:t>BİLGİ </a:t>
            </a:r>
            <a:r>
              <a:rPr lang="tr-TR" dirty="0" smtClean="0"/>
              <a:t>YARIŞMASI </a:t>
            </a:r>
            <a:br>
              <a:rPr lang="tr-TR" dirty="0" smtClean="0"/>
            </a:br>
            <a:r>
              <a:rPr lang="tr-TR" dirty="0" smtClean="0"/>
              <a:t>KULEÖNÜ ORTAOKULU</a:t>
            </a:r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0" y="6581619"/>
            <a:ext cx="12192000" cy="27638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676917" y="2017712"/>
            <a:ext cx="9726422" cy="3539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tr-TR" altLang="tr-TR" sz="2800" b="1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20) Veri güvenliği açısından üst seviye koruma sağlayan ve TÜBİTAK tarafından geliştirilen milli işletim sistemi hangisidir?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tr-TR" altLang="tr-TR" sz="2800" b="1" dirty="0">
              <a:solidFill>
                <a:schemeClr val="bg1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lvl="0" indent="-51435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AutoNum type="alphaUcParenR"/>
            </a:pPr>
            <a:r>
              <a:rPr lang="tr-TR" altLang="tr-TR" sz="2800" b="1" dirty="0" err="1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Pardus</a:t>
            </a:r>
            <a:r>
              <a:rPr lang="tr-TR" altLang="tr-TR" sz="2800" b="1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</a:p>
          <a:p>
            <a:pPr marL="514350" lvl="0" indent="-51435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AutoNum type="alphaUcParenR"/>
            </a:pPr>
            <a:r>
              <a:rPr lang="tr-TR" altLang="tr-TR" sz="2800" b="1" dirty="0" err="1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Android</a:t>
            </a:r>
            <a:endParaRPr lang="tr-TR" altLang="tr-TR" sz="2800" b="1" dirty="0">
              <a:solidFill>
                <a:schemeClr val="bg1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lvl="0" indent="-51435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AutoNum type="alphaUcParenR"/>
            </a:pPr>
            <a:r>
              <a:rPr lang="tr-TR" altLang="tr-TR" sz="2800" b="1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Windows	</a:t>
            </a:r>
          </a:p>
          <a:p>
            <a:pPr marL="514350" lvl="0" indent="-51435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AutoNum type="alphaUcParenR"/>
            </a:pPr>
            <a:r>
              <a:rPr lang="tr-TR" altLang="tr-TR" sz="2800" b="1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IOS</a:t>
            </a:r>
          </a:p>
        </p:txBody>
      </p:sp>
      <p:sp>
        <p:nvSpPr>
          <p:cNvPr id="6" name="Dikdörtgen 5"/>
          <p:cNvSpPr/>
          <p:nvPr/>
        </p:nvSpPr>
        <p:spPr>
          <a:xfrm>
            <a:off x="3465511" y="5827772"/>
            <a:ext cx="32582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b="1" dirty="0">
                <a:solidFill>
                  <a:srgbClr val="0070C0"/>
                </a:solidFill>
              </a:rPr>
              <a:t>CEVAP : </a:t>
            </a:r>
            <a:r>
              <a:rPr lang="tr-TR" sz="3200" b="1" dirty="0" smtClean="0">
                <a:solidFill>
                  <a:srgbClr val="0070C0"/>
                </a:solidFill>
              </a:rPr>
              <a:t>PARDUS</a:t>
            </a:r>
            <a:endParaRPr lang="tr-TR" sz="3200" b="1" dirty="0">
              <a:solidFill>
                <a:srgbClr val="0070C0"/>
              </a:solidFill>
            </a:endParaRPr>
          </a:p>
        </p:txBody>
      </p:sp>
      <p:pic>
        <p:nvPicPr>
          <p:cNvPr id="7" name="Picture 2" descr="pardus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1789" y="3609474"/>
            <a:ext cx="2563259" cy="255688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917422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/>
              <a:t>BİLGİ </a:t>
            </a:r>
            <a:r>
              <a:rPr lang="tr-TR" dirty="0" smtClean="0"/>
              <a:t>YARIŞMASI </a:t>
            </a:r>
            <a:br>
              <a:rPr lang="tr-TR" dirty="0" smtClean="0"/>
            </a:br>
            <a:r>
              <a:rPr lang="tr-TR" dirty="0" smtClean="0"/>
              <a:t>KULEÖNÜ ORTAOKULU</a:t>
            </a:r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0" y="6581619"/>
            <a:ext cx="12192000" cy="27638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676917" y="3525816"/>
            <a:ext cx="972642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lvl="0" indent="0" algn="ctr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tr-TR" altLang="tr-TR" sz="2800" b="1" dirty="0" smtClean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YEDEK SORULAR</a:t>
            </a:r>
            <a:endParaRPr lang="tr-TR" altLang="tr-TR" sz="2800" b="1" dirty="0">
              <a:solidFill>
                <a:schemeClr val="bg1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03756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/>
              <a:t>BİLGİ </a:t>
            </a:r>
            <a:r>
              <a:rPr lang="tr-TR" dirty="0" smtClean="0"/>
              <a:t>YARIŞMASI </a:t>
            </a:r>
            <a:br>
              <a:rPr lang="tr-TR" dirty="0" smtClean="0"/>
            </a:br>
            <a:r>
              <a:rPr lang="tr-TR" dirty="0" smtClean="0"/>
              <a:t>KULEÖNÜ ORTAOKULU</a:t>
            </a:r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0" y="6581619"/>
            <a:ext cx="12192000" cy="27638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676917" y="2477860"/>
            <a:ext cx="9726422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514350" lvl="0" indent="-51435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AutoNum type="arabicParenR"/>
            </a:pPr>
            <a:r>
              <a:rPr lang="tr-TR" altLang="tr-TR" sz="2800" b="1" dirty="0" smtClean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TÜBİTAK’ın açılımı nedir?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tr-TR" altLang="tr-TR" sz="2800" b="1" dirty="0">
              <a:solidFill>
                <a:schemeClr val="bg1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10957168" y="789354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20</a:t>
            </a:r>
            <a:endParaRPr lang="tr-TR" sz="6000" dirty="0"/>
          </a:p>
        </p:txBody>
      </p:sp>
      <p:sp>
        <p:nvSpPr>
          <p:cNvPr id="9" name="Metin kutusu 8"/>
          <p:cNvSpPr txBox="1"/>
          <p:nvPr/>
        </p:nvSpPr>
        <p:spPr>
          <a:xfrm>
            <a:off x="10957168" y="79544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19</a:t>
            </a:r>
            <a:endParaRPr lang="tr-TR" sz="6000" dirty="0"/>
          </a:p>
        </p:txBody>
      </p:sp>
      <p:sp>
        <p:nvSpPr>
          <p:cNvPr id="10" name="Metin kutusu 9"/>
          <p:cNvSpPr txBox="1"/>
          <p:nvPr/>
        </p:nvSpPr>
        <p:spPr>
          <a:xfrm>
            <a:off x="10956913" y="79449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18</a:t>
            </a:r>
            <a:endParaRPr lang="tr-TR" sz="6000" dirty="0"/>
          </a:p>
        </p:txBody>
      </p:sp>
      <p:sp>
        <p:nvSpPr>
          <p:cNvPr id="11" name="Metin kutusu 10"/>
          <p:cNvSpPr txBox="1"/>
          <p:nvPr/>
        </p:nvSpPr>
        <p:spPr>
          <a:xfrm>
            <a:off x="10957168" y="79411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17</a:t>
            </a:r>
            <a:endParaRPr lang="tr-TR" sz="6000" dirty="0"/>
          </a:p>
        </p:txBody>
      </p:sp>
      <p:sp>
        <p:nvSpPr>
          <p:cNvPr id="12" name="Metin kutusu 11"/>
          <p:cNvSpPr txBox="1"/>
          <p:nvPr/>
        </p:nvSpPr>
        <p:spPr>
          <a:xfrm>
            <a:off x="10955234" y="792238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16</a:t>
            </a:r>
            <a:endParaRPr lang="tr-TR" sz="6000" dirty="0"/>
          </a:p>
        </p:txBody>
      </p:sp>
      <p:sp>
        <p:nvSpPr>
          <p:cNvPr id="13" name="Metin kutusu 12"/>
          <p:cNvSpPr txBox="1"/>
          <p:nvPr/>
        </p:nvSpPr>
        <p:spPr>
          <a:xfrm>
            <a:off x="10956668" y="792557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15</a:t>
            </a:r>
            <a:endParaRPr lang="tr-TR" sz="6000" dirty="0"/>
          </a:p>
        </p:txBody>
      </p:sp>
      <p:sp>
        <p:nvSpPr>
          <p:cNvPr id="14" name="Metin kutusu 13"/>
          <p:cNvSpPr txBox="1"/>
          <p:nvPr/>
        </p:nvSpPr>
        <p:spPr>
          <a:xfrm>
            <a:off x="10956662" y="79512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14</a:t>
            </a:r>
            <a:endParaRPr lang="tr-TR" sz="6000" dirty="0"/>
          </a:p>
        </p:txBody>
      </p:sp>
      <p:sp>
        <p:nvSpPr>
          <p:cNvPr id="15" name="Metin kutusu 14"/>
          <p:cNvSpPr txBox="1"/>
          <p:nvPr/>
        </p:nvSpPr>
        <p:spPr>
          <a:xfrm>
            <a:off x="10956668" y="795123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13</a:t>
            </a:r>
            <a:endParaRPr lang="tr-TR" sz="6000" dirty="0"/>
          </a:p>
        </p:txBody>
      </p:sp>
      <p:sp>
        <p:nvSpPr>
          <p:cNvPr id="16" name="Metin kutusu 15"/>
          <p:cNvSpPr txBox="1"/>
          <p:nvPr/>
        </p:nvSpPr>
        <p:spPr>
          <a:xfrm>
            <a:off x="10955234" y="795123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12</a:t>
            </a:r>
            <a:endParaRPr lang="tr-TR" sz="6000" dirty="0"/>
          </a:p>
        </p:txBody>
      </p:sp>
      <p:sp>
        <p:nvSpPr>
          <p:cNvPr id="17" name="Metin kutusu 16"/>
          <p:cNvSpPr txBox="1"/>
          <p:nvPr/>
        </p:nvSpPr>
        <p:spPr>
          <a:xfrm>
            <a:off x="10956672" y="792238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11</a:t>
            </a:r>
            <a:endParaRPr lang="tr-TR" sz="6000" dirty="0"/>
          </a:p>
        </p:txBody>
      </p:sp>
      <p:sp>
        <p:nvSpPr>
          <p:cNvPr id="18" name="Metin kutusu 17"/>
          <p:cNvSpPr txBox="1"/>
          <p:nvPr/>
        </p:nvSpPr>
        <p:spPr>
          <a:xfrm>
            <a:off x="10955233" y="79544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10</a:t>
            </a:r>
            <a:endParaRPr lang="tr-TR" sz="6000" dirty="0"/>
          </a:p>
        </p:txBody>
      </p:sp>
      <p:sp>
        <p:nvSpPr>
          <p:cNvPr id="19" name="Metin kutusu 18"/>
          <p:cNvSpPr txBox="1"/>
          <p:nvPr/>
        </p:nvSpPr>
        <p:spPr>
          <a:xfrm>
            <a:off x="11157210" y="795121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9</a:t>
            </a:r>
            <a:endParaRPr lang="tr-TR" sz="6000" dirty="0"/>
          </a:p>
        </p:txBody>
      </p:sp>
      <p:sp>
        <p:nvSpPr>
          <p:cNvPr id="20" name="Metin kutusu 19"/>
          <p:cNvSpPr txBox="1"/>
          <p:nvPr/>
        </p:nvSpPr>
        <p:spPr>
          <a:xfrm>
            <a:off x="11159145" y="792237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8</a:t>
            </a:r>
            <a:endParaRPr lang="tr-TR" sz="6000" dirty="0"/>
          </a:p>
        </p:txBody>
      </p:sp>
      <p:sp>
        <p:nvSpPr>
          <p:cNvPr id="21" name="Metin kutusu 20"/>
          <p:cNvSpPr txBox="1"/>
          <p:nvPr/>
        </p:nvSpPr>
        <p:spPr>
          <a:xfrm>
            <a:off x="11159145" y="795442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7</a:t>
            </a:r>
            <a:endParaRPr lang="tr-TR" sz="6000" dirty="0"/>
          </a:p>
        </p:txBody>
      </p:sp>
      <p:sp>
        <p:nvSpPr>
          <p:cNvPr id="22" name="Metin kutusu 21"/>
          <p:cNvSpPr txBox="1"/>
          <p:nvPr/>
        </p:nvSpPr>
        <p:spPr>
          <a:xfrm>
            <a:off x="11159145" y="792236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6</a:t>
            </a:r>
            <a:endParaRPr lang="tr-TR" sz="6000" dirty="0"/>
          </a:p>
        </p:txBody>
      </p:sp>
      <p:sp>
        <p:nvSpPr>
          <p:cNvPr id="23" name="Metin kutusu 22"/>
          <p:cNvSpPr txBox="1"/>
          <p:nvPr/>
        </p:nvSpPr>
        <p:spPr>
          <a:xfrm>
            <a:off x="11159145" y="789353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5</a:t>
            </a:r>
            <a:endParaRPr lang="tr-TR" sz="6000" dirty="0"/>
          </a:p>
        </p:txBody>
      </p:sp>
      <p:sp>
        <p:nvSpPr>
          <p:cNvPr id="24" name="Metin kutusu 23"/>
          <p:cNvSpPr txBox="1"/>
          <p:nvPr/>
        </p:nvSpPr>
        <p:spPr>
          <a:xfrm>
            <a:off x="11157209" y="789352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4</a:t>
            </a:r>
            <a:endParaRPr lang="tr-TR" sz="6000" dirty="0"/>
          </a:p>
        </p:txBody>
      </p:sp>
      <p:sp>
        <p:nvSpPr>
          <p:cNvPr id="25" name="Metin kutusu 24"/>
          <p:cNvSpPr txBox="1"/>
          <p:nvPr/>
        </p:nvSpPr>
        <p:spPr>
          <a:xfrm>
            <a:off x="11159145" y="795442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3</a:t>
            </a:r>
            <a:endParaRPr lang="tr-TR" sz="6000" dirty="0"/>
          </a:p>
        </p:txBody>
      </p:sp>
      <p:sp>
        <p:nvSpPr>
          <p:cNvPr id="26" name="Metin kutusu 25"/>
          <p:cNvSpPr txBox="1"/>
          <p:nvPr/>
        </p:nvSpPr>
        <p:spPr>
          <a:xfrm>
            <a:off x="11157208" y="789351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2</a:t>
            </a:r>
            <a:endParaRPr lang="tr-TR" sz="6000" dirty="0"/>
          </a:p>
        </p:txBody>
      </p:sp>
      <p:sp>
        <p:nvSpPr>
          <p:cNvPr id="27" name="Metin kutusu 26"/>
          <p:cNvSpPr txBox="1"/>
          <p:nvPr/>
        </p:nvSpPr>
        <p:spPr>
          <a:xfrm>
            <a:off x="11157207" y="795442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</a:t>
            </a:r>
            <a:endParaRPr lang="tr-TR" sz="6000" dirty="0"/>
          </a:p>
        </p:txBody>
      </p:sp>
      <p:sp>
        <p:nvSpPr>
          <p:cNvPr id="28" name="Metin kutusu 27"/>
          <p:cNvSpPr txBox="1"/>
          <p:nvPr/>
        </p:nvSpPr>
        <p:spPr>
          <a:xfrm>
            <a:off x="11159145" y="789350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0</a:t>
            </a:r>
            <a:endParaRPr lang="tr-TR" sz="6000" dirty="0"/>
          </a:p>
        </p:txBody>
      </p:sp>
      <p:sp>
        <p:nvSpPr>
          <p:cNvPr id="29" name="Metin kutusu 28"/>
          <p:cNvSpPr txBox="1"/>
          <p:nvPr/>
        </p:nvSpPr>
        <p:spPr>
          <a:xfrm>
            <a:off x="10892245" y="763334"/>
            <a:ext cx="112242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dirty="0" smtClean="0"/>
              <a:t>SÜRE</a:t>
            </a:r>
          </a:p>
          <a:p>
            <a:r>
              <a:rPr lang="tr-TR" sz="3200" dirty="0" smtClean="0"/>
              <a:t>BİTTİ</a:t>
            </a:r>
            <a:endParaRPr lang="tr-TR" sz="3200" dirty="0"/>
          </a:p>
        </p:txBody>
      </p:sp>
      <p:pic>
        <p:nvPicPr>
          <p:cNvPr id="30722" name="Picture 2" descr="tübitak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505" y="3170155"/>
            <a:ext cx="4374147" cy="24631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183681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5500"/>
                            </p:stCondLst>
                            <p:childTnLst>
                              <p:par>
                                <p:cTn id="12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6000"/>
                            </p:stCondLst>
                            <p:childTnLst>
                              <p:par>
                                <p:cTn id="1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6500"/>
                            </p:stCondLst>
                            <p:childTnLst>
                              <p:par>
                                <p:cTn id="13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7000"/>
                            </p:stCondLst>
                            <p:childTnLst>
                              <p:par>
                                <p:cTn id="1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7500"/>
                            </p:stCondLst>
                            <p:childTnLst>
                              <p:par>
                                <p:cTn id="14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8000"/>
                            </p:stCondLst>
                            <p:childTnLst>
                              <p:par>
                                <p:cTn id="1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8500"/>
                            </p:stCondLst>
                            <p:childTnLst>
                              <p:par>
                                <p:cTn id="15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9000"/>
                            </p:stCondLst>
                            <p:childTnLst>
                              <p:par>
                                <p:cTn id="1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9500"/>
                            </p:stCondLst>
                            <p:childTnLst>
                              <p:par>
                                <p:cTn id="16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20000"/>
                            </p:stCondLst>
                            <p:childTnLst>
                              <p:par>
                                <p:cTn id="1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20500"/>
                            </p:stCondLst>
                            <p:childTnLst>
                              <p:par>
                                <p:cTn id="16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21000"/>
                            </p:stCondLst>
                            <p:childTnLst>
                              <p:par>
                                <p:cTn id="1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28" grpId="0"/>
      <p:bldP spid="28" grpId="1"/>
      <p:bldP spid="29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/>
              <a:t>BİLGİ </a:t>
            </a:r>
            <a:r>
              <a:rPr lang="tr-TR" dirty="0" smtClean="0"/>
              <a:t>YARIŞMASI </a:t>
            </a:r>
            <a:br>
              <a:rPr lang="tr-TR" dirty="0" smtClean="0"/>
            </a:br>
            <a:r>
              <a:rPr lang="tr-TR" dirty="0" smtClean="0"/>
              <a:t>KULEÖNÜ ORTAOKULU</a:t>
            </a:r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0" y="6581619"/>
            <a:ext cx="12192000" cy="27638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725044" y="2154218"/>
            <a:ext cx="972642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514350" lvl="0" indent="-51435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AutoNum type="arabicParenR"/>
            </a:pPr>
            <a:r>
              <a:rPr lang="tr-TR" altLang="tr-TR" sz="2800" b="1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TÜBİTAK’ın açılımı nedir?</a:t>
            </a:r>
          </a:p>
        </p:txBody>
      </p:sp>
      <p:sp>
        <p:nvSpPr>
          <p:cNvPr id="30" name="Dikdörtgen 29"/>
          <p:cNvSpPr/>
          <p:nvPr/>
        </p:nvSpPr>
        <p:spPr>
          <a:xfrm>
            <a:off x="532137" y="5808154"/>
            <a:ext cx="111277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b="1" dirty="0" smtClean="0">
                <a:solidFill>
                  <a:srgbClr val="0070C0"/>
                </a:solidFill>
              </a:rPr>
              <a:t>CEVAP : Türkiye Bilimsel ve Teknolojik Araştırma Kurumu</a:t>
            </a:r>
            <a:endParaRPr lang="tr-TR" sz="3200" b="1" dirty="0">
              <a:solidFill>
                <a:srgbClr val="0070C0"/>
              </a:solidFill>
            </a:endParaRPr>
          </a:p>
        </p:txBody>
      </p:sp>
      <p:pic>
        <p:nvPicPr>
          <p:cNvPr id="6" name="Picture 2" descr="tübitak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504" y="2737018"/>
            <a:ext cx="4374147" cy="24631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164925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/>
              <a:t>BİLGİ </a:t>
            </a:r>
            <a:r>
              <a:rPr lang="tr-TR" dirty="0" smtClean="0"/>
              <a:t>YARIŞMASI </a:t>
            </a:r>
            <a:br>
              <a:rPr lang="tr-TR" dirty="0" smtClean="0"/>
            </a:br>
            <a:r>
              <a:rPr lang="tr-TR" dirty="0" smtClean="0"/>
              <a:t>KULEÖNÜ ORTAOKULU</a:t>
            </a:r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0" y="6581619"/>
            <a:ext cx="12192000" cy="27638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676917" y="2233157"/>
            <a:ext cx="9726422" cy="3108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tr-TR" altLang="tr-TR" sz="2800" b="1" dirty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2) </a:t>
            </a:r>
            <a:r>
              <a:rPr lang="tr-TR" altLang="tr-TR" sz="2800" b="1" dirty="0" smtClean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Işığın cisimlere çarptıktan sonra gözümüzde bıraktığı etkiye ne denir?    </a:t>
            </a:r>
            <a:endParaRPr lang="tr-TR" altLang="tr-TR" sz="2800" b="1" dirty="0">
              <a:solidFill>
                <a:schemeClr val="bg1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tr-TR" altLang="tr-TR" sz="2800" b="1" dirty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A) </a:t>
            </a:r>
            <a:r>
              <a:rPr lang="tr-TR" altLang="tr-TR" sz="2800" b="1" dirty="0" smtClean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Ana Renk</a:t>
            </a:r>
            <a:endParaRPr lang="tr-TR" altLang="tr-TR" sz="2800" b="1" dirty="0">
              <a:solidFill>
                <a:schemeClr val="bg1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tr-TR" altLang="tr-TR" sz="2800" b="1" dirty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B) </a:t>
            </a:r>
            <a:r>
              <a:rPr lang="tr-TR" altLang="tr-TR" sz="2800" b="1" dirty="0" smtClean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Renk</a:t>
            </a:r>
            <a:endParaRPr lang="tr-TR" altLang="tr-TR" sz="2800" b="1" dirty="0">
              <a:solidFill>
                <a:schemeClr val="bg1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tr-TR" altLang="tr-TR" sz="2800" b="1" dirty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C) </a:t>
            </a:r>
            <a:r>
              <a:rPr lang="tr-TR" altLang="tr-TR" sz="2800" b="1" dirty="0" smtClean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Kontrast</a:t>
            </a:r>
            <a:endParaRPr lang="tr-TR" altLang="tr-TR" sz="2800" b="1" dirty="0">
              <a:solidFill>
                <a:schemeClr val="bg1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tr-TR" altLang="tr-TR" sz="2800" b="1" dirty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D) </a:t>
            </a:r>
            <a:r>
              <a:rPr lang="tr-TR" altLang="tr-TR" sz="2800" b="1" dirty="0" smtClean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Resim </a:t>
            </a:r>
            <a:endParaRPr lang="tr-TR" altLang="tr-TR" sz="2800" b="1" dirty="0">
              <a:solidFill>
                <a:schemeClr val="bg1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tr-TR" altLang="tr-TR" sz="2800" b="1" dirty="0">
              <a:solidFill>
                <a:schemeClr val="bg1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10957168" y="789354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20</a:t>
            </a:r>
            <a:endParaRPr lang="tr-TR" sz="6000" dirty="0"/>
          </a:p>
        </p:txBody>
      </p:sp>
      <p:sp>
        <p:nvSpPr>
          <p:cNvPr id="9" name="Metin kutusu 8"/>
          <p:cNvSpPr txBox="1"/>
          <p:nvPr/>
        </p:nvSpPr>
        <p:spPr>
          <a:xfrm>
            <a:off x="10957168" y="79544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19</a:t>
            </a:r>
            <a:endParaRPr lang="tr-TR" sz="6000" dirty="0"/>
          </a:p>
        </p:txBody>
      </p:sp>
      <p:sp>
        <p:nvSpPr>
          <p:cNvPr id="10" name="Metin kutusu 9"/>
          <p:cNvSpPr txBox="1"/>
          <p:nvPr/>
        </p:nvSpPr>
        <p:spPr>
          <a:xfrm>
            <a:off x="10956913" y="79449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18</a:t>
            </a:r>
            <a:endParaRPr lang="tr-TR" sz="6000" dirty="0"/>
          </a:p>
        </p:txBody>
      </p:sp>
      <p:sp>
        <p:nvSpPr>
          <p:cNvPr id="11" name="Metin kutusu 10"/>
          <p:cNvSpPr txBox="1"/>
          <p:nvPr/>
        </p:nvSpPr>
        <p:spPr>
          <a:xfrm>
            <a:off x="10957168" y="79411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17</a:t>
            </a:r>
            <a:endParaRPr lang="tr-TR" sz="6000" dirty="0"/>
          </a:p>
        </p:txBody>
      </p:sp>
      <p:sp>
        <p:nvSpPr>
          <p:cNvPr id="12" name="Metin kutusu 11"/>
          <p:cNvSpPr txBox="1"/>
          <p:nvPr/>
        </p:nvSpPr>
        <p:spPr>
          <a:xfrm>
            <a:off x="10955234" y="792238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16</a:t>
            </a:r>
            <a:endParaRPr lang="tr-TR" sz="6000" dirty="0"/>
          </a:p>
        </p:txBody>
      </p:sp>
      <p:sp>
        <p:nvSpPr>
          <p:cNvPr id="13" name="Metin kutusu 12"/>
          <p:cNvSpPr txBox="1"/>
          <p:nvPr/>
        </p:nvSpPr>
        <p:spPr>
          <a:xfrm>
            <a:off x="10956668" y="792557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15</a:t>
            </a:r>
            <a:endParaRPr lang="tr-TR" sz="6000" dirty="0"/>
          </a:p>
        </p:txBody>
      </p:sp>
      <p:sp>
        <p:nvSpPr>
          <p:cNvPr id="14" name="Metin kutusu 13"/>
          <p:cNvSpPr txBox="1"/>
          <p:nvPr/>
        </p:nvSpPr>
        <p:spPr>
          <a:xfrm>
            <a:off x="10956662" y="79512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14</a:t>
            </a:r>
            <a:endParaRPr lang="tr-TR" sz="6000" dirty="0"/>
          </a:p>
        </p:txBody>
      </p:sp>
      <p:sp>
        <p:nvSpPr>
          <p:cNvPr id="15" name="Metin kutusu 14"/>
          <p:cNvSpPr txBox="1"/>
          <p:nvPr/>
        </p:nvSpPr>
        <p:spPr>
          <a:xfrm>
            <a:off x="10956668" y="795123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13</a:t>
            </a:r>
            <a:endParaRPr lang="tr-TR" sz="6000" dirty="0"/>
          </a:p>
        </p:txBody>
      </p:sp>
      <p:sp>
        <p:nvSpPr>
          <p:cNvPr id="16" name="Metin kutusu 15"/>
          <p:cNvSpPr txBox="1"/>
          <p:nvPr/>
        </p:nvSpPr>
        <p:spPr>
          <a:xfrm>
            <a:off x="10955234" y="795123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12</a:t>
            </a:r>
            <a:endParaRPr lang="tr-TR" sz="6000" dirty="0"/>
          </a:p>
        </p:txBody>
      </p:sp>
      <p:sp>
        <p:nvSpPr>
          <p:cNvPr id="17" name="Metin kutusu 16"/>
          <p:cNvSpPr txBox="1"/>
          <p:nvPr/>
        </p:nvSpPr>
        <p:spPr>
          <a:xfrm>
            <a:off x="10956672" y="792238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11</a:t>
            </a:r>
            <a:endParaRPr lang="tr-TR" sz="6000" dirty="0"/>
          </a:p>
        </p:txBody>
      </p:sp>
      <p:sp>
        <p:nvSpPr>
          <p:cNvPr id="18" name="Metin kutusu 17"/>
          <p:cNvSpPr txBox="1"/>
          <p:nvPr/>
        </p:nvSpPr>
        <p:spPr>
          <a:xfrm>
            <a:off x="10955233" y="79544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10</a:t>
            </a:r>
            <a:endParaRPr lang="tr-TR" sz="6000" dirty="0"/>
          </a:p>
        </p:txBody>
      </p:sp>
      <p:sp>
        <p:nvSpPr>
          <p:cNvPr id="19" name="Metin kutusu 18"/>
          <p:cNvSpPr txBox="1"/>
          <p:nvPr/>
        </p:nvSpPr>
        <p:spPr>
          <a:xfrm>
            <a:off x="11157210" y="795121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9</a:t>
            </a:r>
            <a:endParaRPr lang="tr-TR" sz="6000" dirty="0"/>
          </a:p>
        </p:txBody>
      </p:sp>
      <p:sp>
        <p:nvSpPr>
          <p:cNvPr id="20" name="Metin kutusu 19"/>
          <p:cNvSpPr txBox="1"/>
          <p:nvPr/>
        </p:nvSpPr>
        <p:spPr>
          <a:xfrm>
            <a:off x="11159145" y="792237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8</a:t>
            </a:r>
            <a:endParaRPr lang="tr-TR" sz="6000" dirty="0"/>
          </a:p>
        </p:txBody>
      </p:sp>
      <p:sp>
        <p:nvSpPr>
          <p:cNvPr id="21" name="Metin kutusu 20"/>
          <p:cNvSpPr txBox="1"/>
          <p:nvPr/>
        </p:nvSpPr>
        <p:spPr>
          <a:xfrm>
            <a:off x="11159145" y="795442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7</a:t>
            </a:r>
            <a:endParaRPr lang="tr-TR" sz="6000" dirty="0"/>
          </a:p>
        </p:txBody>
      </p:sp>
      <p:sp>
        <p:nvSpPr>
          <p:cNvPr id="22" name="Metin kutusu 21"/>
          <p:cNvSpPr txBox="1"/>
          <p:nvPr/>
        </p:nvSpPr>
        <p:spPr>
          <a:xfrm>
            <a:off x="11159145" y="792236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6</a:t>
            </a:r>
            <a:endParaRPr lang="tr-TR" sz="6000" dirty="0"/>
          </a:p>
        </p:txBody>
      </p:sp>
      <p:sp>
        <p:nvSpPr>
          <p:cNvPr id="23" name="Metin kutusu 22"/>
          <p:cNvSpPr txBox="1"/>
          <p:nvPr/>
        </p:nvSpPr>
        <p:spPr>
          <a:xfrm>
            <a:off x="11159145" y="789353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5</a:t>
            </a:r>
            <a:endParaRPr lang="tr-TR" sz="6000" dirty="0"/>
          </a:p>
        </p:txBody>
      </p:sp>
      <p:sp>
        <p:nvSpPr>
          <p:cNvPr id="24" name="Metin kutusu 23"/>
          <p:cNvSpPr txBox="1"/>
          <p:nvPr/>
        </p:nvSpPr>
        <p:spPr>
          <a:xfrm>
            <a:off x="11157209" y="789352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4</a:t>
            </a:r>
            <a:endParaRPr lang="tr-TR" sz="6000" dirty="0"/>
          </a:p>
        </p:txBody>
      </p:sp>
      <p:sp>
        <p:nvSpPr>
          <p:cNvPr id="25" name="Metin kutusu 24"/>
          <p:cNvSpPr txBox="1"/>
          <p:nvPr/>
        </p:nvSpPr>
        <p:spPr>
          <a:xfrm>
            <a:off x="11159145" y="795442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3</a:t>
            </a:r>
            <a:endParaRPr lang="tr-TR" sz="6000" dirty="0"/>
          </a:p>
        </p:txBody>
      </p:sp>
      <p:sp>
        <p:nvSpPr>
          <p:cNvPr id="26" name="Metin kutusu 25"/>
          <p:cNvSpPr txBox="1"/>
          <p:nvPr/>
        </p:nvSpPr>
        <p:spPr>
          <a:xfrm>
            <a:off x="11157208" y="789351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2</a:t>
            </a:r>
            <a:endParaRPr lang="tr-TR" sz="6000" dirty="0"/>
          </a:p>
        </p:txBody>
      </p:sp>
      <p:sp>
        <p:nvSpPr>
          <p:cNvPr id="27" name="Metin kutusu 26"/>
          <p:cNvSpPr txBox="1"/>
          <p:nvPr/>
        </p:nvSpPr>
        <p:spPr>
          <a:xfrm>
            <a:off x="11157207" y="795442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</a:t>
            </a:r>
            <a:endParaRPr lang="tr-TR" sz="6000" dirty="0"/>
          </a:p>
        </p:txBody>
      </p:sp>
      <p:sp>
        <p:nvSpPr>
          <p:cNvPr id="28" name="Metin kutusu 27"/>
          <p:cNvSpPr txBox="1"/>
          <p:nvPr/>
        </p:nvSpPr>
        <p:spPr>
          <a:xfrm>
            <a:off x="11159145" y="789350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0</a:t>
            </a:r>
            <a:endParaRPr lang="tr-TR" sz="6000" dirty="0"/>
          </a:p>
        </p:txBody>
      </p:sp>
      <p:sp>
        <p:nvSpPr>
          <p:cNvPr id="29" name="Metin kutusu 28"/>
          <p:cNvSpPr txBox="1"/>
          <p:nvPr/>
        </p:nvSpPr>
        <p:spPr>
          <a:xfrm>
            <a:off x="10892245" y="763334"/>
            <a:ext cx="112242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dirty="0" smtClean="0"/>
              <a:t>SÜRE</a:t>
            </a:r>
          </a:p>
          <a:p>
            <a:r>
              <a:rPr lang="tr-TR" sz="3200" dirty="0" smtClean="0"/>
              <a:t>BİTTİ</a:t>
            </a:r>
            <a:endParaRPr lang="tr-TR" sz="3200" dirty="0"/>
          </a:p>
        </p:txBody>
      </p:sp>
    </p:spTree>
    <p:extLst>
      <p:ext uri="{BB962C8B-B14F-4D97-AF65-F5344CB8AC3E}">
        <p14:creationId xmlns="" xmlns:p14="http://schemas.microsoft.com/office/powerpoint/2010/main" val="124877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5500"/>
                            </p:stCondLst>
                            <p:childTnLst>
                              <p:par>
                                <p:cTn id="12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6000"/>
                            </p:stCondLst>
                            <p:childTnLst>
                              <p:par>
                                <p:cTn id="1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6500"/>
                            </p:stCondLst>
                            <p:childTnLst>
                              <p:par>
                                <p:cTn id="13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7000"/>
                            </p:stCondLst>
                            <p:childTnLst>
                              <p:par>
                                <p:cTn id="1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7500"/>
                            </p:stCondLst>
                            <p:childTnLst>
                              <p:par>
                                <p:cTn id="14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8000"/>
                            </p:stCondLst>
                            <p:childTnLst>
                              <p:par>
                                <p:cTn id="1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8500"/>
                            </p:stCondLst>
                            <p:childTnLst>
                              <p:par>
                                <p:cTn id="15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9000"/>
                            </p:stCondLst>
                            <p:childTnLst>
                              <p:par>
                                <p:cTn id="1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9500"/>
                            </p:stCondLst>
                            <p:childTnLst>
                              <p:par>
                                <p:cTn id="16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20000"/>
                            </p:stCondLst>
                            <p:childTnLst>
                              <p:par>
                                <p:cTn id="1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20500"/>
                            </p:stCondLst>
                            <p:childTnLst>
                              <p:par>
                                <p:cTn id="16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21000"/>
                            </p:stCondLst>
                            <p:childTnLst>
                              <p:par>
                                <p:cTn id="1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28" grpId="0"/>
      <p:bldP spid="28" grpId="1"/>
      <p:bldP spid="29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/>
              <a:t>BİLGİ </a:t>
            </a:r>
            <a:r>
              <a:rPr lang="tr-TR" dirty="0" smtClean="0"/>
              <a:t>YARIŞMASI </a:t>
            </a:r>
            <a:br>
              <a:rPr lang="tr-TR" dirty="0" smtClean="0"/>
            </a:br>
            <a:r>
              <a:rPr lang="tr-TR" dirty="0" smtClean="0"/>
              <a:t>KULEÖNÜ ORTAOKULU</a:t>
            </a:r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0" y="6581619"/>
            <a:ext cx="12192000" cy="27638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676917" y="2017714"/>
            <a:ext cx="9726422" cy="3539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tr-TR" altLang="tr-TR" sz="2800" b="1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2) Işığın cisimlere çarptıktan sonra gözümüzde bıraktığı etkiye ne denir? </a:t>
            </a:r>
            <a:endParaRPr lang="tr-TR" altLang="tr-TR" sz="2800" b="1" dirty="0" smtClean="0">
              <a:solidFill>
                <a:schemeClr val="bg1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tr-TR" altLang="tr-TR" sz="2800" b="1" dirty="0" smtClean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endParaRPr lang="tr-TR" altLang="tr-TR" sz="2800" b="1" dirty="0">
              <a:solidFill>
                <a:schemeClr val="bg1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tr-TR" altLang="tr-TR" sz="2800" b="1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A) Ana Renk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tr-TR" altLang="tr-TR" sz="2800" b="1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B) Renk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tr-TR" altLang="tr-TR" sz="2800" b="1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C) Kontrast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tr-TR" altLang="tr-TR" sz="2800" b="1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D) Resim 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tr-TR" altLang="tr-TR" sz="2800" b="1" dirty="0">
              <a:solidFill>
                <a:schemeClr val="bg1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3288090" y="5571077"/>
            <a:ext cx="27965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b="1" dirty="0">
                <a:solidFill>
                  <a:srgbClr val="0070C0"/>
                </a:solidFill>
              </a:rPr>
              <a:t>CEVAP : </a:t>
            </a:r>
            <a:r>
              <a:rPr lang="tr-TR" sz="3200" b="1" dirty="0" smtClean="0">
                <a:solidFill>
                  <a:srgbClr val="0070C0"/>
                </a:solidFill>
              </a:rPr>
              <a:t>RENK</a:t>
            </a:r>
            <a:endParaRPr lang="tr-TR" sz="3200" b="1" dirty="0">
              <a:solidFill>
                <a:srgbClr val="0070C0"/>
              </a:solidFill>
            </a:endParaRPr>
          </a:p>
        </p:txBody>
      </p:sp>
      <p:pic>
        <p:nvPicPr>
          <p:cNvPr id="32770" name="Picture 2" descr="ışık kırılma renk göz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9178" y="2895555"/>
            <a:ext cx="4472658" cy="25186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953683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/>
              <a:t>BİLGİ </a:t>
            </a:r>
            <a:r>
              <a:rPr lang="tr-TR" dirty="0" smtClean="0"/>
              <a:t>YARIŞMASI </a:t>
            </a:r>
            <a:br>
              <a:rPr lang="tr-TR" dirty="0" smtClean="0"/>
            </a:br>
            <a:r>
              <a:rPr lang="tr-TR" dirty="0" smtClean="0"/>
              <a:t>KULEÖNÜ ORTAOKULU</a:t>
            </a:r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0" y="6581619"/>
            <a:ext cx="12192000" cy="27638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690565" y="2341384"/>
            <a:ext cx="9726422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tr-TR" altLang="tr-TR" sz="2800" b="1" dirty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3) </a:t>
            </a:r>
            <a:r>
              <a:rPr lang="tr-TR" altLang="tr-TR" sz="2800" b="1" dirty="0" smtClean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Türk tarihinin en ünlü mimarı kimdir?   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tr-TR" altLang="tr-TR" sz="2800" b="1" dirty="0" smtClean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tr-TR" altLang="tr-TR" sz="2800" b="1" dirty="0">
              <a:solidFill>
                <a:schemeClr val="bg1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10957168" y="789354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20</a:t>
            </a:r>
            <a:endParaRPr lang="tr-TR" sz="6000" dirty="0"/>
          </a:p>
        </p:txBody>
      </p:sp>
      <p:sp>
        <p:nvSpPr>
          <p:cNvPr id="9" name="Metin kutusu 8"/>
          <p:cNvSpPr txBox="1"/>
          <p:nvPr/>
        </p:nvSpPr>
        <p:spPr>
          <a:xfrm>
            <a:off x="10957168" y="79544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19</a:t>
            </a:r>
            <a:endParaRPr lang="tr-TR" sz="6000" dirty="0"/>
          </a:p>
        </p:txBody>
      </p:sp>
      <p:sp>
        <p:nvSpPr>
          <p:cNvPr id="10" name="Metin kutusu 9"/>
          <p:cNvSpPr txBox="1"/>
          <p:nvPr/>
        </p:nvSpPr>
        <p:spPr>
          <a:xfrm>
            <a:off x="10956913" y="79449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18</a:t>
            </a:r>
            <a:endParaRPr lang="tr-TR" sz="6000" dirty="0"/>
          </a:p>
        </p:txBody>
      </p:sp>
      <p:sp>
        <p:nvSpPr>
          <p:cNvPr id="11" name="Metin kutusu 10"/>
          <p:cNvSpPr txBox="1"/>
          <p:nvPr/>
        </p:nvSpPr>
        <p:spPr>
          <a:xfrm>
            <a:off x="10957168" y="79411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17</a:t>
            </a:r>
            <a:endParaRPr lang="tr-TR" sz="6000" dirty="0"/>
          </a:p>
        </p:txBody>
      </p:sp>
      <p:sp>
        <p:nvSpPr>
          <p:cNvPr id="12" name="Metin kutusu 11"/>
          <p:cNvSpPr txBox="1"/>
          <p:nvPr/>
        </p:nvSpPr>
        <p:spPr>
          <a:xfrm>
            <a:off x="10955234" y="792238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16</a:t>
            </a:r>
            <a:endParaRPr lang="tr-TR" sz="6000" dirty="0"/>
          </a:p>
        </p:txBody>
      </p:sp>
      <p:sp>
        <p:nvSpPr>
          <p:cNvPr id="13" name="Metin kutusu 12"/>
          <p:cNvSpPr txBox="1"/>
          <p:nvPr/>
        </p:nvSpPr>
        <p:spPr>
          <a:xfrm>
            <a:off x="10956668" y="792557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15</a:t>
            </a:r>
            <a:endParaRPr lang="tr-TR" sz="6000" dirty="0"/>
          </a:p>
        </p:txBody>
      </p:sp>
      <p:sp>
        <p:nvSpPr>
          <p:cNvPr id="14" name="Metin kutusu 13"/>
          <p:cNvSpPr txBox="1"/>
          <p:nvPr/>
        </p:nvSpPr>
        <p:spPr>
          <a:xfrm>
            <a:off x="10956662" y="79512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14</a:t>
            </a:r>
            <a:endParaRPr lang="tr-TR" sz="6000" dirty="0"/>
          </a:p>
        </p:txBody>
      </p:sp>
      <p:sp>
        <p:nvSpPr>
          <p:cNvPr id="15" name="Metin kutusu 14"/>
          <p:cNvSpPr txBox="1"/>
          <p:nvPr/>
        </p:nvSpPr>
        <p:spPr>
          <a:xfrm>
            <a:off x="10956668" y="795123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13</a:t>
            </a:r>
            <a:endParaRPr lang="tr-TR" sz="6000" dirty="0"/>
          </a:p>
        </p:txBody>
      </p:sp>
      <p:sp>
        <p:nvSpPr>
          <p:cNvPr id="16" name="Metin kutusu 15"/>
          <p:cNvSpPr txBox="1"/>
          <p:nvPr/>
        </p:nvSpPr>
        <p:spPr>
          <a:xfrm>
            <a:off x="10955234" y="795123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12</a:t>
            </a:r>
            <a:endParaRPr lang="tr-TR" sz="6000" dirty="0"/>
          </a:p>
        </p:txBody>
      </p:sp>
      <p:sp>
        <p:nvSpPr>
          <p:cNvPr id="17" name="Metin kutusu 16"/>
          <p:cNvSpPr txBox="1"/>
          <p:nvPr/>
        </p:nvSpPr>
        <p:spPr>
          <a:xfrm>
            <a:off x="10956672" y="792238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11</a:t>
            </a:r>
            <a:endParaRPr lang="tr-TR" sz="6000" dirty="0"/>
          </a:p>
        </p:txBody>
      </p:sp>
      <p:sp>
        <p:nvSpPr>
          <p:cNvPr id="18" name="Metin kutusu 17"/>
          <p:cNvSpPr txBox="1"/>
          <p:nvPr/>
        </p:nvSpPr>
        <p:spPr>
          <a:xfrm>
            <a:off x="10955233" y="79544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10</a:t>
            </a:r>
            <a:endParaRPr lang="tr-TR" sz="6000" dirty="0"/>
          </a:p>
        </p:txBody>
      </p:sp>
      <p:sp>
        <p:nvSpPr>
          <p:cNvPr id="19" name="Metin kutusu 18"/>
          <p:cNvSpPr txBox="1"/>
          <p:nvPr/>
        </p:nvSpPr>
        <p:spPr>
          <a:xfrm>
            <a:off x="11157210" y="795121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9</a:t>
            </a:r>
            <a:endParaRPr lang="tr-TR" sz="6000" dirty="0"/>
          </a:p>
        </p:txBody>
      </p:sp>
      <p:sp>
        <p:nvSpPr>
          <p:cNvPr id="20" name="Metin kutusu 19"/>
          <p:cNvSpPr txBox="1"/>
          <p:nvPr/>
        </p:nvSpPr>
        <p:spPr>
          <a:xfrm>
            <a:off x="11159145" y="792237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8</a:t>
            </a:r>
            <a:endParaRPr lang="tr-TR" sz="6000" dirty="0"/>
          </a:p>
        </p:txBody>
      </p:sp>
      <p:sp>
        <p:nvSpPr>
          <p:cNvPr id="21" name="Metin kutusu 20"/>
          <p:cNvSpPr txBox="1"/>
          <p:nvPr/>
        </p:nvSpPr>
        <p:spPr>
          <a:xfrm>
            <a:off x="11159145" y="795442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7</a:t>
            </a:r>
            <a:endParaRPr lang="tr-TR" sz="6000" dirty="0"/>
          </a:p>
        </p:txBody>
      </p:sp>
      <p:sp>
        <p:nvSpPr>
          <p:cNvPr id="22" name="Metin kutusu 21"/>
          <p:cNvSpPr txBox="1"/>
          <p:nvPr/>
        </p:nvSpPr>
        <p:spPr>
          <a:xfrm>
            <a:off x="11159145" y="792236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6</a:t>
            </a:r>
            <a:endParaRPr lang="tr-TR" sz="6000" dirty="0"/>
          </a:p>
        </p:txBody>
      </p:sp>
      <p:sp>
        <p:nvSpPr>
          <p:cNvPr id="23" name="Metin kutusu 22"/>
          <p:cNvSpPr txBox="1"/>
          <p:nvPr/>
        </p:nvSpPr>
        <p:spPr>
          <a:xfrm>
            <a:off x="11159145" y="789353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5</a:t>
            </a:r>
            <a:endParaRPr lang="tr-TR" sz="6000" dirty="0"/>
          </a:p>
        </p:txBody>
      </p:sp>
      <p:sp>
        <p:nvSpPr>
          <p:cNvPr id="24" name="Metin kutusu 23"/>
          <p:cNvSpPr txBox="1"/>
          <p:nvPr/>
        </p:nvSpPr>
        <p:spPr>
          <a:xfrm>
            <a:off x="11157209" y="789352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4</a:t>
            </a:r>
            <a:endParaRPr lang="tr-TR" sz="6000" dirty="0"/>
          </a:p>
        </p:txBody>
      </p:sp>
      <p:sp>
        <p:nvSpPr>
          <p:cNvPr id="25" name="Metin kutusu 24"/>
          <p:cNvSpPr txBox="1"/>
          <p:nvPr/>
        </p:nvSpPr>
        <p:spPr>
          <a:xfrm>
            <a:off x="11159145" y="795442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3</a:t>
            </a:r>
            <a:endParaRPr lang="tr-TR" sz="6000" dirty="0"/>
          </a:p>
        </p:txBody>
      </p:sp>
      <p:sp>
        <p:nvSpPr>
          <p:cNvPr id="26" name="Metin kutusu 25"/>
          <p:cNvSpPr txBox="1"/>
          <p:nvPr/>
        </p:nvSpPr>
        <p:spPr>
          <a:xfrm>
            <a:off x="11157208" y="789351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2</a:t>
            </a:r>
            <a:endParaRPr lang="tr-TR" sz="6000" dirty="0"/>
          </a:p>
        </p:txBody>
      </p:sp>
      <p:sp>
        <p:nvSpPr>
          <p:cNvPr id="27" name="Metin kutusu 26"/>
          <p:cNvSpPr txBox="1"/>
          <p:nvPr/>
        </p:nvSpPr>
        <p:spPr>
          <a:xfrm>
            <a:off x="11157207" y="795442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</a:t>
            </a:r>
            <a:endParaRPr lang="tr-TR" sz="6000" dirty="0"/>
          </a:p>
        </p:txBody>
      </p:sp>
      <p:sp>
        <p:nvSpPr>
          <p:cNvPr id="28" name="Metin kutusu 27"/>
          <p:cNvSpPr txBox="1"/>
          <p:nvPr/>
        </p:nvSpPr>
        <p:spPr>
          <a:xfrm>
            <a:off x="11159145" y="789350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0</a:t>
            </a:r>
            <a:endParaRPr lang="tr-TR" sz="6000" dirty="0"/>
          </a:p>
        </p:txBody>
      </p:sp>
      <p:sp>
        <p:nvSpPr>
          <p:cNvPr id="29" name="Metin kutusu 28"/>
          <p:cNvSpPr txBox="1"/>
          <p:nvPr/>
        </p:nvSpPr>
        <p:spPr>
          <a:xfrm>
            <a:off x="10892245" y="763334"/>
            <a:ext cx="112242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dirty="0" smtClean="0"/>
              <a:t>SÜRE</a:t>
            </a:r>
          </a:p>
          <a:p>
            <a:r>
              <a:rPr lang="tr-TR" sz="3200" dirty="0" smtClean="0"/>
              <a:t>BİTTİ</a:t>
            </a:r>
            <a:endParaRPr lang="tr-TR" sz="3200" dirty="0"/>
          </a:p>
        </p:txBody>
      </p:sp>
    </p:spTree>
    <p:extLst>
      <p:ext uri="{BB962C8B-B14F-4D97-AF65-F5344CB8AC3E}">
        <p14:creationId xmlns="" xmlns:p14="http://schemas.microsoft.com/office/powerpoint/2010/main" val="391289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5500"/>
                            </p:stCondLst>
                            <p:childTnLst>
                              <p:par>
                                <p:cTn id="12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6000"/>
                            </p:stCondLst>
                            <p:childTnLst>
                              <p:par>
                                <p:cTn id="1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6500"/>
                            </p:stCondLst>
                            <p:childTnLst>
                              <p:par>
                                <p:cTn id="13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7000"/>
                            </p:stCondLst>
                            <p:childTnLst>
                              <p:par>
                                <p:cTn id="1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7500"/>
                            </p:stCondLst>
                            <p:childTnLst>
                              <p:par>
                                <p:cTn id="14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8000"/>
                            </p:stCondLst>
                            <p:childTnLst>
                              <p:par>
                                <p:cTn id="1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8500"/>
                            </p:stCondLst>
                            <p:childTnLst>
                              <p:par>
                                <p:cTn id="15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9000"/>
                            </p:stCondLst>
                            <p:childTnLst>
                              <p:par>
                                <p:cTn id="1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9500"/>
                            </p:stCondLst>
                            <p:childTnLst>
                              <p:par>
                                <p:cTn id="16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20000"/>
                            </p:stCondLst>
                            <p:childTnLst>
                              <p:par>
                                <p:cTn id="1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20500"/>
                            </p:stCondLst>
                            <p:childTnLst>
                              <p:par>
                                <p:cTn id="16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21000"/>
                            </p:stCondLst>
                            <p:childTnLst>
                              <p:par>
                                <p:cTn id="1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28" grpId="0"/>
      <p:bldP spid="28" grpId="1"/>
      <p:bldP spid="29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/>
              <a:t>BİLGİ </a:t>
            </a:r>
            <a:r>
              <a:rPr lang="tr-TR" dirty="0" smtClean="0"/>
              <a:t>YARIŞMASI </a:t>
            </a:r>
            <a:br>
              <a:rPr lang="tr-TR" dirty="0" smtClean="0"/>
            </a:br>
            <a:r>
              <a:rPr lang="tr-TR" dirty="0" smtClean="0"/>
              <a:t>KULEÖNÜ ORTAOKULU</a:t>
            </a:r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0" y="6581619"/>
            <a:ext cx="12192000" cy="27638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534366" y="2106092"/>
            <a:ext cx="972642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tr-TR" altLang="tr-TR" sz="2800" b="1" dirty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3) </a:t>
            </a:r>
            <a:r>
              <a:rPr lang="tr-TR" altLang="tr-TR" sz="2800" b="1" dirty="0" smtClean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Türk </a:t>
            </a:r>
            <a:r>
              <a:rPr lang="tr-TR" altLang="tr-TR" sz="2800" b="1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tarihinin en ünlü mimarı kimdir?   </a:t>
            </a:r>
          </a:p>
        </p:txBody>
      </p:sp>
      <p:sp>
        <p:nvSpPr>
          <p:cNvPr id="7" name="Metin kutusu 6"/>
          <p:cNvSpPr txBox="1"/>
          <p:nvPr/>
        </p:nvSpPr>
        <p:spPr>
          <a:xfrm>
            <a:off x="10957168" y="789354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20</a:t>
            </a:r>
            <a:endParaRPr lang="tr-TR" sz="6000" dirty="0"/>
          </a:p>
        </p:txBody>
      </p:sp>
      <p:sp>
        <p:nvSpPr>
          <p:cNvPr id="9" name="Metin kutusu 8"/>
          <p:cNvSpPr txBox="1"/>
          <p:nvPr/>
        </p:nvSpPr>
        <p:spPr>
          <a:xfrm>
            <a:off x="10957168" y="79544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19</a:t>
            </a:r>
            <a:endParaRPr lang="tr-TR" sz="6000" dirty="0"/>
          </a:p>
        </p:txBody>
      </p:sp>
      <p:sp>
        <p:nvSpPr>
          <p:cNvPr id="10" name="Metin kutusu 9"/>
          <p:cNvSpPr txBox="1"/>
          <p:nvPr/>
        </p:nvSpPr>
        <p:spPr>
          <a:xfrm>
            <a:off x="10956913" y="79449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18</a:t>
            </a:r>
            <a:endParaRPr lang="tr-TR" sz="6000" dirty="0"/>
          </a:p>
        </p:txBody>
      </p:sp>
      <p:sp>
        <p:nvSpPr>
          <p:cNvPr id="11" name="Metin kutusu 10"/>
          <p:cNvSpPr txBox="1"/>
          <p:nvPr/>
        </p:nvSpPr>
        <p:spPr>
          <a:xfrm>
            <a:off x="10957168" y="79411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17</a:t>
            </a:r>
            <a:endParaRPr lang="tr-TR" sz="6000" dirty="0"/>
          </a:p>
        </p:txBody>
      </p:sp>
      <p:sp>
        <p:nvSpPr>
          <p:cNvPr id="12" name="Metin kutusu 11"/>
          <p:cNvSpPr txBox="1"/>
          <p:nvPr/>
        </p:nvSpPr>
        <p:spPr>
          <a:xfrm>
            <a:off x="10955234" y="792238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16</a:t>
            </a:r>
            <a:endParaRPr lang="tr-TR" sz="6000" dirty="0"/>
          </a:p>
        </p:txBody>
      </p:sp>
      <p:sp>
        <p:nvSpPr>
          <p:cNvPr id="13" name="Metin kutusu 12"/>
          <p:cNvSpPr txBox="1"/>
          <p:nvPr/>
        </p:nvSpPr>
        <p:spPr>
          <a:xfrm>
            <a:off x="10956668" y="792557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15</a:t>
            </a:r>
            <a:endParaRPr lang="tr-TR" sz="6000" dirty="0"/>
          </a:p>
        </p:txBody>
      </p:sp>
      <p:sp>
        <p:nvSpPr>
          <p:cNvPr id="14" name="Metin kutusu 13"/>
          <p:cNvSpPr txBox="1"/>
          <p:nvPr/>
        </p:nvSpPr>
        <p:spPr>
          <a:xfrm>
            <a:off x="10956662" y="79512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14</a:t>
            </a:r>
            <a:endParaRPr lang="tr-TR" sz="6000" dirty="0"/>
          </a:p>
        </p:txBody>
      </p:sp>
      <p:sp>
        <p:nvSpPr>
          <p:cNvPr id="15" name="Metin kutusu 14"/>
          <p:cNvSpPr txBox="1"/>
          <p:nvPr/>
        </p:nvSpPr>
        <p:spPr>
          <a:xfrm>
            <a:off x="10956668" y="795123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13</a:t>
            </a:r>
            <a:endParaRPr lang="tr-TR" sz="6000" dirty="0"/>
          </a:p>
        </p:txBody>
      </p:sp>
      <p:sp>
        <p:nvSpPr>
          <p:cNvPr id="16" name="Metin kutusu 15"/>
          <p:cNvSpPr txBox="1"/>
          <p:nvPr/>
        </p:nvSpPr>
        <p:spPr>
          <a:xfrm>
            <a:off x="10955234" y="795123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12</a:t>
            </a:r>
            <a:endParaRPr lang="tr-TR" sz="6000" dirty="0"/>
          </a:p>
        </p:txBody>
      </p:sp>
      <p:sp>
        <p:nvSpPr>
          <p:cNvPr id="17" name="Metin kutusu 16"/>
          <p:cNvSpPr txBox="1"/>
          <p:nvPr/>
        </p:nvSpPr>
        <p:spPr>
          <a:xfrm>
            <a:off x="10956672" y="792238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11</a:t>
            </a:r>
            <a:endParaRPr lang="tr-TR" sz="6000" dirty="0"/>
          </a:p>
        </p:txBody>
      </p:sp>
      <p:sp>
        <p:nvSpPr>
          <p:cNvPr id="18" name="Metin kutusu 17"/>
          <p:cNvSpPr txBox="1"/>
          <p:nvPr/>
        </p:nvSpPr>
        <p:spPr>
          <a:xfrm>
            <a:off x="10955233" y="79544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10</a:t>
            </a:r>
            <a:endParaRPr lang="tr-TR" sz="6000" dirty="0"/>
          </a:p>
        </p:txBody>
      </p:sp>
      <p:sp>
        <p:nvSpPr>
          <p:cNvPr id="19" name="Metin kutusu 18"/>
          <p:cNvSpPr txBox="1"/>
          <p:nvPr/>
        </p:nvSpPr>
        <p:spPr>
          <a:xfrm>
            <a:off x="11157210" y="795121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9</a:t>
            </a:r>
            <a:endParaRPr lang="tr-TR" sz="6000" dirty="0"/>
          </a:p>
        </p:txBody>
      </p:sp>
      <p:sp>
        <p:nvSpPr>
          <p:cNvPr id="20" name="Metin kutusu 19"/>
          <p:cNvSpPr txBox="1"/>
          <p:nvPr/>
        </p:nvSpPr>
        <p:spPr>
          <a:xfrm>
            <a:off x="11159145" y="792237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8</a:t>
            </a:r>
            <a:endParaRPr lang="tr-TR" sz="6000" dirty="0"/>
          </a:p>
        </p:txBody>
      </p:sp>
      <p:sp>
        <p:nvSpPr>
          <p:cNvPr id="21" name="Metin kutusu 20"/>
          <p:cNvSpPr txBox="1"/>
          <p:nvPr/>
        </p:nvSpPr>
        <p:spPr>
          <a:xfrm>
            <a:off x="11159145" y="795442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7</a:t>
            </a:r>
            <a:endParaRPr lang="tr-TR" sz="6000" dirty="0"/>
          </a:p>
        </p:txBody>
      </p:sp>
      <p:sp>
        <p:nvSpPr>
          <p:cNvPr id="22" name="Metin kutusu 21"/>
          <p:cNvSpPr txBox="1"/>
          <p:nvPr/>
        </p:nvSpPr>
        <p:spPr>
          <a:xfrm>
            <a:off x="11159145" y="792236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6</a:t>
            </a:r>
            <a:endParaRPr lang="tr-TR" sz="6000" dirty="0"/>
          </a:p>
        </p:txBody>
      </p:sp>
      <p:sp>
        <p:nvSpPr>
          <p:cNvPr id="23" name="Metin kutusu 22"/>
          <p:cNvSpPr txBox="1"/>
          <p:nvPr/>
        </p:nvSpPr>
        <p:spPr>
          <a:xfrm>
            <a:off x="11159145" y="789353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5</a:t>
            </a:r>
            <a:endParaRPr lang="tr-TR" sz="6000" dirty="0"/>
          </a:p>
        </p:txBody>
      </p:sp>
      <p:sp>
        <p:nvSpPr>
          <p:cNvPr id="24" name="Metin kutusu 23"/>
          <p:cNvSpPr txBox="1"/>
          <p:nvPr/>
        </p:nvSpPr>
        <p:spPr>
          <a:xfrm>
            <a:off x="11157209" y="789352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4</a:t>
            </a:r>
            <a:endParaRPr lang="tr-TR" sz="6000" dirty="0"/>
          </a:p>
        </p:txBody>
      </p:sp>
      <p:sp>
        <p:nvSpPr>
          <p:cNvPr id="25" name="Metin kutusu 24"/>
          <p:cNvSpPr txBox="1"/>
          <p:nvPr/>
        </p:nvSpPr>
        <p:spPr>
          <a:xfrm>
            <a:off x="11159145" y="795442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3</a:t>
            </a:r>
            <a:endParaRPr lang="tr-TR" sz="6000" dirty="0"/>
          </a:p>
        </p:txBody>
      </p:sp>
      <p:sp>
        <p:nvSpPr>
          <p:cNvPr id="26" name="Metin kutusu 25"/>
          <p:cNvSpPr txBox="1"/>
          <p:nvPr/>
        </p:nvSpPr>
        <p:spPr>
          <a:xfrm>
            <a:off x="11157208" y="789351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2</a:t>
            </a:r>
            <a:endParaRPr lang="tr-TR" sz="6000" dirty="0"/>
          </a:p>
        </p:txBody>
      </p:sp>
      <p:sp>
        <p:nvSpPr>
          <p:cNvPr id="27" name="Metin kutusu 26"/>
          <p:cNvSpPr txBox="1"/>
          <p:nvPr/>
        </p:nvSpPr>
        <p:spPr>
          <a:xfrm>
            <a:off x="11157207" y="795442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</a:t>
            </a:r>
            <a:endParaRPr lang="tr-TR" sz="6000" dirty="0"/>
          </a:p>
        </p:txBody>
      </p:sp>
      <p:sp>
        <p:nvSpPr>
          <p:cNvPr id="28" name="Metin kutusu 27"/>
          <p:cNvSpPr txBox="1"/>
          <p:nvPr/>
        </p:nvSpPr>
        <p:spPr>
          <a:xfrm>
            <a:off x="11159145" y="789350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0</a:t>
            </a:r>
            <a:endParaRPr lang="tr-TR" sz="6000" dirty="0"/>
          </a:p>
        </p:txBody>
      </p:sp>
      <p:sp>
        <p:nvSpPr>
          <p:cNvPr id="29" name="Metin kutusu 28"/>
          <p:cNvSpPr txBox="1"/>
          <p:nvPr/>
        </p:nvSpPr>
        <p:spPr>
          <a:xfrm>
            <a:off x="10892245" y="763334"/>
            <a:ext cx="112242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dirty="0" smtClean="0"/>
              <a:t>SÜRE</a:t>
            </a:r>
          </a:p>
          <a:p>
            <a:r>
              <a:rPr lang="tr-TR" sz="3200" dirty="0" smtClean="0"/>
              <a:t>BİTTİ</a:t>
            </a:r>
            <a:endParaRPr lang="tr-TR" sz="3200" dirty="0"/>
          </a:p>
        </p:txBody>
      </p:sp>
      <p:sp>
        <p:nvSpPr>
          <p:cNvPr id="30" name="Dikdörtgen 29"/>
          <p:cNvSpPr/>
          <p:nvPr/>
        </p:nvSpPr>
        <p:spPr>
          <a:xfrm>
            <a:off x="1819893" y="5571076"/>
            <a:ext cx="427610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b="1" dirty="0">
                <a:solidFill>
                  <a:srgbClr val="0070C0"/>
                </a:solidFill>
              </a:rPr>
              <a:t>CEVAP : </a:t>
            </a:r>
            <a:r>
              <a:rPr lang="tr-TR" sz="3200" b="1" dirty="0" smtClean="0">
                <a:solidFill>
                  <a:srgbClr val="0070C0"/>
                </a:solidFill>
              </a:rPr>
              <a:t>MİMAR SİNAN</a:t>
            </a:r>
            <a:endParaRPr lang="tr-TR" sz="3200" b="1" dirty="0">
              <a:solidFill>
                <a:srgbClr val="0070C0"/>
              </a:solidFill>
            </a:endParaRPr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2448" b="24834"/>
          <a:stretch/>
        </p:blipFill>
        <p:spPr bwMode="auto">
          <a:xfrm>
            <a:off x="1015666" y="2792515"/>
            <a:ext cx="6279235" cy="25379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486366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/>
              <a:t>BİLGİ </a:t>
            </a:r>
            <a:r>
              <a:rPr lang="tr-TR" dirty="0" smtClean="0"/>
              <a:t>YARIŞMASI </a:t>
            </a:r>
            <a:br>
              <a:rPr lang="tr-TR" dirty="0" smtClean="0"/>
            </a:br>
            <a:r>
              <a:rPr lang="tr-TR" dirty="0" smtClean="0"/>
              <a:t>KULEÖNÜ ORTAOKULU</a:t>
            </a:r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0" y="6581619"/>
            <a:ext cx="12192000" cy="27638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676917" y="2233161"/>
            <a:ext cx="9726422" cy="3108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tr-TR" altLang="tr-TR" sz="2800" b="1" dirty="0" smtClean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r>
              <a:rPr lang="tr-TR" altLang="tr-TR" sz="2800" b="1" dirty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) </a:t>
            </a:r>
            <a:r>
              <a:rPr lang="tr-TR" altLang="tr-TR" sz="2800" b="1" dirty="0" smtClean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2020 Yaz Olimpiyat ve </a:t>
            </a:r>
            <a:r>
              <a:rPr lang="tr-TR" altLang="tr-TR" sz="2800" b="1" dirty="0" err="1" smtClean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Paralimpik</a:t>
            </a:r>
            <a:r>
              <a:rPr lang="tr-TR" altLang="tr-TR" sz="2800" b="1" dirty="0" smtClean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Oyunları nerede yapılacaktır?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tr-TR" altLang="tr-TR" sz="2800" b="1" dirty="0">
              <a:solidFill>
                <a:schemeClr val="bg1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lvl="0" indent="-51435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AutoNum type="alphaUcParenR"/>
            </a:pPr>
            <a:r>
              <a:rPr lang="tr-TR" altLang="tr-TR" sz="2800" b="1" dirty="0" smtClean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Tokyo</a:t>
            </a:r>
          </a:p>
          <a:p>
            <a:pPr marL="514350" lvl="0" indent="-51435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AutoNum type="alphaUcParenR"/>
            </a:pPr>
            <a:r>
              <a:rPr lang="tr-TR" altLang="tr-TR" sz="2800" b="1" dirty="0" smtClean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İstanbul</a:t>
            </a:r>
          </a:p>
          <a:p>
            <a:pPr marL="514350" lvl="0" indent="-51435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AutoNum type="alphaUcParenR"/>
            </a:pPr>
            <a:r>
              <a:rPr lang="tr-TR" altLang="tr-TR" sz="2800" b="1" dirty="0" smtClean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Rusya</a:t>
            </a:r>
          </a:p>
          <a:p>
            <a:pPr marL="514350" lvl="0" indent="-51435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AutoNum type="alphaUcParenR"/>
            </a:pPr>
            <a:r>
              <a:rPr lang="tr-TR" altLang="tr-TR" sz="2800" b="1" dirty="0" smtClean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Fransa</a:t>
            </a:r>
            <a:endParaRPr lang="tr-TR" altLang="tr-TR" sz="2800" b="1" dirty="0">
              <a:solidFill>
                <a:schemeClr val="bg1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10957168" y="789354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20</a:t>
            </a:r>
            <a:endParaRPr lang="tr-TR" sz="6000" dirty="0"/>
          </a:p>
        </p:txBody>
      </p:sp>
      <p:sp>
        <p:nvSpPr>
          <p:cNvPr id="9" name="Metin kutusu 8"/>
          <p:cNvSpPr txBox="1"/>
          <p:nvPr/>
        </p:nvSpPr>
        <p:spPr>
          <a:xfrm>
            <a:off x="10957168" y="79544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19</a:t>
            </a:r>
            <a:endParaRPr lang="tr-TR" sz="6000" dirty="0"/>
          </a:p>
        </p:txBody>
      </p:sp>
      <p:sp>
        <p:nvSpPr>
          <p:cNvPr id="10" name="Metin kutusu 9"/>
          <p:cNvSpPr txBox="1"/>
          <p:nvPr/>
        </p:nvSpPr>
        <p:spPr>
          <a:xfrm>
            <a:off x="10956913" y="79449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18</a:t>
            </a:r>
            <a:endParaRPr lang="tr-TR" sz="6000" dirty="0"/>
          </a:p>
        </p:txBody>
      </p:sp>
      <p:sp>
        <p:nvSpPr>
          <p:cNvPr id="11" name="Metin kutusu 10"/>
          <p:cNvSpPr txBox="1"/>
          <p:nvPr/>
        </p:nvSpPr>
        <p:spPr>
          <a:xfrm>
            <a:off x="10957168" y="79411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17</a:t>
            </a:r>
            <a:endParaRPr lang="tr-TR" sz="6000" dirty="0"/>
          </a:p>
        </p:txBody>
      </p:sp>
      <p:sp>
        <p:nvSpPr>
          <p:cNvPr id="12" name="Metin kutusu 11"/>
          <p:cNvSpPr txBox="1"/>
          <p:nvPr/>
        </p:nvSpPr>
        <p:spPr>
          <a:xfrm>
            <a:off x="10955234" y="792238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16</a:t>
            </a:r>
            <a:endParaRPr lang="tr-TR" sz="6000" dirty="0"/>
          </a:p>
        </p:txBody>
      </p:sp>
      <p:sp>
        <p:nvSpPr>
          <p:cNvPr id="13" name="Metin kutusu 12"/>
          <p:cNvSpPr txBox="1"/>
          <p:nvPr/>
        </p:nvSpPr>
        <p:spPr>
          <a:xfrm>
            <a:off x="10956668" y="792557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15</a:t>
            </a:r>
            <a:endParaRPr lang="tr-TR" sz="6000" dirty="0"/>
          </a:p>
        </p:txBody>
      </p:sp>
      <p:sp>
        <p:nvSpPr>
          <p:cNvPr id="14" name="Metin kutusu 13"/>
          <p:cNvSpPr txBox="1"/>
          <p:nvPr/>
        </p:nvSpPr>
        <p:spPr>
          <a:xfrm>
            <a:off x="10956662" y="79512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14</a:t>
            </a:r>
            <a:endParaRPr lang="tr-TR" sz="6000" dirty="0"/>
          </a:p>
        </p:txBody>
      </p:sp>
      <p:sp>
        <p:nvSpPr>
          <p:cNvPr id="15" name="Metin kutusu 14"/>
          <p:cNvSpPr txBox="1"/>
          <p:nvPr/>
        </p:nvSpPr>
        <p:spPr>
          <a:xfrm>
            <a:off x="10956668" y="795123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13</a:t>
            </a:r>
            <a:endParaRPr lang="tr-TR" sz="6000" dirty="0"/>
          </a:p>
        </p:txBody>
      </p:sp>
      <p:sp>
        <p:nvSpPr>
          <p:cNvPr id="16" name="Metin kutusu 15"/>
          <p:cNvSpPr txBox="1"/>
          <p:nvPr/>
        </p:nvSpPr>
        <p:spPr>
          <a:xfrm>
            <a:off x="10955234" y="795123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12</a:t>
            </a:r>
            <a:endParaRPr lang="tr-TR" sz="6000" dirty="0"/>
          </a:p>
        </p:txBody>
      </p:sp>
      <p:sp>
        <p:nvSpPr>
          <p:cNvPr id="17" name="Metin kutusu 16"/>
          <p:cNvSpPr txBox="1"/>
          <p:nvPr/>
        </p:nvSpPr>
        <p:spPr>
          <a:xfrm>
            <a:off x="10956672" y="792238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11</a:t>
            </a:r>
            <a:endParaRPr lang="tr-TR" sz="6000" dirty="0"/>
          </a:p>
        </p:txBody>
      </p:sp>
      <p:sp>
        <p:nvSpPr>
          <p:cNvPr id="18" name="Metin kutusu 17"/>
          <p:cNvSpPr txBox="1"/>
          <p:nvPr/>
        </p:nvSpPr>
        <p:spPr>
          <a:xfrm>
            <a:off x="10955233" y="79544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10</a:t>
            </a:r>
            <a:endParaRPr lang="tr-TR" sz="6000" dirty="0"/>
          </a:p>
        </p:txBody>
      </p:sp>
      <p:sp>
        <p:nvSpPr>
          <p:cNvPr id="19" name="Metin kutusu 18"/>
          <p:cNvSpPr txBox="1"/>
          <p:nvPr/>
        </p:nvSpPr>
        <p:spPr>
          <a:xfrm>
            <a:off x="11157210" y="795121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9</a:t>
            </a:r>
            <a:endParaRPr lang="tr-TR" sz="6000" dirty="0"/>
          </a:p>
        </p:txBody>
      </p:sp>
      <p:sp>
        <p:nvSpPr>
          <p:cNvPr id="20" name="Metin kutusu 19"/>
          <p:cNvSpPr txBox="1"/>
          <p:nvPr/>
        </p:nvSpPr>
        <p:spPr>
          <a:xfrm>
            <a:off x="11159145" y="792237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8</a:t>
            </a:r>
            <a:endParaRPr lang="tr-TR" sz="6000" dirty="0"/>
          </a:p>
        </p:txBody>
      </p:sp>
      <p:sp>
        <p:nvSpPr>
          <p:cNvPr id="21" name="Metin kutusu 20"/>
          <p:cNvSpPr txBox="1"/>
          <p:nvPr/>
        </p:nvSpPr>
        <p:spPr>
          <a:xfrm>
            <a:off x="11159145" y="795442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7</a:t>
            </a:r>
            <a:endParaRPr lang="tr-TR" sz="6000" dirty="0"/>
          </a:p>
        </p:txBody>
      </p:sp>
      <p:sp>
        <p:nvSpPr>
          <p:cNvPr id="22" name="Metin kutusu 21"/>
          <p:cNvSpPr txBox="1"/>
          <p:nvPr/>
        </p:nvSpPr>
        <p:spPr>
          <a:xfrm>
            <a:off x="11159145" y="792236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6</a:t>
            </a:r>
            <a:endParaRPr lang="tr-TR" sz="6000" dirty="0"/>
          </a:p>
        </p:txBody>
      </p:sp>
      <p:sp>
        <p:nvSpPr>
          <p:cNvPr id="23" name="Metin kutusu 22"/>
          <p:cNvSpPr txBox="1"/>
          <p:nvPr/>
        </p:nvSpPr>
        <p:spPr>
          <a:xfrm>
            <a:off x="11159145" y="789353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5</a:t>
            </a:r>
            <a:endParaRPr lang="tr-TR" sz="6000" dirty="0"/>
          </a:p>
        </p:txBody>
      </p:sp>
      <p:sp>
        <p:nvSpPr>
          <p:cNvPr id="24" name="Metin kutusu 23"/>
          <p:cNvSpPr txBox="1"/>
          <p:nvPr/>
        </p:nvSpPr>
        <p:spPr>
          <a:xfrm>
            <a:off x="11157209" y="789352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4</a:t>
            </a:r>
            <a:endParaRPr lang="tr-TR" sz="6000" dirty="0"/>
          </a:p>
        </p:txBody>
      </p:sp>
      <p:sp>
        <p:nvSpPr>
          <p:cNvPr id="25" name="Metin kutusu 24"/>
          <p:cNvSpPr txBox="1"/>
          <p:nvPr/>
        </p:nvSpPr>
        <p:spPr>
          <a:xfrm>
            <a:off x="11159145" y="795442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3</a:t>
            </a:r>
            <a:endParaRPr lang="tr-TR" sz="6000" dirty="0"/>
          </a:p>
        </p:txBody>
      </p:sp>
      <p:sp>
        <p:nvSpPr>
          <p:cNvPr id="26" name="Metin kutusu 25"/>
          <p:cNvSpPr txBox="1"/>
          <p:nvPr/>
        </p:nvSpPr>
        <p:spPr>
          <a:xfrm>
            <a:off x="11157208" y="789351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2</a:t>
            </a:r>
            <a:endParaRPr lang="tr-TR" sz="6000" dirty="0"/>
          </a:p>
        </p:txBody>
      </p:sp>
      <p:sp>
        <p:nvSpPr>
          <p:cNvPr id="27" name="Metin kutusu 26"/>
          <p:cNvSpPr txBox="1"/>
          <p:nvPr/>
        </p:nvSpPr>
        <p:spPr>
          <a:xfrm>
            <a:off x="11157207" y="795442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</a:t>
            </a:r>
            <a:endParaRPr lang="tr-TR" sz="6000" dirty="0"/>
          </a:p>
        </p:txBody>
      </p:sp>
      <p:sp>
        <p:nvSpPr>
          <p:cNvPr id="28" name="Metin kutusu 27"/>
          <p:cNvSpPr txBox="1"/>
          <p:nvPr/>
        </p:nvSpPr>
        <p:spPr>
          <a:xfrm>
            <a:off x="11159145" y="789350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0</a:t>
            </a:r>
            <a:endParaRPr lang="tr-TR" sz="6000" dirty="0"/>
          </a:p>
        </p:txBody>
      </p:sp>
      <p:sp>
        <p:nvSpPr>
          <p:cNvPr id="29" name="Metin kutusu 28"/>
          <p:cNvSpPr txBox="1"/>
          <p:nvPr/>
        </p:nvSpPr>
        <p:spPr>
          <a:xfrm>
            <a:off x="10892245" y="763334"/>
            <a:ext cx="112242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dirty="0" smtClean="0"/>
              <a:t>SÜRE</a:t>
            </a:r>
          </a:p>
          <a:p>
            <a:r>
              <a:rPr lang="tr-TR" sz="3200" dirty="0" smtClean="0"/>
              <a:t>BİTTİ</a:t>
            </a:r>
            <a:endParaRPr lang="tr-TR" sz="3200" dirty="0"/>
          </a:p>
        </p:txBody>
      </p:sp>
      <p:pic>
        <p:nvPicPr>
          <p:cNvPr id="35842" name="Picture 2" descr="olympic games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5070" y="3330825"/>
            <a:ext cx="5734050" cy="26479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920509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5500"/>
                            </p:stCondLst>
                            <p:childTnLst>
                              <p:par>
                                <p:cTn id="12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6000"/>
                            </p:stCondLst>
                            <p:childTnLst>
                              <p:par>
                                <p:cTn id="1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6500"/>
                            </p:stCondLst>
                            <p:childTnLst>
                              <p:par>
                                <p:cTn id="13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7000"/>
                            </p:stCondLst>
                            <p:childTnLst>
                              <p:par>
                                <p:cTn id="1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7500"/>
                            </p:stCondLst>
                            <p:childTnLst>
                              <p:par>
                                <p:cTn id="14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8000"/>
                            </p:stCondLst>
                            <p:childTnLst>
                              <p:par>
                                <p:cTn id="1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8500"/>
                            </p:stCondLst>
                            <p:childTnLst>
                              <p:par>
                                <p:cTn id="15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9000"/>
                            </p:stCondLst>
                            <p:childTnLst>
                              <p:par>
                                <p:cTn id="1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9500"/>
                            </p:stCondLst>
                            <p:childTnLst>
                              <p:par>
                                <p:cTn id="16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20000"/>
                            </p:stCondLst>
                            <p:childTnLst>
                              <p:par>
                                <p:cTn id="1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20500"/>
                            </p:stCondLst>
                            <p:childTnLst>
                              <p:par>
                                <p:cTn id="16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21000"/>
                            </p:stCondLst>
                            <p:childTnLst>
                              <p:par>
                                <p:cTn id="1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28" grpId="0"/>
      <p:bldP spid="28" grpId="1"/>
      <p:bldP spid="2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/>
              <a:t>BİLGİ </a:t>
            </a:r>
            <a:r>
              <a:rPr lang="tr-TR" dirty="0" smtClean="0"/>
              <a:t>YARIŞMASI </a:t>
            </a:r>
            <a:br>
              <a:rPr lang="tr-TR" dirty="0" smtClean="0"/>
            </a:br>
            <a:r>
              <a:rPr lang="tr-TR" dirty="0" smtClean="0"/>
              <a:t>KULEÖNÜ ORTAOKULU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r-TR" sz="3200" b="1" dirty="0" smtClean="0">
                <a:solidFill>
                  <a:schemeClr val="bg1"/>
                </a:solidFill>
              </a:rPr>
              <a:t>2) Türkiye’nin </a:t>
            </a:r>
            <a:r>
              <a:rPr lang="tr-TR" sz="3200" b="1" dirty="0">
                <a:solidFill>
                  <a:schemeClr val="bg1"/>
                </a:solidFill>
              </a:rPr>
              <a:t>Maldivleri ( Salda Gölü ) hangi ilimiz sınırları içerisindedir?</a:t>
            </a:r>
            <a:endParaRPr lang="tr-TR" sz="3200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tr-TR" sz="3200" dirty="0">
              <a:solidFill>
                <a:schemeClr val="bg1"/>
              </a:solidFill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6581619"/>
            <a:ext cx="12192000" cy="27638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Dikdörtgen 5"/>
          <p:cNvSpPr/>
          <p:nvPr/>
        </p:nvSpPr>
        <p:spPr>
          <a:xfrm>
            <a:off x="3569900" y="4557683"/>
            <a:ext cx="3834704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28600" algn="just">
              <a:lnSpc>
                <a:spcPct val="115000"/>
              </a:lnSpc>
              <a:spcAft>
                <a:spcPts val="1000"/>
              </a:spcAft>
            </a:pPr>
            <a:r>
              <a:rPr lang="tr-TR" sz="3200" b="1" cap="all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Cevap: </a:t>
            </a:r>
            <a:r>
              <a:rPr lang="tr-TR" sz="3200" b="1" cap="all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BURDUR</a:t>
            </a:r>
            <a:endParaRPr lang="tr-TR" sz="3200" b="1" dirty="0">
              <a:solidFill>
                <a:srgbClr val="0070C0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89913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/>
              <a:t>BİLGİ </a:t>
            </a:r>
            <a:r>
              <a:rPr lang="tr-TR" dirty="0" smtClean="0"/>
              <a:t>YARIŞMASI </a:t>
            </a:r>
            <a:br>
              <a:rPr lang="tr-TR" dirty="0" smtClean="0"/>
            </a:br>
            <a:r>
              <a:rPr lang="tr-TR" dirty="0" smtClean="0"/>
              <a:t>KULEÖNÜ ORTAOKULU</a:t>
            </a:r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0" y="6581619"/>
            <a:ext cx="12192000" cy="27638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676917" y="2233159"/>
            <a:ext cx="9726422" cy="3108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tr-TR" altLang="tr-TR" sz="2800" b="1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4) 2020 Yaz Olimpiyat ve </a:t>
            </a:r>
            <a:r>
              <a:rPr lang="tr-TR" altLang="tr-TR" sz="2800" b="1" dirty="0" err="1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Paralimpik</a:t>
            </a:r>
            <a:r>
              <a:rPr lang="tr-TR" altLang="tr-TR" sz="2800" b="1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Oyunları nerede yapılacaktır?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tr-TR" altLang="tr-TR" sz="2800" b="1" dirty="0">
              <a:solidFill>
                <a:schemeClr val="bg1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lvl="0" indent="-51435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AutoNum type="alphaUcParenR"/>
            </a:pPr>
            <a:r>
              <a:rPr lang="tr-TR" altLang="tr-TR" sz="2800" b="1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Tokyo</a:t>
            </a:r>
          </a:p>
          <a:p>
            <a:pPr marL="514350" lvl="0" indent="-51435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AutoNum type="alphaUcParenR"/>
            </a:pPr>
            <a:r>
              <a:rPr lang="tr-TR" altLang="tr-TR" sz="2800" b="1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İstanbul</a:t>
            </a:r>
          </a:p>
          <a:p>
            <a:pPr marL="514350" lvl="0" indent="-51435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AutoNum type="alphaUcParenR"/>
            </a:pPr>
            <a:r>
              <a:rPr lang="tr-TR" altLang="tr-TR" sz="2800" b="1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Rusya</a:t>
            </a:r>
          </a:p>
          <a:p>
            <a:pPr marL="514350" lvl="0" indent="-51435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AutoNum type="alphaUcParenR"/>
            </a:pPr>
            <a:r>
              <a:rPr lang="tr-TR" altLang="tr-TR" sz="2800" b="1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Fransa</a:t>
            </a:r>
          </a:p>
        </p:txBody>
      </p:sp>
      <p:sp>
        <p:nvSpPr>
          <p:cNvPr id="30" name="Dikdörtgen 29"/>
          <p:cNvSpPr/>
          <p:nvPr/>
        </p:nvSpPr>
        <p:spPr>
          <a:xfrm>
            <a:off x="2809180" y="5833405"/>
            <a:ext cx="308687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b="1" dirty="0">
                <a:solidFill>
                  <a:srgbClr val="0070C0"/>
                </a:solidFill>
              </a:rPr>
              <a:t>CEVAP : </a:t>
            </a:r>
            <a:r>
              <a:rPr lang="tr-TR" sz="3200" b="1" dirty="0" smtClean="0">
                <a:solidFill>
                  <a:srgbClr val="0070C0"/>
                </a:solidFill>
              </a:rPr>
              <a:t>TOKYO</a:t>
            </a:r>
            <a:endParaRPr lang="tr-TR" sz="3200" b="1" dirty="0">
              <a:solidFill>
                <a:srgbClr val="0070C0"/>
              </a:solidFill>
            </a:endParaRPr>
          </a:p>
        </p:txBody>
      </p:sp>
      <p:pic>
        <p:nvPicPr>
          <p:cNvPr id="36866" name="Picture 2" descr="tokyo olympic games ile ilgili görsel sonucu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9032" b="16141"/>
          <a:stretch/>
        </p:blipFill>
        <p:spPr bwMode="auto">
          <a:xfrm>
            <a:off x="4638557" y="3031957"/>
            <a:ext cx="5734050" cy="24303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931755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/>
              <a:t>BİLGİ </a:t>
            </a:r>
            <a:r>
              <a:rPr lang="tr-TR" dirty="0" smtClean="0"/>
              <a:t>YARIŞMASI </a:t>
            </a:r>
            <a:br>
              <a:rPr lang="tr-TR" dirty="0" smtClean="0"/>
            </a:br>
            <a:r>
              <a:rPr lang="tr-TR" dirty="0" smtClean="0"/>
              <a:t>KULEÖNÜ ORTAOKULU</a:t>
            </a:r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0" y="6581619"/>
            <a:ext cx="12192000" cy="27638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676917" y="2448603"/>
            <a:ext cx="9726422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tr-TR" altLang="tr-TR" sz="2800" b="1" dirty="0" smtClean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5) Hangisi bitki değildir?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tr-TR" altLang="tr-TR" sz="2800" b="1" dirty="0">
              <a:solidFill>
                <a:schemeClr val="bg1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lvl="0" indent="-51435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AutoNum type="alphaUcParenR"/>
            </a:pPr>
            <a:r>
              <a:rPr lang="tr-TR" altLang="tr-TR" sz="2800" b="1" dirty="0" smtClean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Kaktüs</a:t>
            </a:r>
            <a:r>
              <a:rPr lang="tr-TR" altLang="tr-TR" sz="2800" b="1" dirty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		</a:t>
            </a:r>
            <a:endParaRPr lang="tr-TR" altLang="tr-TR" sz="2800" b="1" dirty="0" smtClean="0">
              <a:solidFill>
                <a:schemeClr val="bg1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lvl="0" indent="-51435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AutoNum type="alphaUcParenR"/>
            </a:pPr>
            <a:r>
              <a:rPr lang="tr-TR" altLang="tr-TR" sz="2800" b="1" dirty="0" smtClean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Ağaç</a:t>
            </a:r>
            <a:r>
              <a:rPr lang="tr-TR" altLang="tr-TR" sz="2800" b="1" dirty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		</a:t>
            </a:r>
            <a:endParaRPr lang="tr-TR" altLang="tr-TR" sz="2800" b="1" dirty="0" smtClean="0">
              <a:solidFill>
                <a:schemeClr val="bg1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lvl="0" indent="-51435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AutoNum type="alphaUcParenR"/>
            </a:pPr>
            <a:r>
              <a:rPr lang="tr-TR" altLang="tr-TR" sz="2800" b="1" dirty="0" smtClean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Patates</a:t>
            </a:r>
            <a:r>
              <a:rPr lang="tr-TR" altLang="tr-TR" sz="2800" b="1" dirty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endParaRPr lang="tr-TR" altLang="tr-TR" sz="2800" b="1" dirty="0" smtClean="0">
              <a:solidFill>
                <a:schemeClr val="bg1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lvl="0" indent="-51435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AutoNum type="alphaUcParenR"/>
            </a:pPr>
            <a:r>
              <a:rPr lang="tr-TR" altLang="tr-TR" sz="2800" b="1" dirty="0" smtClean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Mantar</a:t>
            </a:r>
            <a:endParaRPr lang="tr-TR" altLang="tr-TR" sz="2800" b="1" dirty="0">
              <a:solidFill>
                <a:schemeClr val="bg1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10957168" y="789354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20</a:t>
            </a:r>
            <a:endParaRPr lang="tr-TR" sz="6000" dirty="0"/>
          </a:p>
        </p:txBody>
      </p:sp>
      <p:sp>
        <p:nvSpPr>
          <p:cNvPr id="9" name="Metin kutusu 8"/>
          <p:cNvSpPr txBox="1"/>
          <p:nvPr/>
        </p:nvSpPr>
        <p:spPr>
          <a:xfrm>
            <a:off x="10957168" y="79544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19</a:t>
            </a:r>
            <a:endParaRPr lang="tr-TR" sz="6000" dirty="0"/>
          </a:p>
        </p:txBody>
      </p:sp>
      <p:sp>
        <p:nvSpPr>
          <p:cNvPr id="10" name="Metin kutusu 9"/>
          <p:cNvSpPr txBox="1"/>
          <p:nvPr/>
        </p:nvSpPr>
        <p:spPr>
          <a:xfrm>
            <a:off x="10956913" y="79449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18</a:t>
            </a:r>
            <a:endParaRPr lang="tr-TR" sz="6000" dirty="0"/>
          </a:p>
        </p:txBody>
      </p:sp>
      <p:sp>
        <p:nvSpPr>
          <p:cNvPr id="11" name="Metin kutusu 10"/>
          <p:cNvSpPr txBox="1"/>
          <p:nvPr/>
        </p:nvSpPr>
        <p:spPr>
          <a:xfrm>
            <a:off x="10957168" y="79411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17</a:t>
            </a:r>
            <a:endParaRPr lang="tr-TR" sz="6000" dirty="0"/>
          </a:p>
        </p:txBody>
      </p:sp>
      <p:sp>
        <p:nvSpPr>
          <p:cNvPr id="12" name="Metin kutusu 11"/>
          <p:cNvSpPr txBox="1"/>
          <p:nvPr/>
        </p:nvSpPr>
        <p:spPr>
          <a:xfrm>
            <a:off x="10955234" y="792238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16</a:t>
            </a:r>
            <a:endParaRPr lang="tr-TR" sz="6000" dirty="0"/>
          </a:p>
        </p:txBody>
      </p:sp>
      <p:sp>
        <p:nvSpPr>
          <p:cNvPr id="13" name="Metin kutusu 12"/>
          <p:cNvSpPr txBox="1"/>
          <p:nvPr/>
        </p:nvSpPr>
        <p:spPr>
          <a:xfrm>
            <a:off x="10956668" y="792557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15</a:t>
            </a:r>
            <a:endParaRPr lang="tr-TR" sz="6000" dirty="0"/>
          </a:p>
        </p:txBody>
      </p:sp>
      <p:sp>
        <p:nvSpPr>
          <p:cNvPr id="14" name="Metin kutusu 13"/>
          <p:cNvSpPr txBox="1"/>
          <p:nvPr/>
        </p:nvSpPr>
        <p:spPr>
          <a:xfrm>
            <a:off x="10956662" y="79512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14</a:t>
            </a:r>
            <a:endParaRPr lang="tr-TR" sz="6000" dirty="0"/>
          </a:p>
        </p:txBody>
      </p:sp>
      <p:sp>
        <p:nvSpPr>
          <p:cNvPr id="15" name="Metin kutusu 14"/>
          <p:cNvSpPr txBox="1"/>
          <p:nvPr/>
        </p:nvSpPr>
        <p:spPr>
          <a:xfrm>
            <a:off x="10956668" y="795123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13</a:t>
            </a:r>
            <a:endParaRPr lang="tr-TR" sz="6000" dirty="0"/>
          </a:p>
        </p:txBody>
      </p:sp>
      <p:sp>
        <p:nvSpPr>
          <p:cNvPr id="16" name="Metin kutusu 15"/>
          <p:cNvSpPr txBox="1"/>
          <p:nvPr/>
        </p:nvSpPr>
        <p:spPr>
          <a:xfrm>
            <a:off x="10955234" y="795123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12</a:t>
            </a:r>
            <a:endParaRPr lang="tr-TR" sz="6000" dirty="0"/>
          </a:p>
        </p:txBody>
      </p:sp>
      <p:sp>
        <p:nvSpPr>
          <p:cNvPr id="17" name="Metin kutusu 16"/>
          <p:cNvSpPr txBox="1"/>
          <p:nvPr/>
        </p:nvSpPr>
        <p:spPr>
          <a:xfrm>
            <a:off x="10956672" y="792238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11</a:t>
            </a:r>
            <a:endParaRPr lang="tr-TR" sz="6000" dirty="0"/>
          </a:p>
        </p:txBody>
      </p:sp>
      <p:sp>
        <p:nvSpPr>
          <p:cNvPr id="18" name="Metin kutusu 17"/>
          <p:cNvSpPr txBox="1"/>
          <p:nvPr/>
        </p:nvSpPr>
        <p:spPr>
          <a:xfrm>
            <a:off x="10955233" y="79544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10</a:t>
            </a:r>
            <a:endParaRPr lang="tr-TR" sz="6000" dirty="0"/>
          </a:p>
        </p:txBody>
      </p:sp>
      <p:sp>
        <p:nvSpPr>
          <p:cNvPr id="19" name="Metin kutusu 18"/>
          <p:cNvSpPr txBox="1"/>
          <p:nvPr/>
        </p:nvSpPr>
        <p:spPr>
          <a:xfrm>
            <a:off x="11157210" y="795121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9</a:t>
            </a:r>
            <a:endParaRPr lang="tr-TR" sz="6000" dirty="0"/>
          </a:p>
        </p:txBody>
      </p:sp>
      <p:sp>
        <p:nvSpPr>
          <p:cNvPr id="20" name="Metin kutusu 19"/>
          <p:cNvSpPr txBox="1"/>
          <p:nvPr/>
        </p:nvSpPr>
        <p:spPr>
          <a:xfrm>
            <a:off x="11159145" y="792237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8</a:t>
            </a:r>
            <a:endParaRPr lang="tr-TR" sz="6000" dirty="0"/>
          </a:p>
        </p:txBody>
      </p:sp>
      <p:sp>
        <p:nvSpPr>
          <p:cNvPr id="21" name="Metin kutusu 20"/>
          <p:cNvSpPr txBox="1"/>
          <p:nvPr/>
        </p:nvSpPr>
        <p:spPr>
          <a:xfrm>
            <a:off x="11159145" y="795442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7</a:t>
            </a:r>
            <a:endParaRPr lang="tr-TR" sz="6000" dirty="0"/>
          </a:p>
        </p:txBody>
      </p:sp>
      <p:sp>
        <p:nvSpPr>
          <p:cNvPr id="22" name="Metin kutusu 21"/>
          <p:cNvSpPr txBox="1"/>
          <p:nvPr/>
        </p:nvSpPr>
        <p:spPr>
          <a:xfrm>
            <a:off x="11159145" y="792236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6</a:t>
            </a:r>
            <a:endParaRPr lang="tr-TR" sz="6000" dirty="0"/>
          </a:p>
        </p:txBody>
      </p:sp>
      <p:sp>
        <p:nvSpPr>
          <p:cNvPr id="23" name="Metin kutusu 22"/>
          <p:cNvSpPr txBox="1"/>
          <p:nvPr/>
        </p:nvSpPr>
        <p:spPr>
          <a:xfrm>
            <a:off x="11159145" y="789353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5</a:t>
            </a:r>
            <a:endParaRPr lang="tr-TR" sz="6000" dirty="0"/>
          </a:p>
        </p:txBody>
      </p:sp>
      <p:sp>
        <p:nvSpPr>
          <p:cNvPr id="24" name="Metin kutusu 23"/>
          <p:cNvSpPr txBox="1"/>
          <p:nvPr/>
        </p:nvSpPr>
        <p:spPr>
          <a:xfrm>
            <a:off x="11157209" y="789352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4</a:t>
            </a:r>
            <a:endParaRPr lang="tr-TR" sz="6000" dirty="0"/>
          </a:p>
        </p:txBody>
      </p:sp>
      <p:sp>
        <p:nvSpPr>
          <p:cNvPr id="25" name="Metin kutusu 24"/>
          <p:cNvSpPr txBox="1"/>
          <p:nvPr/>
        </p:nvSpPr>
        <p:spPr>
          <a:xfrm>
            <a:off x="11159145" y="795442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3</a:t>
            </a:r>
            <a:endParaRPr lang="tr-TR" sz="6000" dirty="0"/>
          </a:p>
        </p:txBody>
      </p:sp>
      <p:sp>
        <p:nvSpPr>
          <p:cNvPr id="26" name="Metin kutusu 25"/>
          <p:cNvSpPr txBox="1"/>
          <p:nvPr/>
        </p:nvSpPr>
        <p:spPr>
          <a:xfrm>
            <a:off x="11157208" y="789351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2</a:t>
            </a:r>
            <a:endParaRPr lang="tr-TR" sz="6000" dirty="0"/>
          </a:p>
        </p:txBody>
      </p:sp>
      <p:sp>
        <p:nvSpPr>
          <p:cNvPr id="27" name="Metin kutusu 26"/>
          <p:cNvSpPr txBox="1"/>
          <p:nvPr/>
        </p:nvSpPr>
        <p:spPr>
          <a:xfrm>
            <a:off x="11157207" y="795442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</a:t>
            </a:r>
            <a:endParaRPr lang="tr-TR" sz="6000" dirty="0"/>
          </a:p>
        </p:txBody>
      </p:sp>
      <p:sp>
        <p:nvSpPr>
          <p:cNvPr id="28" name="Metin kutusu 27"/>
          <p:cNvSpPr txBox="1"/>
          <p:nvPr/>
        </p:nvSpPr>
        <p:spPr>
          <a:xfrm>
            <a:off x="11159145" y="789350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0</a:t>
            </a:r>
            <a:endParaRPr lang="tr-TR" sz="6000" dirty="0"/>
          </a:p>
        </p:txBody>
      </p:sp>
      <p:sp>
        <p:nvSpPr>
          <p:cNvPr id="29" name="Metin kutusu 28"/>
          <p:cNvSpPr txBox="1"/>
          <p:nvPr/>
        </p:nvSpPr>
        <p:spPr>
          <a:xfrm>
            <a:off x="10892245" y="763334"/>
            <a:ext cx="112242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dirty="0" smtClean="0"/>
              <a:t>SÜRE</a:t>
            </a:r>
          </a:p>
          <a:p>
            <a:r>
              <a:rPr lang="tr-TR" sz="3200" dirty="0" smtClean="0"/>
              <a:t>BİTTİ</a:t>
            </a:r>
            <a:endParaRPr lang="tr-TR" sz="3200" dirty="0"/>
          </a:p>
        </p:txBody>
      </p:sp>
    </p:spTree>
    <p:extLst>
      <p:ext uri="{BB962C8B-B14F-4D97-AF65-F5344CB8AC3E}">
        <p14:creationId xmlns="" xmlns:p14="http://schemas.microsoft.com/office/powerpoint/2010/main" val="1561309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5500"/>
                            </p:stCondLst>
                            <p:childTnLst>
                              <p:par>
                                <p:cTn id="12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6000"/>
                            </p:stCondLst>
                            <p:childTnLst>
                              <p:par>
                                <p:cTn id="1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6500"/>
                            </p:stCondLst>
                            <p:childTnLst>
                              <p:par>
                                <p:cTn id="13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7000"/>
                            </p:stCondLst>
                            <p:childTnLst>
                              <p:par>
                                <p:cTn id="1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7500"/>
                            </p:stCondLst>
                            <p:childTnLst>
                              <p:par>
                                <p:cTn id="14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8000"/>
                            </p:stCondLst>
                            <p:childTnLst>
                              <p:par>
                                <p:cTn id="1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8500"/>
                            </p:stCondLst>
                            <p:childTnLst>
                              <p:par>
                                <p:cTn id="15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9000"/>
                            </p:stCondLst>
                            <p:childTnLst>
                              <p:par>
                                <p:cTn id="1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9500"/>
                            </p:stCondLst>
                            <p:childTnLst>
                              <p:par>
                                <p:cTn id="16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20000"/>
                            </p:stCondLst>
                            <p:childTnLst>
                              <p:par>
                                <p:cTn id="1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20500"/>
                            </p:stCondLst>
                            <p:childTnLst>
                              <p:par>
                                <p:cTn id="16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21000"/>
                            </p:stCondLst>
                            <p:childTnLst>
                              <p:par>
                                <p:cTn id="1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28" grpId="0"/>
      <p:bldP spid="28" grpId="1"/>
      <p:bldP spid="29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/>
              <a:t>BİLGİ </a:t>
            </a:r>
            <a:r>
              <a:rPr lang="tr-TR" dirty="0" smtClean="0"/>
              <a:t>YARIŞMASI </a:t>
            </a:r>
            <a:br>
              <a:rPr lang="tr-TR" dirty="0" smtClean="0"/>
            </a:br>
            <a:r>
              <a:rPr lang="tr-TR" dirty="0" smtClean="0"/>
              <a:t>KULEÖNÜ ORTAOKULU</a:t>
            </a:r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0" y="6581619"/>
            <a:ext cx="12192000" cy="27638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676917" y="2448603"/>
            <a:ext cx="9726422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tr-TR" altLang="tr-TR" sz="2800" b="1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5) Hangisi bitki değildir?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tr-TR" altLang="tr-TR" sz="2800" b="1" dirty="0">
              <a:solidFill>
                <a:schemeClr val="bg1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lvl="0" indent="-51435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AutoNum type="alphaUcParenR"/>
            </a:pPr>
            <a:r>
              <a:rPr lang="tr-TR" altLang="tr-TR" sz="2800" b="1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Kaktüs		</a:t>
            </a:r>
          </a:p>
          <a:p>
            <a:pPr marL="514350" lvl="0" indent="-51435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AutoNum type="alphaUcParenR"/>
            </a:pPr>
            <a:r>
              <a:rPr lang="tr-TR" altLang="tr-TR" sz="2800" b="1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Ağaç		</a:t>
            </a:r>
          </a:p>
          <a:p>
            <a:pPr marL="514350" lvl="0" indent="-51435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AutoNum type="alphaUcParenR"/>
            </a:pPr>
            <a:r>
              <a:rPr lang="tr-TR" altLang="tr-TR" sz="2800" b="1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Patates	</a:t>
            </a:r>
          </a:p>
          <a:p>
            <a:pPr marL="514350" lvl="0" indent="-51435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AutoNum type="alphaUcParenR"/>
            </a:pPr>
            <a:r>
              <a:rPr lang="tr-TR" altLang="tr-TR" sz="2800" b="1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Mantar</a:t>
            </a:r>
          </a:p>
        </p:txBody>
      </p:sp>
      <p:sp>
        <p:nvSpPr>
          <p:cNvPr id="30" name="Dikdörtgen 29"/>
          <p:cNvSpPr/>
          <p:nvPr/>
        </p:nvSpPr>
        <p:spPr>
          <a:xfrm>
            <a:off x="4352616" y="5573867"/>
            <a:ext cx="33475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b="1" dirty="0">
                <a:solidFill>
                  <a:srgbClr val="0070C0"/>
                </a:solidFill>
              </a:rPr>
              <a:t>CEVAP : </a:t>
            </a:r>
            <a:r>
              <a:rPr lang="tr-TR" sz="3200" b="1" dirty="0" smtClean="0">
                <a:solidFill>
                  <a:srgbClr val="0070C0"/>
                </a:solidFill>
              </a:rPr>
              <a:t>MANTAR</a:t>
            </a:r>
            <a:endParaRPr lang="tr-TR" sz="3200" b="1" dirty="0">
              <a:solidFill>
                <a:srgbClr val="0070C0"/>
              </a:solidFill>
            </a:endParaRPr>
          </a:p>
        </p:txBody>
      </p:sp>
      <p:sp>
        <p:nvSpPr>
          <p:cNvPr id="3" name="AutoShape 2" descr="mantar ile ilgili görsel sonucu"/>
          <p:cNvSpPr>
            <a:spLocks noChangeAspect="1" noChangeArrowheads="1"/>
          </p:cNvSpPr>
          <p:nvPr/>
        </p:nvSpPr>
        <p:spPr bwMode="auto">
          <a:xfrm>
            <a:off x="155575" y="-1538288"/>
            <a:ext cx="5734050" cy="320992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37891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9425" b="25758"/>
          <a:stretch/>
        </p:blipFill>
        <p:spPr bwMode="auto">
          <a:xfrm>
            <a:off x="4496994" y="3263136"/>
            <a:ext cx="5862220" cy="17995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959133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/>
              <a:t>BİLGİ </a:t>
            </a:r>
            <a:r>
              <a:rPr lang="tr-TR" dirty="0" smtClean="0"/>
              <a:t>YARIŞMASI </a:t>
            </a:r>
            <a:br>
              <a:rPr lang="tr-TR" dirty="0" smtClean="0"/>
            </a:br>
            <a:r>
              <a:rPr lang="tr-TR" dirty="0" smtClean="0"/>
              <a:t>KULEÖNÜ ORTAOKULU</a:t>
            </a:r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0" y="6581619"/>
            <a:ext cx="12192000" cy="27638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1823329" y="3316499"/>
            <a:ext cx="9726422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tr-TR" altLang="tr-TR" sz="9600" b="1" dirty="0" smtClean="0">
                <a:solidFill>
                  <a:srgbClr val="0070C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TEŞEKKÜRLER</a:t>
            </a:r>
            <a:endParaRPr lang="tr-TR" altLang="tr-TR" sz="9600" b="1" dirty="0">
              <a:solidFill>
                <a:srgbClr val="0070C0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58294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/>
              <a:t>BİLGİ </a:t>
            </a:r>
            <a:r>
              <a:rPr lang="tr-TR" dirty="0" smtClean="0"/>
              <a:t>YARIŞMASI </a:t>
            </a:r>
            <a:br>
              <a:rPr lang="tr-TR" dirty="0" smtClean="0"/>
            </a:br>
            <a:r>
              <a:rPr lang="tr-TR" dirty="0" smtClean="0"/>
              <a:t>KULEÖNÜ ORTAOKULU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80321" y="2336873"/>
            <a:ext cx="9855751" cy="35993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2800" b="1" dirty="0" smtClean="0">
                <a:solidFill>
                  <a:schemeClr val="bg1"/>
                </a:solidFill>
              </a:rPr>
              <a:t>3) Atatürk’ün nüfusa kayıtlı olduğu ilimiz aşağıdakilerden hangisidir? </a:t>
            </a:r>
          </a:p>
          <a:p>
            <a:pPr marL="0" indent="0">
              <a:buNone/>
            </a:pPr>
            <a:r>
              <a:rPr lang="tr-TR" sz="2800" dirty="0">
                <a:solidFill>
                  <a:schemeClr val="bg1"/>
                </a:solidFill>
              </a:rPr>
              <a:t>A) </a:t>
            </a:r>
            <a:r>
              <a:rPr lang="tr-TR" sz="2800" dirty="0" smtClean="0">
                <a:solidFill>
                  <a:schemeClr val="bg1"/>
                </a:solidFill>
              </a:rPr>
              <a:t>Gaziantep</a:t>
            </a:r>
            <a:endParaRPr lang="tr-TR" sz="2800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tr-TR" sz="2800" dirty="0">
                <a:solidFill>
                  <a:schemeClr val="bg1"/>
                </a:solidFill>
              </a:rPr>
              <a:t>B) </a:t>
            </a:r>
            <a:r>
              <a:rPr lang="tr-TR" sz="2800" dirty="0" smtClean="0">
                <a:solidFill>
                  <a:schemeClr val="bg1"/>
                </a:solidFill>
              </a:rPr>
              <a:t>Ankara</a:t>
            </a:r>
            <a:endParaRPr lang="tr-TR" sz="2800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tr-TR" sz="2800" dirty="0">
                <a:solidFill>
                  <a:schemeClr val="bg1"/>
                </a:solidFill>
              </a:rPr>
              <a:t>C) </a:t>
            </a:r>
            <a:r>
              <a:rPr lang="tr-TR" sz="2800" dirty="0" smtClean="0">
                <a:solidFill>
                  <a:schemeClr val="bg1"/>
                </a:solidFill>
              </a:rPr>
              <a:t>İstanbul</a:t>
            </a:r>
            <a:endParaRPr lang="tr-TR" sz="2800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tr-TR" sz="2800" dirty="0">
                <a:solidFill>
                  <a:schemeClr val="bg1"/>
                </a:solidFill>
              </a:rPr>
              <a:t>D) </a:t>
            </a:r>
            <a:r>
              <a:rPr lang="tr-TR" sz="2800" dirty="0" smtClean="0">
                <a:solidFill>
                  <a:schemeClr val="bg1"/>
                </a:solidFill>
              </a:rPr>
              <a:t>Konya</a:t>
            </a:r>
            <a:endParaRPr lang="tr-TR" sz="2800" dirty="0">
              <a:solidFill>
                <a:schemeClr val="bg1"/>
              </a:solidFill>
            </a:endParaRPr>
          </a:p>
          <a:p>
            <a:endParaRPr lang="tr-TR" sz="2800" dirty="0">
              <a:solidFill>
                <a:schemeClr val="bg1"/>
              </a:solidFill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6581619"/>
            <a:ext cx="12192000" cy="27638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10957168" y="789354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20</a:t>
            </a:r>
            <a:endParaRPr lang="tr-TR" sz="6000" dirty="0"/>
          </a:p>
        </p:txBody>
      </p:sp>
      <p:sp>
        <p:nvSpPr>
          <p:cNvPr id="7" name="Metin kutusu 6"/>
          <p:cNvSpPr txBox="1"/>
          <p:nvPr/>
        </p:nvSpPr>
        <p:spPr>
          <a:xfrm>
            <a:off x="10957168" y="79544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19</a:t>
            </a:r>
            <a:endParaRPr lang="tr-TR" sz="6000" dirty="0"/>
          </a:p>
        </p:txBody>
      </p:sp>
      <p:sp>
        <p:nvSpPr>
          <p:cNvPr id="8" name="Metin kutusu 7"/>
          <p:cNvSpPr txBox="1"/>
          <p:nvPr/>
        </p:nvSpPr>
        <p:spPr>
          <a:xfrm>
            <a:off x="10956913" y="79449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18</a:t>
            </a:r>
            <a:endParaRPr lang="tr-TR" sz="6000" dirty="0"/>
          </a:p>
        </p:txBody>
      </p:sp>
      <p:sp>
        <p:nvSpPr>
          <p:cNvPr id="9" name="Metin kutusu 8"/>
          <p:cNvSpPr txBox="1"/>
          <p:nvPr/>
        </p:nvSpPr>
        <p:spPr>
          <a:xfrm>
            <a:off x="10957168" y="79411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17</a:t>
            </a:r>
            <a:endParaRPr lang="tr-TR" sz="6000" dirty="0"/>
          </a:p>
        </p:txBody>
      </p:sp>
      <p:sp>
        <p:nvSpPr>
          <p:cNvPr id="10" name="Metin kutusu 9"/>
          <p:cNvSpPr txBox="1"/>
          <p:nvPr/>
        </p:nvSpPr>
        <p:spPr>
          <a:xfrm>
            <a:off x="10955234" y="792238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16</a:t>
            </a:r>
            <a:endParaRPr lang="tr-TR" sz="6000" dirty="0"/>
          </a:p>
        </p:txBody>
      </p:sp>
      <p:sp>
        <p:nvSpPr>
          <p:cNvPr id="11" name="Metin kutusu 10"/>
          <p:cNvSpPr txBox="1"/>
          <p:nvPr/>
        </p:nvSpPr>
        <p:spPr>
          <a:xfrm>
            <a:off x="10956668" y="792557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15</a:t>
            </a:r>
            <a:endParaRPr lang="tr-TR" sz="6000" dirty="0"/>
          </a:p>
        </p:txBody>
      </p:sp>
      <p:sp>
        <p:nvSpPr>
          <p:cNvPr id="12" name="Metin kutusu 11"/>
          <p:cNvSpPr txBox="1"/>
          <p:nvPr/>
        </p:nvSpPr>
        <p:spPr>
          <a:xfrm>
            <a:off x="10956662" y="79512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14</a:t>
            </a:r>
            <a:endParaRPr lang="tr-TR" sz="6000" dirty="0"/>
          </a:p>
        </p:txBody>
      </p:sp>
      <p:sp>
        <p:nvSpPr>
          <p:cNvPr id="13" name="Metin kutusu 12"/>
          <p:cNvSpPr txBox="1"/>
          <p:nvPr/>
        </p:nvSpPr>
        <p:spPr>
          <a:xfrm>
            <a:off x="10956668" y="795123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13</a:t>
            </a:r>
            <a:endParaRPr lang="tr-TR" sz="6000" dirty="0"/>
          </a:p>
        </p:txBody>
      </p:sp>
      <p:sp>
        <p:nvSpPr>
          <p:cNvPr id="14" name="Metin kutusu 13"/>
          <p:cNvSpPr txBox="1"/>
          <p:nvPr/>
        </p:nvSpPr>
        <p:spPr>
          <a:xfrm>
            <a:off x="10955234" y="795123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12</a:t>
            </a:r>
            <a:endParaRPr lang="tr-TR" sz="6000" dirty="0"/>
          </a:p>
        </p:txBody>
      </p:sp>
      <p:sp>
        <p:nvSpPr>
          <p:cNvPr id="15" name="Metin kutusu 14"/>
          <p:cNvSpPr txBox="1"/>
          <p:nvPr/>
        </p:nvSpPr>
        <p:spPr>
          <a:xfrm>
            <a:off x="10956672" y="792238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11</a:t>
            </a:r>
            <a:endParaRPr lang="tr-TR" sz="6000" dirty="0"/>
          </a:p>
        </p:txBody>
      </p:sp>
      <p:sp>
        <p:nvSpPr>
          <p:cNvPr id="16" name="Metin kutusu 15"/>
          <p:cNvSpPr txBox="1"/>
          <p:nvPr/>
        </p:nvSpPr>
        <p:spPr>
          <a:xfrm>
            <a:off x="10955233" y="79544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10</a:t>
            </a:r>
            <a:endParaRPr lang="tr-TR" sz="6000" dirty="0"/>
          </a:p>
        </p:txBody>
      </p:sp>
      <p:sp>
        <p:nvSpPr>
          <p:cNvPr id="17" name="Metin kutusu 16"/>
          <p:cNvSpPr txBox="1"/>
          <p:nvPr/>
        </p:nvSpPr>
        <p:spPr>
          <a:xfrm>
            <a:off x="11157210" y="795121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9</a:t>
            </a:r>
            <a:endParaRPr lang="tr-TR" sz="6000" dirty="0"/>
          </a:p>
        </p:txBody>
      </p:sp>
      <p:sp>
        <p:nvSpPr>
          <p:cNvPr id="18" name="Metin kutusu 17"/>
          <p:cNvSpPr txBox="1"/>
          <p:nvPr/>
        </p:nvSpPr>
        <p:spPr>
          <a:xfrm>
            <a:off x="11159145" y="792237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8</a:t>
            </a:r>
            <a:endParaRPr lang="tr-TR" sz="6000" dirty="0"/>
          </a:p>
        </p:txBody>
      </p:sp>
      <p:sp>
        <p:nvSpPr>
          <p:cNvPr id="19" name="Metin kutusu 18"/>
          <p:cNvSpPr txBox="1"/>
          <p:nvPr/>
        </p:nvSpPr>
        <p:spPr>
          <a:xfrm>
            <a:off x="11159145" y="795442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7</a:t>
            </a:r>
            <a:endParaRPr lang="tr-TR" sz="6000" dirty="0"/>
          </a:p>
        </p:txBody>
      </p:sp>
      <p:sp>
        <p:nvSpPr>
          <p:cNvPr id="20" name="Metin kutusu 19"/>
          <p:cNvSpPr txBox="1"/>
          <p:nvPr/>
        </p:nvSpPr>
        <p:spPr>
          <a:xfrm>
            <a:off x="11159145" y="792236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6</a:t>
            </a:r>
            <a:endParaRPr lang="tr-TR" sz="6000" dirty="0"/>
          </a:p>
        </p:txBody>
      </p:sp>
      <p:sp>
        <p:nvSpPr>
          <p:cNvPr id="21" name="Metin kutusu 20"/>
          <p:cNvSpPr txBox="1"/>
          <p:nvPr/>
        </p:nvSpPr>
        <p:spPr>
          <a:xfrm>
            <a:off x="11159145" y="789353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5</a:t>
            </a:r>
            <a:endParaRPr lang="tr-TR" sz="6000" dirty="0"/>
          </a:p>
        </p:txBody>
      </p:sp>
      <p:sp>
        <p:nvSpPr>
          <p:cNvPr id="22" name="Metin kutusu 21"/>
          <p:cNvSpPr txBox="1"/>
          <p:nvPr/>
        </p:nvSpPr>
        <p:spPr>
          <a:xfrm>
            <a:off x="11157209" y="789352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4</a:t>
            </a:r>
            <a:endParaRPr lang="tr-TR" sz="6000" dirty="0"/>
          </a:p>
        </p:txBody>
      </p:sp>
      <p:sp>
        <p:nvSpPr>
          <p:cNvPr id="23" name="Metin kutusu 22"/>
          <p:cNvSpPr txBox="1"/>
          <p:nvPr/>
        </p:nvSpPr>
        <p:spPr>
          <a:xfrm>
            <a:off x="11159145" y="795442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3</a:t>
            </a:r>
            <a:endParaRPr lang="tr-TR" sz="6000" dirty="0"/>
          </a:p>
        </p:txBody>
      </p:sp>
      <p:sp>
        <p:nvSpPr>
          <p:cNvPr id="24" name="Metin kutusu 23"/>
          <p:cNvSpPr txBox="1"/>
          <p:nvPr/>
        </p:nvSpPr>
        <p:spPr>
          <a:xfrm>
            <a:off x="11157208" y="789351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2</a:t>
            </a:r>
            <a:endParaRPr lang="tr-TR" sz="6000" dirty="0"/>
          </a:p>
        </p:txBody>
      </p:sp>
      <p:sp>
        <p:nvSpPr>
          <p:cNvPr id="25" name="Metin kutusu 24"/>
          <p:cNvSpPr txBox="1"/>
          <p:nvPr/>
        </p:nvSpPr>
        <p:spPr>
          <a:xfrm>
            <a:off x="11157207" y="795442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</a:t>
            </a:r>
            <a:endParaRPr lang="tr-TR" sz="6000" dirty="0"/>
          </a:p>
        </p:txBody>
      </p:sp>
      <p:sp>
        <p:nvSpPr>
          <p:cNvPr id="26" name="Metin kutusu 25"/>
          <p:cNvSpPr txBox="1"/>
          <p:nvPr/>
        </p:nvSpPr>
        <p:spPr>
          <a:xfrm>
            <a:off x="11159145" y="789350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0</a:t>
            </a:r>
            <a:endParaRPr lang="tr-TR" sz="6000" dirty="0"/>
          </a:p>
        </p:txBody>
      </p:sp>
      <p:sp>
        <p:nvSpPr>
          <p:cNvPr id="27" name="Metin kutusu 26"/>
          <p:cNvSpPr txBox="1"/>
          <p:nvPr/>
        </p:nvSpPr>
        <p:spPr>
          <a:xfrm>
            <a:off x="10892245" y="763334"/>
            <a:ext cx="112242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dirty="0" smtClean="0"/>
              <a:t>SÜRE</a:t>
            </a:r>
          </a:p>
          <a:p>
            <a:r>
              <a:rPr lang="tr-TR" sz="3200" dirty="0" smtClean="0"/>
              <a:t>BİTTİ</a:t>
            </a:r>
            <a:endParaRPr lang="tr-TR" sz="3200" dirty="0"/>
          </a:p>
        </p:txBody>
      </p:sp>
      <p:pic>
        <p:nvPicPr>
          <p:cNvPr id="2050" name="Picture 2" descr="https://im0-tub-tr.yandex.net/i?id=782130be9defd338fba910d4a7d4d0d1&amp;n=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0297" y="2971278"/>
            <a:ext cx="4621803" cy="32433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865025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5500"/>
                            </p:stCondLst>
                            <p:childTnLst>
                              <p:par>
                                <p:cTn id="12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6000"/>
                            </p:stCondLst>
                            <p:childTnLst>
                              <p:par>
                                <p:cTn id="1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6500"/>
                            </p:stCondLst>
                            <p:childTnLst>
                              <p:par>
                                <p:cTn id="13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7000"/>
                            </p:stCondLst>
                            <p:childTnLst>
                              <p:par>
                                <p:cTn id="1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7500"/>
                            </p:stCondLst>
                            <p:childTnLst>
                              <p:par>
                                <p:cTn id="14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8000"/>
                            </p:stCondLst>
                            <p:childTnLst>
                              <p:par>
                                <p:cTn id="1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8500"/>
                            </p:stCondLst>
                            <p:childTnLst>
                              <p:par>
                                <p:cTn id="15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9000"/>
                            </p:stCondLst>
                            <p:childTnLst>
                              <p:par>
                                <p:cTn id="1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9500"/>
                            </p:stCondLst>
                            <p:childTnLst>
                              <p:par>
                                <p:cTn id="16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20000"/>
                            </p:stCondLst>
                            <p:childTnLst>
                              <p:par>
                                <p:cTn id="1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20500"/>
                            </p:stCondLst>
                            <p:childTnLst>
                              <p:par>
                                <p:cTn id="16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21000"/>
                            </p:stCondLst>
                            <p:childTnLst>
                              <p:par>
                                <p:cTn id="1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/>
              <a:t>BİLGİ </a:t>
            </a:r>
            <a:r>
              <a:rPr lang="tr-TR" dirty="0" smtClean="0"/>
              <a:t>YARIŞMASI </a:t>
            </a:r>
            <a:br>
              <a:rPr lang="tr-TR" dirty="0" smtClean="0"/>
            </a:br>
            <a:r>
              <a:rPr lang="tr-TR" dirty="0" smtClean="0"/>
              <a:t>KULEÖNÜ ORTAOKULU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80321" y="2336873"/>
            <a:ext cx="9951285" cy="35993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2800" b="1" dirty="0">
                <a:solidFill>
                  <a:schemeClr val="bg1"/>
                </a:solidFill>
              </a:rPr>
              <a:t>3) Atatürk’ün nüfusa kayıtlı olduğu ilimiz aşağıdakilerden hangisidir</a:t>
            </a:r>
            <a:r>
              <a:rPr lang="tr-TR" sz="2800" b="1" dirty="0" smtClean="0">
                <a:solidFill>
                  <a:schemeClr val="bg1"/>
                </a:solidFill>
              </a:rPr>
              <a:t>?</a:t>
            </a:r>
          </a:p>
          <a:p>
            <a:pPr marL="0" indent="0">
              <a:buNone/>
            </a:pPr>
            <a:r>
              <a:rPr lang="tr-TR" sz="2800" dirty="0">
                <a:solidFill>
                  <a:schemeClr val="bg1"/>
                </a:solidFill>
              </a:rPr>
              <a:t>A) Gaziantep</a:t>
            </a:r>
          </a:p>
          <a:p>
            <a:pPr marL="0" indent="0">
              <a:buNone/>
            </a:pPr>
            <a:r>
              <a:rPr lang="tr-TR" sz="2800" dirty="0">
                <a:solidFill>
                  <a:schemeClr val="bg1"/>
                </a:solidFill>
              </a:rPr>
              <a:t>B) Ankara</a:t>
            </a:r>
          </a:p>
          <a:p>
            <a:pPr marL="0" indent="0">
              <a:buNone/>
            </a:pPr>
            <a:r>
              <a:rPr lang="tr-TR" sz="2800" dirty="0">
                <a:solidFill>
                  <a:schemeClr val="bg1"/>
                </a:solidFill>
              </a:rPr>
              <a:t>C) İstanbul</a:t>
            </a:r>
          </a:p>
          <a:p>
            <a:pPr marL="0" indent="0">
              <a:buNone/>
            </a:pPr>
            <a:r>
              <a:rPr lang="tr-TR" sz="2800" dirty="0">
                <a:solidFill>
                  <a:schemeClr val="bg1"/>
                </a:solidFill>
              </a:rPr>
              <a:t>D) Konya</a:t>
            </a:r>
          </a:p>
          <a:p>
            <a:pPr marL="0" indent="0">
              <a:buNone/>
            </a:pPr>
            <a:r>
              <a:rPr lang="tr-TR" sz="2800" b="1" dirty="0" smtClean="0">
                <a:solidFill>
                  <a:schemeClr val="bg1"/>
                </a:solidFill>
              </a:rPr>
              <a:t> </a:t>
            </a:r>
            <a:endParaRPr lang="tr-TR" sz="2800" b="1" dirty="0">
              <a:solidFill>
                <a:schemeClr val="bg1"/>
              </a:solidFill>
            </a:endParaRPr>
          </a:p>
          <a:p>
            <a:endParaRPr lang="tr-TR" sz="2800" dirty="0">
              <a:solidFill>
                <a:schemeClr val="bg1"/>
              </a:solidFill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6581619"/>
            <a:ext cx="12192000" cy="27638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Metin kutusu 3"/>
          <p:cNvSpPr txBox="1"/>
          <p:nvPr/>
        </p:nvSpPr>
        <p:spPr>
          <a:xfrm>
            <a:off x="4238172" y="5515428"/>
            <a:ext cx="392344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rgbClr val="0070C0"/>
                </a:solidFill>
              </a:rPr>
              <a:t>CEVAP : GAZİANTEP</a:t>
            </a:r>
            <a:endParaRPr lang="tr-TR" sz="3200" b="1" dirty="0">
              <a:solidFill>
                <a:srgbClr val="0070C0"/>
              </a:solidFill>
            </a:endParaRPr>
          </a:p>
        </p:txBody>
      </p:sp>
      <p:pic>
        <p:nvPicPr>
          <p:cNvPr id="3076" name="Picture 4" descr="atatürk nüfus cüzdanı ile ilgili görsel sonucu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4313" t="47860" r="34220" b="37627"/>
          <a:stretch/>
        </p:blipFill>
        <p:spPr bwMode="auto">
          <a:xfrm>
            <a:off x="3684896" y="3152633"/>
            <a:ext cx="6619164" cy="20335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425949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/>
              <a:t>BİLGİ </a:t>
            </a:r>
            <a:r>
              <a:rPr lang="tr-TR" dirty="0" smtClean="0"/>
              <a:t>YARIŞMASI </a:t>
            </a:r>
            <a:br>
              <a:rPr lang="tr-TR" dirty="0" smtClean="0"/>
            </a:br>
            <a:r>
              <a:rPr lang="tr-TR" dirty="0" smtClean="0"/>
              <a:t>KULEÖNÜ ORTAOKULU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r-TR" sz="2800" b="1" dirty="0" smtClean="0">
                <a:solidFill>
                  <a:schemeClr val="bg1"/>
                </a:solidFill>
              </a:rPr>
              <a:t>4) İlimizde açılan ikinci üniversitenin adı nedir?</a:t>
            </a:r>
          </a:p>
          <a:p>
            <a:pPr marL="0" indent="0">
              <a:buNone/>
            </a:pPr>
            <a:endParaRPr lang="tr-TR" sz="2800" b="1" dirty="0">
              <a:solidFill>
                <a:schemeClr val="bg1"/>
              </a:solidFill>
            </a:endParaRPr>
          </a:p>
          <a:p>
            <a:pPr marL="514350" indent="-514350">
              <a:buAutoNum type="alphaLcParenR"/>
            </a:pPr>
            <a:r>
              <a:rPr lang="tr-TR" sz="2800" b="1" dirty="0" smtClean="0">
                <a:solidFill>
                  <a:schemeClr val="bg1"/>
                </a:solidFill>
              </a:rPr>
              <a:t>Isparta Teknik Üniversitesi</a:t>
            </a:r>
          </a:p>
          <a:p>
            <a:pPr marL="514350" indent="-514350">
              <a:buAutoNum type="alphaLcParenR"/>
            </a:pPr>
            <a:r>
              <a:rPr lang="tr-TR" sz="2800" b="1" dirty="0" smtClean="0">
                <a:solidFill>
                  <a:schemeClr val="bg1"/>
                </a:solidFill>
              </a:rPr>
              <a:t>Isparta Uygulamalı Bilimler Üniversitesi</a:t>
            </a:r>
          </a:p>
          <a:p>
            <a:pPr marL="514350" indent="-514350">
              <a:buAutoNum type="alphaLcParenR"/>
            </a:pPr>
            <a:r>
              <a:rPr lang="tr-TR" sz="2800" b="1" dirty="0" smtClean="0">
                <a:solidFill>
                  <a:schemeClr val="bg1"/>
                </a:solidFill>
              </a:rPr>
              <a:t>Isparta Üniversitesi</a:t>
            </a:r>
          </a:p>
          <a:p>
            <a:pPr marL="514350" indent="-514350">
              <a:buAutoNum type="alphaLcParenR"/>
            </a:pPr>
            <a:r>
              <a:rPr lang="tr-TR" sz="2800" b="1" dirty="0" smtClean="0">
                <a:solidFill>
                  <a:schemeClr val="bg1"/>
                </a:solidFill>
              </a:rPr>
              <a:t>Süleyman Demirel Üniversitesi</a:t>
            </a:r>
            <a:endParaRPr lang="tr-TR" sz="2800" dirty="0">
              <a:solidFill>
                <a:schemeClr val="bg1"/>
              </a:solidFill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6581619"/>
            <a:ext cx="12192000" cy="27638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10957168" y="789354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20</a:t>
            </a:r>
            <a:endParaRPr lang="tr-TR" sz="6000" dirty="0"/>
          </a:p>
        </p:txBody>
      </p:sp>
      <p:sp>
        <p:nvSpPr>
          <p:cNvPr id="7" name="Metin kutusu 6"/>
          <p:cNvSpPr txBox="1"/>
          <p:nvPr/>
        </p:nvSpPr>
        <p:spPr>
          <a:xfrm>
            <a:off x="10957168" y="79544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19</a:t>
            </a:r>
            <a:endParaRPr lang="tr-TR" sz="6000" dirty="0"/>
          </a:p>
        </p:txBody>
      </p:sp>
      <p:sp>
        <p:nvSpPr>
          <p:cNvPr id="8" name="Metin kutusu 7"/>
          <p:cNvSpPr txBox="1"/>
          <p:nvPr/>
        </p:nvSpPr>
        <p:spPr>
          <a:xfrm>
            <a:off x="10956913" y="79449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18</a:t>
            </a:r>
            <a:endParaRPr lang="tr-TR" sz="6000" dirty="0"/>
          </a:p>
        </p:txBody>
      </p:sp>
      <p:sp>
        <p:nvSpPr>
          <p:cNvPr id="9" name="Metin kutusu 8"/>
          <p:cNvSpPr txBox="1"/>
          <p:nvPr/>
        </p:nvSpPr>
        <p:spPr>
          <a:xfrm>
            <a:off x="10957168" y="79411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17</a:t>
            </a:r>
            <a:endParaRPr lang="tr-TR" sz="6000" dirty="0"/>
          </a:p>
        </p:txBody>
      </p:sp>
      <p:sp>
        <p:nvSpPr>
          <p:cNvPr id="10" name="Metin kutusu 9"/>
          <p:cNvSpPr txBox="1"/>
          <p:nvPr/>
        </p:nvSpPr>
        <p:spPr>
          <a:xfrm>
            <a:off x="10955234" y="792238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16</a:t>
            </a:r>
            <a:endParaRPr lang="tr-TR" sz="6000" dirty="0"/>
          </a:p>
        </p:txBody>
      </p:sp>
      <p:sp>
        <p:nvSpPr>
          <p:cNvPr id="11" name="Metin kutusu 10"/>
          <p:cNvSpPr txBox="1"/>
          <p:nvPr/>
        </p:nvSpPr>
        <p:spPr>
          <a:xfrm>
            <a:off x="10956668" y="792557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15</a:t>
            </a:r>
            <a:endParaRPr lang="tr-TR" sz="6000" dirty="0"/>
          </a:p>
        </p:txBody>
      </p:sp>
      <p:sp>
        <p:nvSpPr>
          <p:cNvPr id="12" name="Metin kutusu 11"/>
          <p:cNvSpPr txBox="1"/>
          <p:nvPr/>
        </p:nvSpPr>
        <p:spPr>
          <a:xfrm>
            <a:off x="10956662" y="79512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14</a:t>
            </a:r>
            <a:endParaRPr lang="tr-TR" sz="6000" dirty="0"/>
          </a:p>
        </p:txBody>
      </p:sp>
      <p:sp>
        <p:nvSpPr>
          <p:cNvPr id="13" name="Metin kutusu 12"/>
          <p:cNvSpPr txBox="1"/>
          <p:nvPr/>
        </p:nvSpPr>
        <p:spPr>
          <a:xfrm>
            <a:off x="10956668" y="795123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13</a:t>
            </a:r>
            <a:endParaRPr lang="tr-TR" sz="6000" dirty="0"/>
          </a:p>
        </p:txBody>
      </p:sp>
      <p:sp>
        <p:nvSpPr>
          <p:cNvPr id="14" name="Metin kutusu 13"/>
          <p:cNvSpPr txBox="1"/>
          <p:nvPr/>
        </p:nvSpPr>
        <p:spPr>
          <a:xfrm>
            <a:off x="10955234" y="795123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12</a:t>
            </a:r>
            <a:endParaRPr lang="tr-TR" sz="6000" dirty="0"/>
          </a:p>
        </p:txBody>
      </p:sp>
      <p:sp>
        <p:nvSpPr>
          <p:cNvPr id="15" name="Metin kutusu 14"/>
          <p:cNvSpPr txBox="1"/>
          <p:nvPr/>
        </p:nvSpPr>
        <p:spPr>
          <a:xfrm>
            <a:off x="10956672" y="792238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11</a:t>
            </a:r>
            <a:endParaRPr lang="tr-TR" sz="6000" dirty="0"/>
          </a:p>
        </p:txBody>
      </p:sp>
      <p:sp>
        <p:nvSpPr>
          <p:cNvPr id="16" name="Metin kutusu 15"/>
          <p:cNvSpPr txBox="1"/>
          <p:nvPr/>
        </p:nvSpPr>
        <p:spPr>
          <a:xfrm>
            <a:off x="10955233" y="795442"/>
            <a:ext cx="992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10</a:t>
            </a:r>
            <a:endParaRPr lang="tr-TR" sz="6000" dirty="0"/>
          </a:p>
        </p:txBody>
      </p:sp>
      <p:sp>
        <p:nvSpPr>
          <p:cNvPr id="17" name="Metin kutusu 16"/>
          <p:cNvSpPr txBox="1"/>
          <p:nvPr/>
        </p:nvSpPr>
        <p:spPr>
          <a:xfrm>
            <a:off x="11157210" y="795121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9</a:t>
            </a:r>
            <a:endParaRPr lang="tr-TR" sz="6000" dirty="0"/>
          </a:p>
        </p:txBody>
      </p:sp>
      <p:sp>
        <p:nvSpPr>
          <p:cNvPr id="18" name="Metin kutusu 17"/>
          <p:cNvSpPr txBox="1"/>
          <p:nvPr/>
        </p:nvSpPr>
        <p:spPr>
          <a:xfrm>
            <a:off x="11159145" y="792237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8</a:t>
            </a:r>
            <a:endParaRPr lang="tr-TR" sz="6000" dirty="0"/>
          </a:p>
        </p:txBody>
      </p:sp>
      <p:sp>
        <p:nvSpPr>
          <p:cNvPr id="19" name="Metin kutusu 18"/>
          <p:cNvSpPr txBox="1"/>
          <p:nvPr/>
        </p:nvSpPr>
        <p:spPr>
          <a:xfrm>
            <a:off x="11159145" y="795442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7</a:t>
            </a:r>
            <a:endParaRPr lang="tr-TR" sz="6000" dirty="0"/>
          </a:p>
        </p:txBody>
      </p:sp>
      <p:sp>
        <p:nvSpPr>
          <p:cNvPr id="20" name="Metin kutusu 19"/>
          <p:cNvSpPr txBox="1"/>
          <p:nvPr/>
        </p:nvSpPr>
        <p:spPr>
          <a:xfrm>
            <a:off x="11159145" y="792236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6</a:t>
            </a:r>
            <a:endParaRPr lang="tr-TR" sz="6000" dirty="0"/>
          </a:p>
        </p:txBody>
      </p:sp>
      <p:sp>
        <p:nvSpPr>
          <p:cNvPr id="21" name="Metin kutusu 20"/>
          <p:cNvSpPr txBox="1"/>
          <p:nvPr/>
        </p:nvSpPr>
        <p:spPr>
          <a:xfrm>
            <a:off x="11159145" y="789353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5</a:t>
            </a:r>
            <a:endParaRPr lang="tr-TR" sz="6000" dirty="0"/>
          </a:p>
        </p:txBody>
      </p:sp>
      <p:sp>
        <p:nvSpPr>
          <p:cNvPr id="22" name="Metin kutusu 21"/>
          <p:cNvSpPr txBox="1"/>
          <p:nvPr/>
        </p:nvSpPr>
        <p:spPr>
          <a:xfrm>
            <a:off x="11157209" y="789352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4</a:t>
            </a:r>
            <a:endParaRPr lang="tr-TR" sz="6000" dirty="0"/>
          </a:p>
        </p:txBody>
      </p:sp>
      <p:sp>
        <p:nvSpPr>
          <p:cNvPr id="23" name="Metin kutusu 22"/>
          <p:cNvSpPr txBox="1"/>
          <p:nvPr/>
        </p:nvSpPr>
        <p:spPr>
          <a:xfrm>
            <a:off x="11159145" y="795442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3</a:t>
            </a:r>
            <a:endParaRPr lang="tr-TR" sz="6000" dirty="0"/>
          </a:p>
        </p:txBody>
      </p:sp>
      <p:sp>
        <p:nvSpPr>
          <p:cNvPr id="24" name="Metin kutusu 23"/>
          <p:cNvSpPr txBox="1"/>
          <p:nvPr/>
        </p:nvSpPr>
        <p:spPr>
          <a:xfrm>
            <a:off x="11157208" y="789351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2</a:t>
            </a:r>
            <a:endParaRPr lang="tr-TR" sz="6000" dirty="0"/>
          </a:p>
        </p:txBody>
      </p:sp>
      <p:sp>
        <p:nvSpPr>
          <p:cNvPr id="25" name="Metin kutusu 24"/>
          <p:cNvSpPr txBox="1"/>
          <p:nvPr/>
        </p:nvSpPr>
        <p:spPr>
          <a:xfrm>
            <a:off x="11157207" y="795442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1</a:t>
            </a:r>
            <a:endParaRPr lang="tr-TR" sz="6000" dirty="0"/>
          </a:p>
        </p:txBody>
      </p:sp>
      <p:sp>
        <p:nvSpPr>
          <p:cNvPr id="26" name="Metin kutusu 25"/>
          <p:cNvSpPr txBox="1"/>
          <p:nvPr/>
        </p:nvSpPr>
        <p:spPr>
          <a:xfrm>
            <a:off x="11159145" y="789350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/>
              <a:t>0</a:t>
            </a:r>
            <a:endParaRPr lang="tr-TR" sz="6000" dirty="0"/>
          </a:p>
        </p:txBody>
      </p:sp>
      <p:sp>
        <p:nvSpPr>
          <p:cNvPr id="27" name="Metin kutusu 26"/>
          <p:cNvSpPr txBox="1"/>
          <p:nvPr/>
        </p:nvSpPr>
        <p:spPr>
          <a:xfrm>
            <a:off x="10892245" y="763334"/>
            <a:ext cx="112242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dirty="0" smtClean="0"/>
              <a:t>SÜRE</a:t>
            </a:r>
          </a:p>
          <a:p>
            <a:r>
              <a:rPr lang="tr-TR" sz="3200" dirty="0" smtClean="0"/>
              <a:t>BİTTİ</a:t>
            </a:r>
            <a:endParaRPr lang="tr-TR" sz="3200" dirty="0"/>
          </a:p>
        </p:txBody>
      </p:sp>
    </p:spTree>
    <p:extLst>
      <p:ext uri="{BB962C8B-B14F-4D97-AF65-F5344CB8AC3E}">
        <p14:creationId xmlns="" xmlns:p14="http://schemas.microsoft.com/office/powerpoint/2010/main" val="285408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5500"/>
                            </p:stCondLst>
                            <p:childTnLst>
                              <p:par>
                                <p:cTn id="12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6000"/>
                            </p:stCondLst>
                            <p:childTnLst>
                              <p:par>
                                <p:cTn id="1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6500"/>
                            </p:stCondLst>
                            <p:childTnLst>
                              <p:par>
                                <p:cTn id="13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7000"/>
                            </p:stCondLst>
                            <p:childTnLst>
                              <p:par>
                                <p:cTn id="1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7500"/>
                            </p:stCondLst>
                            <p:childTnLst>
                              <p:par>
                                <p:cTn id="14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8000"/>
                            </p:stCondLst>
                            <p:childTnLst>
                              <p:par>
                                <p:cTn id="1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8500"/>
                            </p:stCondLst>
                            <p:childTnLst>
                              <p:par>
                                <p:cTn id="15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9000"/>
                            </p:stCondLst>
                            <p:childTnLst>
                              <p:par>
                                <p:cTn id="1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9500"/>
                            </p:stCondLst>
                            <p:childTnLst>
                              <p:par>
                                <p:cTn id="16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20000"/>
                            </p:stCondLst>
                            <p:childTnLst>
                              <p:par>
                                <p:cTn id="1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20500"/>
                            </p:stCondLst>
                            <p:childTnLst>
                              <p:par>
                                <p:cTn id="16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21000"/>
                            </p:stCondLst>
                            <p:childTnLst>
                              <p:par>
                                <p:cTn id="1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/>
              <a:t>BİLGİ </a:t>
            </a:r>
            <a:r>
              <a:rPr lang="tr-TR" dirty="0" smtClean="0"/>
              <a:t>YARIŞMASI </a:t>
            </a:r>
            <a:br>
              <a:rPr lang="tr-TR" dirty="0" smtClean="0"/>
            </a:br>
            <a:r>
              <a:rPr lang="tr-TR" dirty="0" smtClean="0"/>
              <a:t>KULEÖNÜ ORTAOKULU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r-TR" sz="2800" b="1" dirty="0">
                <a:solidFill>
                  <a:schemeClr val="bg1"/>
                </a:solidFill>
              </a:rPr>
              <a:t>4) İlimizde açılan ikinci üniversitenin adı nedir?</a:t>
            </a:r>
          </a:p>
          <a:p>
            <a:pPr marL="0" indent="0">
              <a:buNone/>
            </a:pPr>
            <a:endParaRPr lang="tr-TR" sz="2800" b="1" dirty="0">
              <a:solidFill>
                <a:schemeClr val="bg1"/>
              </a:solidFill>
            </a:endParaRPr>
          </a:p>
          <a:p>
            <a:pPr marL="514350" indent="-514350">
              <a:buAutoNum type="alphaLcParenR"/>
            </a:pPr>
            <a:r>
              <a:rPr lang="tr-TR" sz="2800" b="1" dirty="0">
                <a:solidFill>
                  <a:schemeClr val="bg1"/>
                </a:solidFill>
              </a:rPr>
              <a:t>Isparta Teknik Üniversitesi</a:t>
            </a:r>
          </a:p>
          <a:p>
            <a:pPr marL="514350" indent="-514350">
              <a:buAutoNum type="alphaLcParenR"/>
            </a:pPr>
            <a:r>
              <a:rPr lang="tr-TR" sz="2800" b="1" dirty="0">
                <a:solidFill>
                  <a:schemeClr val="bg1"/>
                </a:solidFill>
              </a:rPr>
              <a:t>Isparta Uygulamalı Bilimler Üniversitesi</a:t>
            </a:r>
          </a:p>
          <a:p>
            <a:pPr marL="514350" indent="-514350">
              <a:buAutoNum type="alphaLcParenR"/>
            </a:pPr>
            <a:r>
              <a:rPr lang="tr-TR" sz="2800" b="1" dirty="0">
                <a:solidFill>
                  <a:schemeClr val="bg1"/>
                </a:solidFill>
              </a:rPr>
              <a:t>Isparta Üniversitesi</a:t>
            </a:r>
          </a:p>
          <a:p>
            <a:pPr marL="514350" indent="-514350">
              <a:buAutoNum type="alphaLcParenR"/>
            </a:pPr>
            <a:r>
              <a:rPr lang="tr-TR" sz="2800" b="1" dirty="0">
                <a:solidFill>
                  <a:schemeClr val="bg1"/>
                </a:solidFill>
              </a:rPr>
              <a:t>Süleyman Demirel Üniversitesi</a:t>
            </a:r>
            <a:endParaRPr lang="tr-TR" sz="2800" dirty="0">
              <a:solidFill>
                <a:schemeClr val="bg1"/>
              </a:solidFill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6581619"/>
            <a:ext cx="12192000" cy="27638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Dikdörtgen 3"/>
          <p:cNvSpPr/>
          <p:nvPr/>
        </p:nvSpPr>
        <p:spPr>
          <a:xfrm>
            <a:off x="1146625" y="5522402"/>
            <a:ext cx="9319154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b="1" dirty="0">
                <a:solidFill>
                  <a:srgbClr val="0070C0"/>
                </a:solidFill>
              </a:rPr>
              <a:t>CEVAP : Isparta Uygulamalı Bilimler Üniversitesi</a:t>
            </a:r>
          </a:p>
          <a:p>
            <a:endParaRPr lang="tr-TR" sz="3200" b="1" dirty="0">
              <a:solidFill>
                <a:srgbClr val="0070C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9110" y="2317608"/>
            <a:ext cx="2573337" cy="30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680808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erlin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erlin">
      <a:majorFont>
        <a:latin typeface="Trebuchet MS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Berlin" id="{7B5DBA9E-B069-418E-9360-A61BDD0615A4}" vid="{C0CBE056-4EF4-4D92-969E-947779DA7AA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TM04033917[[fn=Berlin]]</Template>
  <TotalTime>240</TotalTime>
  <Words>1720</Words>
  <PresentationFormat>Özel</PresentationFormat>
  <Paragraphs>899</Paragraphs>
  <Slides>53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53</vt:i4>
      </vt:variant>
    </vt:vector>
  </HeadingPairs>
  <TitlesOfParts>
    <vt:vector size="54" baseType="lpstr">
      <vt:lpstr>Berlin</vt:lpstr>
      <vt:lpstr>BİLGİ YARIŞMASI</vt:lpstr>
      <vt:lpstr>BİLGİ YARIŞMASI  KULEÖNÜ ORTAOKULU</vt:lpstr>
      <vt:lpstr>BİLGİ YARIŞMASI  KULEÖNÜ ORTAOKULU</vt:lpstr>
      <vt:lpstr>BİLGİ YARIŞMASI  KULEÖNÜ ORTAOKULU</vt:lpstr>
      <vt:lpstr>BİLGİ YARIŞMASI  KULEÖNÜ ORTAOKULU</vt:lpstr>
      <vt:lpstr>BİLGİ YARIŞMASI  KULEÖNÜ ORTAOKULU</vt:lpstr>
      <vt:lpstr>BİLGİ YARIŞMASI  KULEÖNÜ ORTAOKULU</vt:lpstr>
      <vt:lpstr>BİLGİ YARIŞMASI  KULEÖNÜ ORTAOKULU</vt:lpstr>
      <vt:lpstr>BİLGİ YARIŞMASI  KULEÖNÜ ORTAOKULU</vt:lpstr>
      <vt:lpstr>BİLGİ YARIŞMASI  KULEÖNÜ ORTAOKULU</vt:lpstr>
      <vt:lpstr>BİLGİ YARIŞMASI  KULEÖNÜ ORTAOKULU</vt:lpstr>
      <vt:lpstr>BİLGİ YARIŞMASI  KULEÖNÜ ORTAOKULU</vt:lpstr>
      <vt:lpstr>BİLGİ YARIŞMASI  KULEÖNÜ ORTAOKULU</vt:lpstr>
      <vt:lpstr>BİLGİ YARIŞMASI  KULEÖNÜ ORTAOKULU</vt:lpstr>
      <vt:lpstr>BİLGİ YARIŞMASI  KULEÖNÜ ORTAOKULU</vt:lpstr>
      <vt:lpstr>BİLGİ YARIŞMASI  KULEÖNÜ ORTAOKULU</vt:lpstr>
      <vt:lpstr>BİLGİ YARIŞMASI  KULEÖNÜ ORTAOKULU</vt:lpstr>
      <vt:lpstr>BİLGİ YARIŞMASI  KULEÖNÜ ORTAOKULU</vt:lpstr>
      <vt:lpstr>BİLGİ YARIŞMASI  KULEÖNÜ ORTAOKULU</vt:lpstr>
      <vt:lpstr>BİLGİ YARIŞMASI  KULEÖNÜ ORTAOKULU</vt:lpstr>
      <vt:lpstr>BİLGİ YARIŞMASI  KULEÖNÜ ORTAOKULU</vt:lpstr>
      <vt:lpstr>BİLGİ YARIŞMASI  KULEÖNÜ ORTAOKULU</vt:lpstr>
      <vt:lpstr>BİLGİ YARIŞMASI  KULEÖNÜ ORTAOKULU</vt:lpstr>
      <vt:lpstr>BİLGİ YARIŞMASI  KULEÖNÜ ORTAOKULU</vt:lpstr>
      <vt:lpstr>BİLGİ YARIŞMASI  KULEÖNÜ ORTAOKULU</vt:lpstr>
      <vt:lpstr>BİLGİ YARIŞMASI  KULEÖNÜ ORTAOKULU</vt:lpstr>
      <vt:lpstr>BİLGİ YARIŞMASI  KULEÖNÜ ORTAOKULU</vt:lpstr>
      <vt:lpstr>BİLGİ YARIŞMASI  KULEÖNÜ ORTAOKULU</vt:lpstr>
      <vt:lpstr>BİLGİ YARIŞMASI  KULEÖNÜ ORTAOKULU</vt:lpstr>
      <vt:lpstr>BİLGİ YARIŞMASI  KULEÖNÜ ORTAOKULU</vt:lpstr>
      <vt:lpstr>BİLGİ YARIŞMASI  KULEÖNÜ ORTAOKULU</vt:lpstr>
      <vt:lpstr>BİLGİ YARIŞMASI  KULEÖNÜ ORTAOKULU</vt:lpstr>
      <vt:lpstr>BİLGİ YARIŞMASI  KULEÖNÜ ORTAOKULU</vt:lpstr>
      <vt:lpstr>BİLGİ YARIŞMASI  KULEÖNÜ ORTAOKULU</vt:lpstr>
      <vt:lpstr>BİLGİ YARIŞMASI  KULEÖNÜ ORTAOKULU</vt:lpstr>
      <vt:lpstr>BİLGİ YARIŞMASI  KULEÖNÜ ORTAOKULU</vt:lpstr>
      <vt:lpstr>BİLGİ YARIŞMASI  KULEÖNÜ ORTAOKULU</vt:lpstr>
      <vt:lpstr>BİLGİ YARIŞMASI  KULEÖNÜ ORTAOKULU</vt:lpstr>
      <vt:lpstr>BİLGİ YARIŞMASI  KULEÖNÜ ORTAOKULU</vt:lpstr>
      <vt:lpstr>BİLGİ YARIŞMASI  KULEÖNÜ ORTAOKULU</vt:lpstr>
      <vt:lpstr>BİLGİ YARIŞMASI  KULEÖNÜ ORTAOKULU</vt:lpstr>
      <vt:lpstr>BİLGİ YARIŞMASI  KULEÖNÜ ORTAOKULU</vt:lpstr>
      <vt:lpstr>BİLGİ YARIŞMASI  KULEÖNÜ ORTAOKULU</vt:lpstr>
      <vt:lpstr>BİLGİ YARIŞMASI  KULEÖNÜ ORTAOKULU</vt:lpstr>
      <vt:lpstr>BİLGİ YARIŞMASI  KULEÖNÜ ORTAOKULU</vt:lpstr>
      <vt:lpstr>BİLGİ YARIŞMASI  KULEÖNÜ ORTAOKULU</vt:lpstr>
      <vt:lpstr>BİLGİ YARIŞMASI  KULEÖNÜ ORTAOKULU</vt:lpstr>
      <vt:lpstr>BİLGİ YARIŞMASI  KULEÖNÜ ORTAOKULU</vt:lpstr>
      <vt:lpstr>BİLGİ YARIŞMASI  KULEÖNÜ ORTAOKULU</vt:lpstr>
      <vt:lpstr>BİLGİ YARIŞMASI  KULEÖNÜ ORTAOKULU</vt:lpstr>
      <vt:lpstr>BİLGİ YARIŞMASI  KULEÖNÜ ORTAOKULU</vt:lpstr>
      <vt:lpstr>BİLGİ YARIŞMASI  KULEÖNÜ ORTAOKULU</vt:lpstr>
      <vt:lpstr>BİLGİ YARIŞMASI  KULEÖNÜ ORTAOKULU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2017-12-08T10:49:41Z</dcterms:created>
  <dcterms:modified xsi:type="dcterms:W3CDTF">2019-12-28T08:46:05Z</dcterms:modified>
  <cp:category>https://www.sorubak.com</cp:category>
</cp:coreProperties>
</file>