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63" r:id="rId3"/>
    <p:sldId id="256" r:id="rId4"/>
    <p:sldId id="260" r:id="rId5"/>
    <p:sldId id="257" r:id="rId6"/>
    <p:sldId id="258" r:id="rId7"/>
    <p:sldId id="259" r:id="rId8"/>
    <p:sldId id="261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01/03/2020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9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Düz Bağlayıcı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Oval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Oval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01/03/2020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01/03/2020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9F75050-0E15-4C5B-92B0-66D068882F1F}" type="datetimeFigureOut">
              <a:rPr lang="tr-TR" smtClean="0"/>
              <a:pPr/>
              <a:t>01/03/2020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01/03/2020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Oval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Oval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Düz Bağlayıcı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01/03/2020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01/03/2020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Metin Yer Tutucusu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9F75050-0E15-4C5B-92B0-66D068882F1F}" type="datetimeFigureOut">
              <a:rPr lang="tr-TR" smtClean="0"/>
              <a:pPr/>
              <a:t>01/03/2020</a:t>
            </a:fld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01/03/2020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İçerik Yer Tutucusu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9F75050-0E15-4C5B-92B0-66D068882F1F}" type="datetimeFigureOut">
              <a:rPr lang="tr-TR" smtClean="0"/>
              <a:pPr/>
              <a:t>01/03/2020</a:t>
            </a:fld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22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9F75050-0E15-4C5B-92B0-66D068882F1F}" type="datetimeFigureOut">
              <a:rPr lang="tr-TR" smtClean="0"/>
              <a:pPr/>
              <a:t>01/03/2020</a:t>
            </a:fld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01/03/2020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23528" y="1556792"/>
            <a:ext cx="80283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3/C SINIFI 2. DÖNEM </a:t>
            </a:r>
          </a:p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1. VELİ TOPLANTISI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tr-TR" dirty="0" smtClean="0">
                <a:solidFill>
                  <a:schemeClr val="tx1"/>
                </a:solidFill>
                <a:latin typeface="Arial Black" pitchFamily="34" charset="0"/>
              </a:rPr>
              <a:t>GÜNDEM MADDELERİMİZ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539552" y="1508792"/>
            <a:ext cx="7467600" cy="5016552"/>
          </a:xfrm>
        </p:spPr>
        <p:txBody>
          <a:bodyPr>
            <a:normAutofit/>
          </a:bodyPr>
          <a:lstStyle/>
          <a:p>
            <a:r>
              <a:rPr lang="tr-TR" sz="1800" dirty="0" smtClean="0"/>
              <a:t>1. DÖNEMİN GENEL DEĞERLENDİRMESİ</a:t>
            </a:r>
          </a:p>
          <a:p>
            <a:r>
              <a:rPr lang="tr-TR" sz="1800" dirty="0" smtClean="0"/>
              <a:t>SINIF SEVİYESİNİN ALTINDAKİ ÖĞRENCİLER İÇİN ALINACAK ÖNLEMLER</a:t>
            </a:r>
          </a:p>
          <a:p>
            <a:r>
              <a:rPr lang="tr-TR" sz="1800" dirty="0" smtClean="0"/>
              <a:t>Öğrencilerin kılık-kıyafet, temizlik ve beslenme alışkanlıkları</a:t>
            </a:r>
          </a:p>
          <a:p>
            <a:r>
              <a:rPr lang="tr-TR" sz="1800" dirty="0" smtClean="0"/>
              <a:t>Devam-devamsızlık, okula giriş-çıkış saatleri</a:t>
            </a:r>
          </a:p>
          <a:p>
            <a:r>
              <a:rPr lang="tr-TR" sz="1800" dirty="0" smtClean="0"/>
              <a:t>Derslere hazırlıklı gelmenin öğrenci başarısına olan katkısı</a:t>
            </a:r>
          </a:p>
          <a:p>
            <a:r>
              <a:rPr lang="tr-TR" sz="1800" dirty="0" smtClean="0"/>
              <a:t>Okul-öğretmen-veli işbirliği</a:t>
            </a:r>
          </a:p>
          <a:p>
            <a:r>
              <a:rPr lang="tr-TR" sz="1800" dirty="0" smtClean="0"/>
              <a:t>Okuma alışkanlığı ve ödevler </a:t>
            </a:r>
          </a:p>
          <a:p>
            <a:r>
              <a:rPr lang="tr-TR" sz="1800" dirty="0" smtClean="0"/>
              <a:t>Öğrenciler arası ilişkiler nasıl olmalı</a:t>
            </a:r>
          </a:p>
          <a:p>
            <a:r>
              <a:rPr lang="tr-TR" sz="1800" dirty="0" smtClean="0"/>
              <a:t>Okul dışında öğrencilerin vakitlerini nasıl değerlendirmeleri gerektiği</a:t>
            </a:r>
          </a:p>
          <a:p>
            <a:r>
              <a:rPr lang="tr-TR" sz="1800" dirty="0" err="1" smtClean="0"/>
              <a:t>Koronavirüs</a:t>
            </a:r>
            <a:r>
              <a:rPr lang="tr-TR" sz="1800" dirty="0" smtClean="0"/>
              <a:t> ve hijyen</a:t>
            </a:r>
          </a:p>
          <a:p>
            <a:r>
              <a:rPr lang="tr-TR" sz="1800" dirty="0" smtClean="0"/>
              <a:t>İletişim yoluyla dolandırıcılık</a:t>
            </a:r>
          </a:p>
          <a:p>
            <a:r>
              <a:rPr lang="tr-TR" sz="1800" dirty="0" smtClean="0"/>
              <a:t>Gıda güvenirliği ,gıda israfı</a:t>
            </a:r>
          </a:p>
          <a:p>
            <a:endParaRPr lang="tr-TR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.</a:t>
            </a:r>
            <a:endParaRPr lang="tr-TR" dirty="0"/>
          </a:p>
        </p:txBody>
      </p:sp>
      <p:pic>
        <p:nvPicPr>
          <p:cNvPr id="1027" name="Picture 3" descr="C:\Users\3C1C\Desktop\KORONAVIRUS-01-960x3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9142413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323528" y="1484784"/>
            <a:ext cx="8229600" cy="4525963"/>
          </a:xfrm>
        </p:spPr>
        <p:txBody>
          <a:bodyPr>
            <a:normAutofit/>
          </a:bodyPr>
          <a:lstStyle/>
          <a:p>
            <a:r>
              <a:rPr lang="tr-TR" sz="2000" dirty="0" smtClean="0"/>
              <a:t>Yeni </a:t>
            </a:r>
            <a:r>
              <a:rPr lang="tr-TR" sz="2000" dirty="0" err="1" smtClean="0"/>
              <a:t>Koronavirus</a:t>
            </a:r>
            <a:r>
              <a:rPr lang="tr-TR" sz="2000" dirty="0" smtClean="0"/>
              <a:t> ilk defa 29 Aralık 2019’da Çin’in </a:t>
            </a:r>
            <a:r>
              <a:rPr lang="tr-TR" sz="2000" dirty="0" err="1" smtClean="0"/>
              <a:t>Wuhan</a:t>
            </a:r>
            <a:r>
              <a:rPr lang="tr-TR" sz="2000" dirty="0" smtClean="0"/>
              <a:t> şehrindeki deniz ürünleri ve canlı hayvan satan bir markette çalışan 4 kişide ve aynı günlerde bu marketi ziyaret eden çok sayıda kişide akciğer </a:t>
            </a:r>
            <a:r>
              <a:rPr lang="tr-TR" sz="2000" dirty="0" err="1" smtClean="0"/>
              <a:t>infeksiyonu</a:t>
            </a:r>
            <a:r>
              <a:rPr lang="tr-TR" sz="2000" dirty="0" smtClean="0"/>
              <a:t> (</a:t>
            </a:r>
            <a:r>
              <a:rPr lang="tr-TR" sz="2000" dirty="0" err="1" smtClean="0"/>
              <a:t>pnömoni</a:t>
            </a:r>
            <a:r>
              <a:rPr lang="tr-TR" sz="2000" dirty="0" smtClean="0"/>
              <a:t>) bulgularının tespit edildiğinin açıklanmasıyla gündeme gelmiştir</a:t>
            </a:r>
            <a:endParaRPr lang="tr-TR" sz="2000" dirty="0"/>
          </a:p>
        </p:txBody>
      </p:sp>
      <p:pic>
        <p:nvPicPr>
          <p:cNvPr id="4" name="Picture 2" descr="C:\Users\3C1C\Desktop\n-CoV_minibann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068960"/>
            <a:ext cx="7416824" cy="3384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fontAlgn="base"/>
            <a:r>
              <a:rPr lang="tr-TR" b="1" dirty="0" smtClean="0"/>
              <a:t>Hastalığın belirtileri nelerdir?</a:t>
            </a:r>
            <a:endParaRPr lang="tr-TR" dirty="0" smtClean="0"/>
          </a:p>
          <a:p>
            <a:pPr fontAlgn="base"/>
            <a:r>
              <a:rPr lang="tr-TR" dirty="0" smtClean="0"/>
              <a:t>Hastalık, 2-14 gün süren bir kuluçka süresinden sonra birden başlayan yüksek ateş (39 derece), öksürük ve nefes darlığı ile karakterlidir. Bazı hastalarda boğaz ağrısı ve burun akıntısının da olduğu görülmüştür.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tr-TR" b="1" dirty="0" smtClean="0"/>
              <a:t>Hastalık nasıl bulaşır?</a:t>
            </a:r>
            <a:endParaRPr lang="tr-TR" dirty="0" smtClean="0"/>
          </a:p>
          <a:p>
            <a:pPr fontAlgn="base"/>
            <a:r>
              <a:rPr lang="tr-TR" dirty="0" smtClean="0"/>
              <a:t>Yeni </a:t>
            </a:r>
            <a:r>
              <a:rPr lang="tr-TR" dirty="0" err="1" smtClean="0"/>
              <a:t>Koronavirusun</a:t>
            </a:r>
            <a:r>
              <a:rPr lang="tr-TR" dirty="0" smtClean="0"/>
              <a:t>, diğer </a:t>
            </a:r>
            <a:r>
              <a:rPr lang="tr-TR" dirty="0" err="1" smtClean="0"/>
              <a:t>Koronaviruslar</a:t>
            </a:r>
            <a:r>
              <a:rPr lang="tr-TR" dirty="0" smtClean="0"/>
              <a:t> gibi solunum salgıları ile bulaştığı düşünülmektedir. Hasta kişilerden öksürük, hapşırık, gülme, konuşma sırasında çevreye saçılan </a:t>
            </a:r>
            <a:r>
              <a:rPr lang="tr-TR" dirty="0" err="1" smtClean="0"/>
              <a:t>virus</a:t>
            </a:r>
            <a:r>
              <a:rPr lang="tr-TR" dirty="0" smtClean="0"/>
              <a:t> içeren solunum salgısı damlacıkları, sağlam kişilerin mukozalarına temas ederek bu kişilerin hastalanmasına neden olur. Hastalığın bu şekilde insandan insana bulaşması için yakın temas (1 metreden yakın) gereklidir.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fontAlgn="base"/>
            <a:r>
              <a:rPr lang="tr-TR" b="1" dirty="0" smtClean="0"/>
              <a:t>Hastalıktan nasıl </a:t>
            </a:r>
            <a:r>
              <a:rPr lang="tr-TR" b="1" dirty="0" err="1" smtClean="0"/>
              <a:t>korunulabilir</a:t>
            </a:r>
            <a:r>
              <a:rPr lang="tr-TR" b="1" dirty="0" smtClean="0"/>
              <a:t>?</a:t>
            </a:r>
            <a:endParaRPr lang="tr-TR" dirty="0" smtClean="0"/>
          </a:p>
          <a:p>
            <a:pPr fontAlgn="base"/>
            <a:r>
              <a:rPr lang="tr-TR" dirty="0" smtClean="0"/>
              <a:t>Hastalıktan korunmak için bir aşı söz konusu değildir. Bu nedenle korunmada şimdilik en etkili yöntem </a:t>
            </a:r>
            <a:r>
              <a:rPr lang="tr-TR" dirty="0" err="1" smtClean="0"/>
              <a:t>virusla</a:t>
            </a:r>
            <a:r>
              <a:rPr lang="tr-TR" dirty="0" smtClean="0"/>
              <a:t> (hasta kişilerle) temas etmekten kaçınmaktır</a:t>
            </a:r>
          </a:p>
          <a:p>
            <a:r>
              <a:rPr lang="tr-TR" dirty="0" smtClean="0"/>
              <a:t>korunmak için el temizliğine dikkat edilmesi, temiz olmayan ellerin göz, ağız ve buruna götürülmemesi çok önemlidir.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tr-TR" b="1" dirty="0" smtClean="0"/>
              <a:t>Hastalık kaç kişide ve nerelerde görüldü? Kaç kişi hayatını kaybetti?</a:t>
            </a:r>
            <a:r>
              <a:rPr lang="tr-TR" b="1" i="1" dirty="0" smtClean="0"/>
              <a:t/>
            </a:r>
            <a:br>
              <a:rPr lang="tr-TR" b="1" i="1" dirty="0" smtClean="0"/>
            </a:br>
            <a:endParaRPr lang="tr-TR" dirty="0" smtClean="0"/>
          </a:p>
          <a:p>
            <a:pPr fontAlgn="base"/>
            <a:r>
              <a:rPr lang="tr-TR" dirty="0" smtClean="0"/>
              <a:t>Kesin olarak kanıtlanmış hasta sayısı, 79 251’i Çin’de olmak üzere tüm dünyada toplam 85 188 kişidir. </a:t>
            </a:r>
            <a:r>
              <a:rPr lang="tr-TR" b="1" dirty="0" smtClean="0"/>
              <a:t>Çin’de 2788,</a:t>
            </a:r>
            <a:r>
              <a:rPr lang="tr-TR" dirty="0" smtClean="0"/>
              <a:t> </a:t>
            </a:r>
            <a:r>
              <a:rPr lang="tr-TR" dirty="0" err="1" smtClean="0"/>
              <a:t>Diamond</a:t>
            </a:r>
            <a:r>
              <a:rPr lang="tr-TR" dirty="0" smtClean="0"/>
              <a:t> </a:t>
            </a:r>
            <a:r>
              <a:rPr lang="tr-TR" dirty="0" err="1" smtClean="0"/>
              <a:t>Princess</a:t>
            </a:r>
            <a:r>
              <a:rPr lang="tr-TR" dirty="0" smtClean="0"/>
              <a:t> gemisinde 6, Güney Kore’de 17, İtalya’da 21, İran’da 34, Japonya’da 5, Hong Kong’da 2,  Tayvan’da 1, Fransa’da 2, </a:t>
            </a:r>
            <a:r>
              <a:rPr lang="tr-TR" dirty="0" err="1" smtClean="0"/>
              <a:t>Filipinler’de</a:t>
            </a:r>
            <a:r>
              <a:rPr lang="tr-TR" dirty="0" smtClean="0"/>
              <a:t> 1 kişinin hayatını kaybettiği bildirilmiştir. 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95</TotalTime>
  <Words>273</Words>
  <PresentationFormat>Ekran Gösterisi (4:3)</PresentationFormat>
  <Paragraphs>26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Cumba</vt:lpstr>
      <vt:lpstr>Slayt 1</vt:lpstr>
      <vt:lpstr>GÜNDEM MADDELERİMİZ </vt:lpstr>
      <vt:lpstr>Slayt 3</vt:lpstr>
      <vt:lpstr>Slayt 4</vt:lpstr>
      <vt:lpstr>Slayt 5</vt:lpstr>
      <vt:lpstr>Slayt 6</vt:lpstr>
      <vt:lpstr>Slayt 7</vt:lpstr>
      <vt:lpstr>Slayt 8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2020-02-29T08:20:50Z</dcterms:created>
  <dcterms:modified xsi:type="dcterms:W3CDTF">2020-03-01T08:58:38Z</dcterms:modified>
  <cp:category>https://www.sorubak.com</cp:category>
</cp:coreProperties>
</file>