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6"/>
  </p:notesMasterIdLst>
  <p:sldIdLst>
    <p:sldId id="272" r:id="rId3"/>
    <p:sldId id="256" r:id="rId4"/>
    <p:sldId id="257" r:id="rId5"/>
    <p:sldId id="268" r:id="rId6"/>
    <p:sldId id="267" r:id="rId7"/>
    <p:sldId id="269" r:id="rId8"/>
    <p:sldId id="259" r:id="rId9"/>
    <p:sldId id="270" r:id="rId10"/>
    <p:sldId id="260" r:id="rId11"/>
    <p:sldId id="271" r:id="rId12"/>
    <p:sldId id="262" r:id="rId13"/>
    <p:sldId id="266" r:id="rId14"/>
    <p:sldId id="265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FF"/>
    <a:srgbClr val="CC99FF"/>
    <a:srgbClr val="F379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86477" autoAdjust="0"/>
  </p:normalViewPr>
  <p:slideViewPr>
    <p:cSldViewPr>
      <p:cViewPr varScale="1">
        <p:scale>
          <a:sx n="91" d="100"/>
          <a:sy n="91" d="100"/>
        </p:scale>
        <p:origin x="-99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83901-907C-456D-9FF2-1AC3429DBD9C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E66FD-EF28-4969-B08C-04B81C8E84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2246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tıklayın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151FAE0-936A-4269-A09F-CDD7019E599E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374237A-DCD9-457E-B999-8B7C48E1745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5496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7B76DA3-8B80-40DD-A62A-99C7CF889E70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E6E945-A7D6-44E9-97D1-A1A2629F14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3128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E5D4A91-36FE-491D-83AA-B170040031FB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FDAD63-4DAB-4356-BBF1-32E692F55C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8893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B2C366-095E-4FD1-AF9C-C4AC47CB676A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46DB58-0501-4324-93F8-7F8CA11177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8971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3E995-40A4-4908-B6A2-0894AA9B3E6F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5E725AC-421A-4B71-A6F5-06C310AA36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7443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B9D6DA-3120-48D7-AB93-0E15FE5DB0F7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8524664-6456-42BB-A197-9256BD86E3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7404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17B58F-A6D9-4227-805F-6F33B798ED9A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5F3634-83F6-49B4-8DFD-C057D557B5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4650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A22ADF6-9BB7-4C86-A57D-F62A2C2D8349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B1D92A2-BE08-44D3-B557-31CF5E04B2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8535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D0BA69C-C52D-42F3-922F-A745DD939E59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85701A-75B6-4832-AB0E-942CCFC76F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60374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948022-820C-4B81-A304-5241DC384349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B3FAD4-7C2F-41E3-80EF-91A6678FD6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657107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F179F36-5453-4D19-89C7-475207DAF5F8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F4A09-4EA4-4C0E-9F21-D885C1D930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504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/>
              <a:t>Resim eklemek için simgeye tıklayın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EC4D032-ED46-4AD9-90F3-16A04361359D}" type="datetimeFigureOut">
              <a:rPr lang="tr-TR" smtClean="0"/>
              <a:pPr/>
              <a:t>01/11/2019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2051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F3F522D6-A90C-41BA-AC6B-4746F6FE3F7A}" type="datetime1">
              <a:rPr lang="tr-TR"/>
              <a:pPr>
                <a:defRPr/>
              </a:pPr>
              <a:t>01/11/2019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2C19B9B-6744-4F14-AF8E-B7216C0C62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33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alka 2"/>
          <p:cNvSpPr/>
          <p:nvPr/>
        </p:nvSpPr>
        <p:spPr bwMode="auto">
          <a:xfrm>
            <a:off x="971550" y="90488"/>
            <a:ext cx="6985000" cy="6669087"/>
          </a:xfrm>
          <a:prstGeom prst="donut">
            <a:avLst>
              <a:gd name="adj" fmla="val 16923"/>
            </a:avLst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17411" name="Picture 10" descr="C:\Users\user\Pictures\avatar21024140dv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136842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1" descr="C:\Users\user\Pictures\bayrak058grmr0yc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88913"/>
            <a:ext cx="1584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 bwMode="auto">
          <a:xfrm rot="16200000">
            <a:off x="1298007" y="-105502"/>
            <a:ext cx="6278172" cy="7004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21530"/>
                <a:gd name="adj2" fmla="val 71242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tr-TR" sz="1050" b="1" dirty="0" smtClean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Ayşe Atıl İlkokulu   </a:t>
            </a:r>
            <a:endParaRPr lang="tr-TR" sz="1050" b="1" dirty="0">
              <a:ln w="12700">
                <a:solidFill>
                  <a:srgbClr val="DBF5F9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3132138" y="2290763"/>
            <a:ext cx="2663825" cy="2217737"/>
          </a:xfrm>
          <a:prstGeom prst="star5">
            <a:avLst>
              <a:gd name="adj" fmla="val 2183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tr-TR" sz="2800" b="1" spc="5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3532188" y="2643188"/>
            <a:ext cx="1863725" cy="1577975"/>
          </a:xfrm>
          <a:prstGeom prst="star5">
            <a:avLst>
              <a:gd name="adj" fmla="val 30700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r-TR" sz="5400" b="1" i="1" dirty="0" smtClean="0">
                <a:solidFill>
                  <a:srgbClr val="D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1/D</a:t>
            </a:r>
            <a:endParaRPr lang="tr-TR" sz="6000" b="1" i="1" dirty="0">
              <a:solidFill>
                <a:srgbClr val="D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 bwMode="auto">
          <a:xfrm rot="16200000">
            <a:off x="2474724" y="1311435"/>
            <a:ext cx="4013870" cy="4248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68059"/>
                <a:gd name="adj2" fmla="val 6441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Yıldızlar Sınıfı   </a:t>
            </a:r>
          </a:p>
        </p:txBody>
      </p:sp>
      <p:sp>
        <p:nvSpPr>
          <p:cNvPr id="9" name="Başlık 1"/>
          <p:cNvSpPr>
            <a:spLocks noGrp="1"/>
          </p:cNvSpPr>
          <p:nvPr>
            <p:ph type="ctrTitle"/>
          </p:nvPr>
        </p:nvSpPr>
        <p:spPr>
          <a:xfrm>
            <a:off x="-159804" y="5661248"/>
            <a:ext cx="9153147" cy="404663"/>
          </a:xfrm>
        </p:spPr>
        <p:txBody>
          <a:bodyPr>
            <a:normAutofit fontScale="90000"/>
          </a:bodyPr>
          <a:lstStyle/>
          <a:p>
            <a:r>
              <a:rPr lang="tr-TR" sz="3200" b="1" i="1" dirty="0" smtClean="0">
                <a:solidFill>
                  <a:srgbClr val="C00000"/>
                </a:solidFill>
              </a:rPr>
              <a:t>ELAKİNOM SESLER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 bwMode="auto">
          <a:xfrm>
            <a:off x="-39556" y="5037944"/>
            <a:ext cx="9153147" cy="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5000" lnSpcReduction="2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sz="3200" b="1" i="1" dirty="0" smtClean="0">
                <a:solidFill>
                  <a:srgbClr val="C00000"/>
                </a:solidFill>
              </a:rPr>
              <a:t>İLK OKUMA ÇALIŞMALARI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32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3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1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4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29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8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70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1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36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41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8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1"/>
          <p:cNvSpPr txBox="1">
            <a:spLocks/>
          </p:cNvSpPr>
          <p:nvPr/>
        </p:nvSpPr>
        <p:spPr>
          <a:xfrm>
            <a:off x="301914" y="808854"/>
            <a:ext cx="1656302" cy="955921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effectLst/>
                <a:latin typeface="ALFABET98" panose="00000400000000000000" pitchFamily="2" charset="0"/>
              </a:rPr>
              <a:t>E</a:t>
            </a:r>
            <a:r>
              <a:rPr lang="tr-TR" sz="48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mel’e</a:t>
            </a:r>
            <a:endParaRPr lang="tr-TR" sz="4800" i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935945" y="988559"/>
            <a:ext cx="1553992" cy="745103"/>
          </a:xfrm>
          <a:prstGeom prst="rect">
            <a:avLst/>
          </a:prstGeom>
        </p:spPr>
        <p:txBody>
          <a:bodyPr vert="horz" wrap="none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el</a:t>
            </a:r>
            <a:r>
              <a:rPr lang="tr-TR" sz="48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le</a:t>
            </a:r>
            <a:r>
              <a:rPr lang="tr-TR" sz="48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me</a:t>
            </a:r>
            <a:endParaRPr lang="tr-TR" sz="4800" dirty="0">
              <a:solidFill>
                <a:srgbClr val="CC66FF"/>
              </a:solidFill>
              <a:latin typeface="ALFABET98" panose="000004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00166" y="191696"/>
            <a:ext cx="655272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4000" b="1" dirty="0" smtClean="0">
                <a:latin typeface="ALFABET98" panose="00000400000000000000" pitchFamily="2" charset="0"/>
              </a:rPr>
              <a:t>3 heceli kelimeler (Sözcükler)</a:t>
            </a:r>
            <a:endParaRPr lang="tr-TR" sz="4000" b="1" dirty="0">
              <a:latin typeface="ALFABET98" panose="00000400000000000000" pitchFamily="2" charset="0"/>
            </a:endParaRPr>
          </a:p>
        </p:txBody>
      </p:sp>
      <p:sp>
        <p:nvSpPr>
          <p:cNvPr id="127" name="Metin kutusu 126"/>
          <p:cNvSpPr txBox="1"/>
          <p:nvPr/>
        </p:nvSpPr>
        <p:spPr>
          <a:xfrm>
            <a:off x="2319873" y="945613"/>
            <a:ext cx="2337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800" dirty="0" smtClean="0">
                <a:latin typeface="ALFABET98" panose="00000400000000000000" pitchFamily="2" charset="0"/>
              </a:rPr>
              <a:t>ek</a:t>
            </a:r>
            <a:r>
              <a:rPr lang="tr-TR" sz="4800" dirty="0" smtClean="0">
                <a:solidFill>
                  <a:srgbClr val="F37953"/>
                </a:solidFill>
                <a:latin typeface="ALFABET98" panose="00000400000000000000" pitchFamily="2" charset="0"/>
              </a:rPr>
              <a:t>mek</a:t>
            </a:r>
            <a:r>
              <a:rPr lang="tr-TR" sz="4800" dirty="0" smtClean="0">
                <a:latin typeface="ALFABET98" panose="00000400000000000000" pitchFamily="2" charset="0"/>
              </a:rPr>
              <a:t>lik</a:t>
            </a:r>
            <a:endParaRPr lang="tr-TR" sz="4800" dirty="0">
              <a:latin typeface="ALFABET98" panose="00000400000000000000" pitchFamily="2" charset="0"/>
            </a:endParaRPr>
          </a:p>
        </p:txBody>
      </p:sp>
      <p:sp>
        <p:nvSpPr>
          <p:cNvPr id="128" name="Metin kutusu 127"/>
          <p:cNvSpPr txBox="1"/>
          <p:nvPr/>
        </p:nvSpPr>
        <p:spPr>
          <a:xfrm>
            <a:off x="6701590" y="945613"/>
            <a:ext cx="22461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 smtClean="0">
                <a:latin typeface="ALFABET98" panose="00000400000000000000" pitchFamily="2" charset="0"/>
              </a:rPr>
              <a:t>ka</a:t>
            </a:r>
            <a:r>
              <a:rPr lang="tr-TR" sz="48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lem</a:t>
            </a:r>
            <a:r>
              <a:rPr lang="tr-TR" sz="4800" dirty="0" smtClean="0">
                <a:latin typeface="ALFABET98" panose="00000400000000000000" pitchFamily="2" charset="0"/>
              </a:rPr>
              <a:t>lik</a:t>
            </a:r>
            <a:endParaRPr lang="tr-TR" sz="4800" dirty="0">
              <a:latin typeface="ALFABET98" panose="00000400000000000000" pitchFamily="2" charset="0"/>
            </a:endParaRPr>
          </a:p>
        </p:txBody>
      </p:sp>
      <p:sp>
        <p:nvSpPr>
          <p:cNvPr id="132" name="Başlık 1"/>
          <p:cNvSpPr txBox="1">
            <a:spLocks/>
          </p:cNvSpPr>
          <p:nvPr/>
        </p:nvSpPr>
        <p:spPr>
          <a:xfrm>
            <a:off x="119259" y="2105152"/>
            <a:ext cx="1709408" cy="924478"/>
          </a:xfrm>
          <a:prstGeom prst="rect">
            <a:avLst/>
          </a:prstGeom>
        </p:spPr>
        <p:txBody>
          <a:bodyPr vert="horz" wrap="none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 smtClean="0">
                <a:effectLst/>
                <a:latin typeface="ALFABET98" panose="00000400000000000000" pitchFamily="2" charset="0"/>
              </a:rPr>
              <a:t>e</a:t>
            </a:r>
            <a:r>
              <a:rPr lang="tr-TR" sz="5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mek</a:t>
            </a:r>
            <a:r>
              <a:rPr lang="tr-TR" sz="5400" dirty="0" smtClean="0">
                <a:effectLst/>
                <a:latin typeface="ALFABET98" panose="00000400000000000000" pitchFamily="2" charset="0"/>
              </a:rPr>
              <a:t>li</a:t>
            </a:r>
            <a:endParaRPr lang="tr-TR" sz="5400" i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3" name="Başlık 1"/>
          <p:cNvSpPr txBox="1">
            <a:spLocks/>
          </p:cNvSpPr>
          <p:nvPr/>
        </p:nvSpPr>
        <p:spPr>
          <a:xfrm>
            <a:off x="6839608" y="2244225"/>
            <a:ext cx="1970091" cy="830997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Me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li</a:t>
            </a:r>
            <a:r>
              <a:rPr lang="tr-TR" sz="5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ke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4" name="Metin kutusu 133"/>
          <p:cNvSpPr txBox="1"/>
          <p:nvPr/>
        </p:nvSpPr>
        <p:spPr>
          <a:xfrm>
            <a:off x="2100263" y="2151892"/>
            <a:ext cx="188192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ke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mik</a:t>
            </a:r>
            <a:r>
              <a:rPr lang="tr-TR" sz="5400" dirty="0" smtClean="0">
                <a:latin typeface="ALFABET98" panose="00000400000000000000" pitchFamily="2" charset="0"/>
              </a:rPr>
              <a:t>li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5" name="Metin kutusu 134"/>
          <p:cNvSpPr txBox="1"/>
          <p:nvPr/>
        </p:nvSpPr>
        <p:spPr>
          <a:xfrm>
            <a:off x="4217817" y="2151892"/>
            <a:ext cx="22926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 smtClean="0">
                <a:latin typeface="ALFABET98" panose="00000400000000000000" pitchFamily="2" charset="0"/>
              </a:rPr>
              <a:t>ma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ka</a:t>
            </a:r>
            <a:r>
              <a:rPr lang="tr-TR" sz="5400" dirty="0" smtClean="0">
                <a:latin typeface="ALFABET98" panose="00000400000000000000" pitchFamily="2" charset="0"/>
              </a:rPr>
              <a:t>le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1846907" y="3325839"/>
            <a:ext cx="25939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  <a:r>
              <a:rPr lang="tr-TR" sz="5400" dirty="0" smtClean="0">
                <a:latin typeface="ALFABET98" panose="00000400000000000000" pitchFamily="2" charset="0"/>
              </a:rPr>
              <a:t>li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lik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130392" y="3312983"/>
            <a:ext cx="36359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ko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nak</a:t>
            </a:r>
            <a:r>
              <a:rPr lang="tr-TR" sz="5400" dirty="0" smtClean="0">
                <a:latin typeface="ALFABET98" panose="00000400000000000000" pitchFamily="2" charset="0"/>
              </a:rPr>
              <a:t>la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mak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2883411" y="4437112"/>
            <a:ext cx="2472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ma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ki</a:t>
            </a:r>
            <a:r>
              <a:rPr lang="tr-TR" sz="5400" dirty="0" smtClean="0">
                <a:latin typeface="ALFABET98" panose="00000400000000000000" pitchFamily="2" charset="0"/>
              </a:rPr>
              <a:t>ne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li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6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8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8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4" grpId="0"/>
      <p:bldP spid="127" grpId="0"/>
      <p:bldP spid="128" grpId="0"/>
      <p:bldP spid="132" grpId="0"/>
      <p:bldP spid="133" grpId="0"/>
      <p:bldP spid="134" grpId="0"/>
      <p:bldP spid="135" grpId="0"/>
      <p:bldP spid="31" grpId="0"/>
      <p:bldP spid="1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622961"/>
            <a:ext cx="8496944" cy="5709248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latin typeface="ALFABET98" panose="00000400000000000000" pitchFamily="2" charset="0"/>
              </a:rPr>
              <a:t>Ka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mil</a:t>
            </a:r>
            <a:r>
              <a:rPr lang="tr-TR" sz="5400" b="1" dirty="0" smtClean="0">
                <a:latin typeface="ALFABET98" panose="00000400000000000000" pitchFamily="2" charset="0"/>
              </a:rPr>
              <a:t>, an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</a:t>
            </a:r>
            <a:r>
              <a:rPr lang="tr-TR" sz="5400" b="1" dirty="0" smtClean="0">
                <a:latin typeface="ALFABET98" panose="00000400000000000000" pitchFamily="2" charset="0"/>
              </a:rPr>
              <a:t>me 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li</a:t>
            </a:r>
            <a:r>
              <a:rPr lang="tr-TR" sz="5400" b="1" dirty="0" smtClean="0">
                <a:latin typeface="ALFABET98" panose="00000400000000000000" pitchFamily="2" charset="0"/>
              </a:rPr>
              <a:t>mon 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al</a:t>
            </a:r>
            <a:r>
              <a:rPr lang="tr-TR" sz="5400" b="1" dirty="0" smtClean="0">
                <a:latin typeface="ALFABET98" panose="00000400000000000000" pitchFamily="2" charset="0"/>
              </a:rPr>
              <a:t>.</a:t>
            </a:r>
            <a:endParaRPr lang="tr-TR" sz="5400" b="1" dirty="0"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Me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lek</a:t>
            </a:r>
            <a:r>
              <a:rPr lang="tr-TR" sz="5400" b="1" dirty="0" smtClean="0">
                <a:latin typeface="ALFABET98" panose="00000400000000000000" pitchFamily="2" charset="0"/>
              </a:rPr>
              <a:t> ek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  <a:r>
              <a:rPr lang="tr-TR" sz="5400" b="1" dirty="0" smtClean="0">
                <a:latin typeface="ALFABET98" panose="00000400000000000000" pitchFamily="2" charset="0"/>
              </a:rPr>
              <a:t>, na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</a:t>
            </a:r>
            <a:r>
              <a:rPr lang="tr-TR" sz="5400" b="1" dirty="0" smtClean="0">
                <a:latin typeface="ALFABET98" panose="00000400000000000000" pitchFamily="2" charset="0"/>
              </a:rPr>
              <a:t> al. </a:t>
            </a:r>
            <a:endParaRPr lang="tr-TR" sz="5400" b="1" dirty="0">
              <a:solidFill>
                <a:srgbClr val="FF0000"/>
              </a:solidFill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Ke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mal</a:t>
            </a:r>
            <a:r>
              <a:rPr lang="tr-TR" sz="5400" b="1" dirty="0" smtClean="0">
                <a:latin typeface="ALFABET98" panose="00000400000000000000" pitchFamily="2" charset="0"/>
              </a:rPr>
              <a:t> li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</a:t>
            </a:r>
            <a:r>
              <a:rPr lang="tr-TR" sz="5400" b="1" dirty="0" smtClean="0">
                <a:latin typeface="ALFABET98" panose="00000400000000000000" pitchFamily="2" charset="0"/>
              </a:rPr>
              <a:t>na 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in</a:t>
            </a:r>
            <a:r>
              <a:rPr lang="tr-TR" sz="5400" b="1" dirty="0" smtClean="0">
                <a:latin typeface="ALFABET98" panose="00000400000000000000" pitchFamily="2" charset="0"/>
              </a:rPr>
              <a:t>me.</a:t>
            </a:r>
            <a:endParaRPr lang="tr-TR" sz="5400" b="1" dirty="0"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Mi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</a:t>
            </a:r>
            <a:r>
              <a:rPr lang="tr-TR" sz="5400" b="1" dirty="0" smtClean="0">
                <a:latin typeface="ALFABET98" panose="00000400000000000000" pitchFamily="2" charset="0"/>
              </a:rPr>
              <a:t>, mi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nik</a:t>
            </a:r>
            <a:r>
              <a:rPr lang="tr-TR" sz="5400" b="1" dirty="0" smtClean="0">
                <a:latin typeface="ALFABET98" panose="00000400000000000000" pitchFamily="2" charset="0"/>
              </a:rPr>
              <a:t> ka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lem</a:t>
            </a:r>
            <a:r>
              <a:rPr lang="tr-TR" sz="5400" b="1" dirty="0" smtClean="0">
                <a:latin typeface="ALFABET98" panose="00000400000000000000" pitchFamily="2" charset="0"/>
              </a:rPr>
              <a:t> al. </a:t>
            </a:r>
            <a:endParaRPr lang="tr-TR" sz="5400" b="1" dirty="0"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E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  <a:r>
              <a:rPr lang="tr-TR" sz="5400" b="1" dirty="0" smtClean="0">
                <a:latin typeface="ALFABET98" panose="00000400000000000000" pitchFamily="2" charset="0"/>
              </a:rPr>
              <a:t>le 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</a:t>
            </a:r>
            <a:r>
              <a:rPr lang="tr-TR" sz="5400" b="1" dirty="0" smtClean="0">
                <a:latin typeface="ALFABET98" panose="00000400000000000000" pitchFamily="2" charset="0"/>
              </a:rPr>
              <a:t>nik 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</a:t>
            </a:r>
            <a:r>
              <a:rPr lang="tr-TR" sz="5400" b="1" dirty="0" smtClean="0">
                <a:latin typeface="ALFABET98" panose="00000400000000000000" pitchFamily="2" charset="0"/>
              </a:rPr>
              <a:t>ne 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e</a:t>
            </a:r>
            <a:r>
              <a:rPr lang="tr-TR" sz="5400" b="1" dirty="0" smtClean="0">
                <a:latin typeface="ALFABET98" panose="00000400000000000000" pitchFamily="2" charset="0"/>
              </a:rPr>
              <a:t>mek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le</a:t>
            </a:r>
            <a:r>
              <a:rPr lang="tr-TR" sz="5400" b="1" dirty="0" smtClean="0">
                <a:latin typeface="ALFABET98" panose="00000400000000000000" pitchFamily="2" charset="0"/>
              </a:rPr>
              <a:t>.</a:t>
            </a:r>
            <a:endParaRPr lang="tr-TR" sz="5400" b="1" dirty="0"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Mi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</a:t>
            </a:r>
            <a:r>
              <a:rPr lang="tr-TR" sz="5400" b="1" dirty="0" smtClean="0">
                <a:latin typeface="ALFABET98" panose="00000400000000000000" pitchFamily="2" charset="0"/>
              </a:rPr>
              <a:t> ko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mik</a:t>
            </a:r>
            <a:r>
              <a:rPr lang="tr-TR" sz="5400" b="1" dirty="0" smtClean="0">
                <a:latin typeface="ALFABET98" panose="00000400000000000000" pitchFamily="2" charset="0"/>
              </a:rPr>
              <a:t> ol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</a:t>
            </a:r>
            <a:r>
              <a:rPr lang="tr-TR" sz="5400" b="1" dirty="0" smtClean="0">
                <a:latin typeface="ALFABET98" panose="00000400000000000000" pitchFamily="2" charset="0"/>
              </a:rPr>
              <a:t>.</a:t>
            </a:r>
          </a:p>
          <a:p>
            <a:r>
              <a:rPr lang="tr-TR" sz="5400" b="1" dirty="0" smtClean="0">
                <a:latin typeface="ALFABET98" panose="00000400000000000000" pitchFamily="2" charset="0"/>
              </a:rPr>
              <a:t>Ke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mal</a:t>
            </a:r>
            <a:r>
              <a:rPr lang="tr-TR" sz="5400" b="1" dirty="0" smtClean="0">
                <a:latin typeface="ALFABET98" panose="00000400000000000000" pitchFamily="2" charset="0"/>
              </a:rPr>
              <a:t> ke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man</a:t>
            </a:r>
            <a:r>
              <a:rPr lang="tr-TR" sz="5400" b="1" dirty="0" smtClean="0">
                <a:latin typeface="ALFABET98" panose="00000400000000000000" pitchFamily="2" charset="0"/>
              </a:rPr>
              <a:t> ki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min</a:t>
            </a:r>
            <a:r>
              <a:rPr lang="tr-TR" sz="5400" b="1" dirty="0" smtClean="0">
                <a:latin typeface="ALFABET98" panose="00000400000000000000" pitchFamily="2" charset="0"/>
              </a:rPr>
              <a:t>?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339752" y="0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latin typeface="ALFABET98" panose="00000400000000000000" pitchFamily="2" charset="0"/>
              </a:rPr>
              <a:t>Cümleler</a:t>
            </a:r>
          </a:p>
        </p:txBody>
      </p:sp>
    </p:spTree>
    <p:extLst>
      <p:ext uri="{BB962C8B-B14F-4D97-AF65-F5344CB8AC3E}">
        <p14:creationId xmlns:p14="http://schemas.microsoft.com/office/powerpoint/2010/main" xmlns="" val="370683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764704"/>
            <a:ext cx="8640960" cy="5709248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latin typeface="ALFABET98" panose="00000400000000000000" pitchFamily="2" charset="0"/>
              </a:rPr>
              <a:t>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r>
              <a:rPr lang="tr-TR" sz="5400" b="1" dirty="0" smtClean="0">
                <a:latin typeface="ALFABET98" panose="00000400000000000000" pitchFamily="2" charset="0"/>
              </a:rPr>
              <a:t> 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r>
              <a:rPr lang="tr-TR" sz="5400" b="1" dirty="0" smtClean="0">
                <a:latin typeface="ALFABET98" panose="00000400000000000000" pitchFamily="2" charset="0"/>
              </a:rPr>
              <a:t> 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endParaRPr lang="tr-TR" sz="54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Ke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ke</a:t>
            </a:r>
            <a:r>
              <a:rPr lang="tr-TR" sz="5400" b="1" dirty="0" smtClean="0">
                <a:latin typeface="ALFABET98" panose="00000400000000000000" pitchFamily="2" charset="0"/>
              </a:rPr>
              <a:t> ke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lek</a:t>
            </a:r>
            <a:r>
              <a:rPr lang="tr-TR" sz="5400" b="1" dirty="0" smtClean="0">
                <a:latin typeface="ALFABET98" panose="00000400000000000000" pitchFamily="2" charset="0"/>
              </a:rPr>
              <a:t> 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endParaRPr lang="tr-TR" sz="54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anose="00000400000000000000" pitchFamily="2" charset="0"/>
            </a:endParaRPr>
          </a:p>
          <a:p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Kalk</a:t>
            </a:r>
            <a:r>
              <a:rPr lang="tr-TR" sz="5400" b="1" dirty="0" smtClean="0">
                <a:latin typeface="ALFABET98" panose="00000400000000000000" pitchFamily="2" charset="0"/>
              </a:rPr>
              <a:t> ke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ke</a:t>
            </a:r>
            <a:r>
              <a:rPr lang="tr-TR" sz="5400" b="1" dirty="0" smtClean="0">
                <a:latin typeface="ALFABET98" panose="00000400000000000000" pitchFamily="2" charset="0"/>
              </a:rPr>
              <a:t> ke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lek</a:t>
            </a:r>
            <a:r>
              <a:rPr lang="tr-TR" sz="5400" b="1" dirty="0" smtClean="0">
                <a:latin typeface="ALFABET98" panose="00000400000000000000" pitchFamily="2" charset="0"/>
              </a:rPr>
              <a:t> 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endParaRPr lang="tr-TR" sz="54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r>
              <a:rPr lang="tr-TR" sz="5400" b="1" dirty="0" smtClean="0">
                <a:latin typeface="ALFABET98" panose="00000400000000000000" pitchFamily="2" charset="0"/>
              </a:rPr>
              <a:t> 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r>
              <a:rPr lang="tr-TR" sz="5400" b="1" dirty="0" smtClean="0">
                <a:latin typeface="ALFABET98" panose="00000400000000000000" pitchFamily="2" charset="0"/>
              </a:rPr>
              <a:t> ek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le</a:t>
            </a:r>
            <a:endParaRPr lang="tr-TR" sz="54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anose="00000400000000000000" pitchFamily="2" charset="0"/>
            </a:endParaRPr>
          </a:p>
          <a:p>
            <a:r>
              <a:rPr lang="tr-TR" sz="5400" b="1" dirty="0" smtClean="0">
                <a:latin typeface="ALFABET98" panose="00000400000000000000" pitchFamily="2" charset="0"/>
              </a:rPr>
              <a:t>Kalk </a:t>
            </a:r>
            <a:r>
              <a:rPr lang="tr-TR" sz="5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anose="00000400000000000000" pitchFamily="2" charset="0"/>
              </a:rPr>
              <a:t>ek</a:t>
            </a:r>
            <a:r>
              <a:rPr lang="tr-TR" sz="5400" b="1" dirty="0" smtClean="0">
                <a:latin typeface="ALFABET98" panose="00000400000000000000" pitchFamily="2" charset="0"/>
              </a:rPr>
              <a:t>le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350926" y="0"/>
            <a:ext cx="4536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>
                <a:latin typeface="ALFABET98" panose="00000400000000000000" pitchFamily="2" charset="0"/>
              </a:rPr>
              <a:t>Cümleler</a:t>
            </a:r>
          </a:p>
        </p:txBody>
      </p:sp>
    </p:spTree>
    <p:extLst>
      <p:ext uri="{BB962C8B-B14F-4D97-AF65-F5344CB8AC3E}">
        <p14:creationId xmlns:p14="http://schemas.microsoft.com/office/powerpoint/2010/main" xmlns="" val="410893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tr-TR" dirty="0">
                <a:latin typeface="ALFABET98" panose="00000400000000000000" pitchFamily="2" charset="0"/>
              </a:rPr>
              <a:t>Teşekkür ederim.</a:t>
            </a:r>
          </a:p>
          <a:p>
            <a:pPr marL="0" indent="0" algn="ctr">
              <a:buNone/>
            </a:pPr>
            <a:endParaRPr lang="tr-TR" dirty="0">
              <a:latin typeface="ALFABET98" panose="00000400000000000000" pitchFamily="2" charset="0"/>
            </a:endParaRPr>
          </a:p>
          <a:p>
            <a:pPr marL="0" indent="0" algn="ctr">
              <a:buNone/>
            </a:pPr>
            <a:endParaRPr lang="tr-TR" dirty="0">
              <a:latin typeface="ALFABET98" panose="00000400000000000000" pitchFamily="2" charset="0"/>
            </a:endParaRPr>
          </a:p>
          <a:p>
            <a:pPr marL="0" indent="0" algn="ctr">
              <a:buNone/>
            </a:pPr>
            <a:r>
              <a:rPr lang="tr-TR" dirty="0">
                <a:latin typeface="ALFABET98" panose="00000400000000000000" pitchFamily="2" charset="0"/>
              </a:rPr>
              <a:t>Başarılar dilerim.</a:t>
            </a:r>
          </a:p>
          <a:p>
            <a:pPr marL="0" indent="0" algn="ctr">
              <a:buNone/>
            </a:pPr>
            <a:endParaRPr lang="tr-TR" dirty="0">
              <a:latin typeface="ALFABET98" panose="00000400000000000000" pitchFamily="2" charset="0"/>
            </a:endParaRPr>
          </a:p>
          <a:p>
            <a:pPr marL="0" indent="0" algn="ctr">
              <a:buNone/>
            </a:pPr>
            <a:endParaRPr lang="tr-TR" dirty="0">
              <a:latin typeface="ALFABET98" panose="00000400000000000000" pitchFamily="2" charset="0"/>
            </a:endParaRPr>
          </a:p>
          <a:p>
            <a:pPr marL="0" indent="0" algn="ctr">
              <a:buNone/>
            </a:pPr>
            <a:endParaRPr lang="tr-TR" dirty="0">
              <a:latin typeface="ALFABET98" panose="00000400000000000000" pitchFamily="2" charset="0"/>
            </a:endParaRPr>
          </a:p>
          <a:p>
            <a:pPr marL="0" indent="0" algn="ctr">
              <a:buNone/>
            </a:pPr>
            <a:r>
              <a:rPr lang="tr-TR" dirty="0">
                <a:latin typeface="ALFABET98" panose="00000400000000000000" pitchFamily="2" charset="0"/>
              </a:rPr>
              <a:t>Yaşar Cesur.</a:t>
            </a:r>
          </a:p>
          <a:p>
            <a:pPr marL="0" indent="0" algn="ctr">
              <a:buNone/>
            </a:pPr>
            <a:r>
              <a:rPr lang="tr-TR" dirty="0">
                <a:latin typeface="ALFABET98" panose="00000400000000000000" pitchFamily="2" charset="0"/>
              </a:rPr>
              <a:t>Sınıf öğretmeni.</a:t>
            </a:r>
          </a:p>
        </p:txBody>
      </p:sp>
    </p:spTree>
    <p:extLst>
      <p:ext uri="{BB962C8B-B14F-4D97-AF65-F5344CB8AC3E}">
        <p14:creationId xmlns:p14="http://schemas.microsoft.com/office/powerpoint/2010/main" xmlns="" val="144233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/>
          <p:cNvSpPr txBox="1">
            <a:spLocks/>
          </p:cNvSpPr>
          <p:nvPr/>
        </p:nvSpPr>
        <p:spPr>
          <a:xfrm>
            <a:off x="6507596" y="1453452"/>
            <a:ext cx="1584176" cy="172819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</a:t>
            </a:r>
            <a:endParaRPr lang="tr-TR" sz="115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67544" y="448906"/>
            <a:ext cx="891180" cy="134968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>
                <a:effectLst/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1065352" y="448906"/>
            <a:ext cx="1522245" cy="14041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>
                <a:effectLst/>
                <a:latin typeface="ALFABET98" panose="00000400000000000000" pitchFamily="2" charset="0"/>
              </a:rPr>
              <a:t>l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2152879" y="-73615"/>
            <a:ext cx="930119" cy="18722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 smtClean="0">
                <a:effectLst/>
                <a:latin typeface="ALFABET98" panose="00000400000000000000" pitchFamily="2" charset="0"/>
              </a:rPr>
              <a:t>                 a</a:t>
            </a:r>
            <a:endParaRPr lang="tr-TR" sz="11500" b="1" dirty="0">
              <a:effectLst/>
              <a:latin typeface="ALFABET98" panose="00000400000000000000" pitchFamily="2" charset="0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2843808" y="216577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>
                <a:solidFill>
                  <a:schemeClr val="tx1"/>
                </a:solidFill>
                <a:latin typeface="ALFABET98" panose="00000400000000000000" pitchFamily="2" charset="0"/>
              </a:rPr>
              <a:t>k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3603503" y="269721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>
                <a:solidFill>
                  <a:schemeClr val="tx1"/>
                </a:solidFill>
                <a:latin typeface="ALFABET98" panose="00000400000000000000" pitchFamily="2" charset="0"/>
              </a:rPr>
              <a:t>i</a:t>
            </a: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4247982" y="279230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n</a:t>
            </a:r>
            <a:endParaRPr lang="tr-TR" sz="11500" b="1" dirty="0">
              <a:solidFill>
                <a:schemeClr val="tx1"/>
              </a:solidFill>
              <a:latin typeface="ALFABET98" panose="00000400000000000000" pitchFamily="2" charset="0"/>
            </a:endParaRPr>
          </a:p>
        </p:txBody>
      </p:sp>
      <p:sp>
        <p:nvSpPr>
          <p:cNvPr id="13" name="Başlık 1"/>
          <p:cNvSpPr txBox="1">
            <a:spLocks/>
          </p:cNvSpPr>
          <p:nvPr/>
        </p:nvSpPr>
        <p:spPr>
          <a:xfrm>
            <a:off x="4970657" y="279230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o</a:t>
            </a:r>
            <a:endParaRPr lang="tr-TR" sz="11500" b="1" dirty="0">
              <a:solidFill>
                <a:schemeClr val="tx1"/>
              </a:solidFill>
              <a:latin typeface="ALFABET98" panose="00000400000000000000" pitchFamily="2" charset="0"/>
            </a:endParaRPr>
          </a:p>
        </p:txBody>
      </p:sp>
      <p:sp>
        <p:nvSpPr>
          <p:cNvPr id="14" name="Başlık 1"/>
          <p:cNvSpPr txBox="1">
            <a:spLocks/>
          </p:cNvSpPr>
          <p:nvPr/>
        </p:nvSpPr>
        <p:spPr>
          <a:xfrm>
            <a:off x="467544" y="1695136"/>
            <a:ext cx="891180" cy="134968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b="1" dirty="0" smtClean="0">
                <a:effectLst/>
                <a:latin typeface="ALFABET98" panose="00000400000000000000" pitchFamily="2" charset="0"/>
              </a:rPr>
              <a:t>E</a:t>
            </a:r>
            <a:endParaRPr lang="tr-TR" sz="9600" b="1" dirty="0">
              <a:effectLst/>
              <a:latin typeface="ALFABET98" panose="00000400000000000000" pitchFamily="2" charset="0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1065352" y="1695136"/>
            <a:ext cx="1522245" cy="14041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b="1" dirty="0" smtClean="0">
                <a:effectLst/>
                <a:latin typeface="ALFABET98" panose="00000400000000000000" pitchFamily="2" charset="0"/>
              </a:rPr>
              <a:t>L</a:t>
            </a:r>
            <a:endParaRPr lang="tr-TR" sz="9600" b="1" dirty="0">
              <a:effectLst/>
              <a:latin typeface="ALFABET98" panose="00000400000000000000" pitchFamily="2" charset="0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2152879" y="1172615"/>
            <a:ext cx="930119" cy="187220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b="1" dirty="0" smtClean="0">
                <a:effectLst/>
                <a:latin typeface="ALFABET98" panose="00000400000000000000" pitchFamily="2" charset="0"/>
              </a:rPr>
              <a:t>                 A</a:t>
            </a:r>
            <a:endParaRPr lang="tr-TR" sz="9600" b="1" dirty="0">
              <a:effectLst/>
              <a:latin typeface="ALFABET98" panose="00000400000000000000" pitchFamily="2" charset="0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2843808" y="1462807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K</a:t>
            </a:r>
            <a:endParaRPr lang="tr-TR" sz="9600" b="1" dirty="0">
              <a:solidFill>
                <a:schemeClr val="tx1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603503" y="1515951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İ</a:t>
            </a:r>
            <a:endParaRPr lang="tr-TR" sz="9600" b="1" dirty="0">
              <a:solidFill>
                <a:schemeClr val="tx1"/>
              </a:solidFill>
              <a:latin typeface="ALFABET98" panose="00000400000000000000" pitchFamily="2" charset="0"/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4247982" y="1525460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N</a:t>
            </a:r>
            <a:endParaRPr lang="tr-TR" sz="9600" b="1" dirty="0">
              <a:solidFill>
                <a:schemeClr val="tx1"/>
              </a:solidFill>
              <a:latin typeface="ALFABET98" panose="00000400000000000000" pitchFamily="2" charset="0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5220072" y="1525460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96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O</a:t>
            </a:r>
            <a:endParaRPr lang="tr-TR" sz="9600" b="1" dirty="0">
              <a:solidFill>
                <a:schemeClr val="tx1"/>
              </a:solidFill>
              <a:latin typeface="ALFABET98" panose="00000400000000000000" pitchFamily="2" charset="0"/>
            </a:endParaRPr>
          </a:p>
        </p:txBody>
      </p:sp>
      <p:sp>
        <p:nvSpPr>
          <p:cNvPr id="22" name="Başlık 1"/>
          <p:cNvSpPr txBox="1">
            <a:spLocks/>
          </p:cNvSpPr>
          <p:nvPr/>
        </p:nvSpPr>
        <p:spPr>
          <a:xfrm>
            <a:off x="6132802" y="274829"/>
            <a:ext cx="1512168" cy="158417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115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</a:t>
            </a:r>
            <a:endParaRPr lang="tr-TR" sz="115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37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10" grpId="0"/>
      <p:bldP spid="11" grpId="0"/>
      <p:bldP spid="8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80732492"/>
              </p:ext>
            </p:extLst>
          </p:nvPr>
        </p:nvGraphicFramePr>
        <p:xfrm>
          <a:off x="3797592" y="2281421"/>
          <a:ext cx="1667895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8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9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02434876"/>
              </p:ext>
            </p:extLst>
          </p:nvPr>
        </p:nvGraphicFramePr>
        <p:xfrm>
          <a:off x="5432699" y="2320656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7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49762879"/>
              </p:ext>
            </p:extLst>
          </p:nvPr>
        </p:nvGraphicFramePr>
        <p:xfrm>
          <a:off x="1819795" y="2261701"/>
          <a:ext cx="1934059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40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39129106"/>
              </p:ext>
            </p:extLst>
          </p:nvPr>
        </p:nvGraphicFramePr>
        <p:xfrm>
          <a:off x="47834" y="2235993"/>
          <a:ext cx="1715968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59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59477074"/>
              </p:ext>
            </p:extLst>
          </p:nvPr>
        </p:nvGraphicFramePr>
        <p:xfrm>
          <a:off x="83726" y="161047"/>
          <a:ext cx="95694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9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90639" y="20604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52684" y="24311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l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3966" y="1199572"/>
            <a:ext cx="1039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>
                <a:latin typeface="ALFABET98" panose="00000400000000000000" pitchFamily="2" charset="0"/>
              </a:rPr>
              <a:t>el</a:t>
            </a:r>
          </a:p>
        </p:txBody>
      </p:sp>
      <p:graphicFrame>
        <p:nvGraphicFramePr>
          <p:cNvPr id="52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32720447"/>
              </p:ext>
            </p:extLst>
          </p:nvPr>
        </p:nvGraphicFramePr>
        <p:xfrm>
          <a:off x="1105545" y="121362"/>
          <a:ext cx="111637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3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3" name="Metin kutusu 52"/>
          <p:cNvSpPr txBox="1"/>
          <p:nvPr/>
        </p:nvSpPr>
        <p:spPr>
          <a:xfrm>
            <a:off x="1086321" y="17776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54" name="Metin kutusu 53"/>
          <p:cNvSpPr txBox="1"/>
          <p:nvPr/>
        </p:nvSpPr>
        <p:spPr>
          <a:xfrm>
            <a:off x="1639108" y="16539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l</a:t>
            </a:r>
          </a:p>
        </p:txBody>
      </p:sp>
      <p:sp>
        <p:nvSpPr>
          <p:cNvPr id="55" name="Metin kutusu 54"/>
          <p:cNvSpPr txBox="1"/>
          <p:nvPr/>
        </p:nvSpPr>
        <p:spPr>
          <a:xfrm>
            <a:off x="1049777" y="1115331"/>
            <a:ext cx="102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>
                <a:latin typeface="ALFABET98" panose="00000400000000000000" pitchFamily="2" charset="0"/>
              </a:rPr>
              <a:t>al</a:t>
            </a:r>
          </a:p>
        </p:txBody>
      </p:sp>
      <p:graphicFrame>
        <p:nvGraphicFramePr>
          <p:cNvPr id="5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30719235"/>
              </p:ext>
            </p:extLst>
          </p:nvPr>
        </p:nvGraphicFramePr>
        <p:xfrm>
          <a:off x="2258415" y="148037"/>
          <a:ext cx="110518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1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7" name="Metin kutusu 56"/>
          <p:cNvSpPr txBox="1"/>
          <p:nvPr/>
        </p:nvSpPr>
        <p:spPr>
          <a:xfrm>
            <a:off x="2265946" y="174678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58" name="Metin kutusu 57"/>
          <p:cNvSpPr txBox="1"/>
          <p:nvPr/>
        </p:nvSpPr>
        <p:spPr>
          <a:xfrm>
            <a:off x="2697994" y="137264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59" name="Metin kutusu 58"/>
          <p:cNvSpPr txBox="1"/>
          <p:nvPr/>
        </p:nvSpPr>
        <p:spPr>
          <a:xfrm>
            <a:off x="2348761" y="1205317"/>
            <a:ext cx="971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ek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0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42885162"/>
              </p:ext>
            </p:extLst>
          </p:nvPr>
        </p:nvGraphicFramePr>
        <p:xfrm>
          <a:off x="3424007" y="160072"/>
          <a:ext cx="118647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4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1" name="Metin kutusu 60"/>
          <p:cNvSpPr txBox="1"/>
          <p:nvPr/>
        </p:nvSpPr>
        <p:spPr>
          <a:xfrm>
            <a:off x="3404507" y="15923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62" name="Metin kutusu 61"/>
          <p:cNvSpPr txBox="1"/>
          <p:nvPr/>
        </p:nvSpPr>
        <p:spPr>
          <a:xfrm>
            <a:off x="3957294" y="14686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3397534" y="1113482"/>
            <a:ext cx="1170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ak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70284955"/>
              </p:ext>
            </p:extLst>
          </p:nvPr>
        </p:nvGraphicFramePr>
        <p:xfrm>
          <a:off x="4669309" y="154461"/>
          <a:ext cx="11436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6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5" name="Metin kutusu 64"/>
          <p:cNvSpPr txBox="1"/>
          <p:nvPr/>
        </p:nvSpPr>
        <p:spPr>
          <a:xfrm>
            <a:off x="4756125" y="23883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l</a:t>
            </a:r>
          </a:p>
        </p:txBody>
      </p:sp>
      <p:sp>
        <p:nvSpPr>
          <p:cNvPr id="66" name="Metin kutusu 65"/>
          <p:cNvSpPr txBox="1"/>
          <p:nvPr/>
        </p:nvSpPr>
        <p:spPr>
          <a:xfrm>
            <a:off x="5130026" y="20365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67" name="Metin kutusu 66"/>
          <p:cNvSpPr txBox="1"/>
          <p:nvPr/>
        </p:nvSpPr>
        <p:spPr>
          <a:xfrm>
            <a:off x="4729550" y="1220330"/>
            <a:ext cx="102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>
                <a:latin typeface="ALFABET98" panose="00000400000000000000" pitchFamily="2" charset="0"/>
              </a:rPr>
              <a:t>le</a:t>
            </a:r>
          </a:p>
        </p:txBody>
      </p:sp>
      <p:graphicFrame>
        <p:nvGraphicFramePr>
          <p:cNvPr id="6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2983025"/>
              </p:ext>
            </p:extLst>
          </p:nvPr>
        </p:nvGraphicFramePr>
        <p:xfrm>
          <a:off x="5862848" y="130149"/>
          <a:ext cx="1069899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9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9" name="Metin kutusu 68"/>
          <p:cNvSpPr txBox="1"/>
          <p:nvPr/>
        </p:nvSpPr>
        <p:spPr>
          <a:xfrm>
            <a:off x="5878098" y="2093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l</a:t>
            </a:r>
          </a:p>
        </p:txBody>
      </p:sp>
      <p:sp>
        <p:nvSpPr>
          <p:cNvPr id="70" name="Metin kutusu 69"/>
          <p:cNvSpPr txBox="1"/>
          <p:nvPr/>
        </p:nvSpPr>
        <p:spPr>
          <a:xfrm>
            <a:off x="6251404" y="18396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71" name="Metin kutusu 70"/>
          <p:cNvSpPr txBox="1"/>
          <p:nvPr/>
        </p:nvSpPr>
        <p:spPr>
          <a:xfrm>
            <a:off x="5865935" y="1095751"/>
            <a:ext cx="93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>
                <a:latin typeface="ALFABET98" panose="00000400000000000000" pitchFamily="2" charset="0"/>
              </a:rPr>
              <a:t>la</a:t>
            </a:r>
          </a:p>
        </p:txBody>
      </p:sp>
      <p:graphicFrame>
        <p:nvGraphicFramePr>
          <p:cNvPr id="72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78538374"/>
              </p:ext>
            </p:extLst>
          </p:nvPr>
        </p:nvGraphicFramePr>
        <p:xfrm>
          <a:off x="6995147" y="113058"/>
          <a:ext cx="1076789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67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3" name="Metin kutusu 72"/>
          <p:cNvSpPr txBox="1"/>
          <p:nvPr/>
        </p:nvSpPr>
        <p:spPr>
          <a:xfrm>
            <a:off x="6970355" y="16812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4" name="Metin kutusu 73"/>
          <p:cNvSpPr txBox="1"/>
          <p:nvPr/>
        </p:nvSpPr>
        <p:spPr>
          <a:xfrm>
            <a:off x="7527377" y="18564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75" name="Metin kutusu 74"/>
          <p:cNvSpPr txBox="1"/>
          <p:nvPr/>
        </p:nvSpPr>
        <p:spPr>
          <a:xfrm>
            <a:off x="6995147" y="1133493"/>
            <a:ext cx="976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ke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7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10521529"/>
              </p:ext>
            </p:extLst>
          </p:nvPr>
        </p:nvGraphicFramePr>
        <p:xfrm>
          <a:off x="8031433" y="109124"/>
          <a:ext cx="114546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7" name="Metin kutusu 76"/>
          <p:cNvSpPr txBox="1"/>
          <p:nvPr/>
        </p:nvSpPr>
        <p:spPr>
          <a:xfrm>
            <a:off x="8046683" y="18829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8" name="Metin kutusu 77"/>
          <p:cNvSpPr txBox="1"/>
          <p:nvPr/>
        </p:nvSpPr>
        <p:spPr>
          <a:xfrm>
            <a:off x="8550739" y="16279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79" name="Metin kutusu 78"/>
          <p:cNvSpPr txBox="1"/>
          <p:nvPr/>
        </p:nvSpPr>
        <p:spPr>
          <a:xfrm>
            <a:off x="8031433" y="1129559"/>
            <a:ext cx="1145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ka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63465" y="228358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525510" y="232065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-13208" y="3277118"/>
            <a:ext cx="1715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lek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1846297" y="2336819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2278345" y="2299405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1929112" y="3367458"/>
            <a:ext cx="1574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lak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6" name="Metin kutusu 45"/>
          <p:cNvSpPr txBox="1"/>
          <p:nvPr/>
        </p:nvSpPr>
        <p:spPr>
          <a:xfrm>
            <a:off x="4870720" y="231039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l</a:t>
            </a:r>
          </a:p>
        </p:txBody>
      </p:sp>
      <p:sp>
        <p:nvSpPr>
          <p:cNvPr id="47" name="Metin kutusu 46"/>
          <p:cNvSpPr txBox="1"/>
          <p:nvPr/>
        </p:nvSpPr>
        <p:spPr>
          <a:xfrm>
            <a:off x="4294430" y="231039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48" name="Metin kutusu 47"/>
          <p:cNvSpPr txBox="1"/>
          <p:nvPr/>
        </p:nvSpPr>
        <p:spPr>
          <a:xfrm>
            <a:off x="3893954" y="3393465"/>
            <a:ext cx="1488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kel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0" name="Metin kutusu 79"/>
          <p:cNvSpPr txBox="1"/>
          <p:nvPr/>
        </p:nvSpPr>
        <p:spPr>
          <a:xfrm>
            <a:off x="6628825" y="235692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1" name="Metin kutusu 80"/>
          <p:cNvSpPr txBox="1"/>
          <p:nvPr/>
        </p:nvSpPr>
        <p:spPr>
          <a:xfrm>
            <a:off x="6139098" y="234766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82" name="Metin kutusu 81"/>
          <p:cNvSpPr txBox="1"/>
          <p:nvPr/>
        </p:nvSpPr>
        <p:spPr>
          <a:xfrm>
            <a:off x="5605098" y="3381848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kal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50" name="Metin kutusu 49"/>
          <p:cNvSpPr txBox="1"/>
          <p:nvPr/>
        </p:nvSpPr>
        <p:spPr>
          <a:xfrm>
            <a:off x="1090494" y="231637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51" name="Metin kutusu 50"/>
          <p:cNvSpPr txBox="1"/>
          <p:nvPr/>
        </p:nvSpPr>
        <p:spPr>
          <a:xfrm>
            <a:off x="2961846" y="231637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3" name="Metin kutusu 82"/>
          <p:cNvSpPr txBox="1"/>
          <p:nvPr/>
        </p:nvSpPr>
        <p:spPr>
          <a:xfrm>
            <a:off x="3790374" y="229096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4" name="Metin kutusu 83"/>
          <p:cNvSpPr txBox="1"/>
          <p:nvPr/>
        </p:nvSpPr>
        <p:spPr>
          <a:xfrm>
            <a:off x="5653377" y="23569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91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64708704"/>
              </p:ext>
            </p:extLst>
          </p:nvPr>
        </p:nvGraphicFramePr>
        <p:xfrm>
          <a:off x="4042402" y="4641402"/>
          <a:ext cx="340189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18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2" name="Metin kutusu 91"/>
          <p:cNvSpPr txBox="1"/>
          <p:nvPr/>
        </p:nvSpPr>
        <p:spPr>
          <a:xfrm>
            <a:off x="5660942" y="462211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3" name="Metin kutusu 92"/>
          <p:cNvSpPr txBox="1"/>
          <p:nvPr/>
        </p:nvSpPr>
        <p:spPr>
          <a:xfrm>
            <a:off x="5171215" y="461285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94" name="Metin kutusu 93"/>
          <p:cNvSpPr txBox="1"/>
          <p:nvPr/>
        </p:nvSpPr>
        <p:spPr>
          <a:xfrm>
            <a:off x="4685494" y="462211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5" name="Metin kutusu 94"/>
          <p:cNvSpPr txBox="1"/>
          <p:nvPr/>
        </p:nvSpPr>
        <p:spPr>
          <a:xfrm>
            <a:off x="5963841" y="462211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6" name="Metin kutusu 95"/>
          <p:cNvSpPr txBox="1"/>
          <p:nvPr/>
        </p:nvSpPr>
        <p:spPr>
          <a:xfrm>
            <a:off x="4800801" y="5637780"/>
            <a:ext cx="1880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kalk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85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403918"/>
              </p:ext>
            </p:extLst>
          </p:nvPr>
        </p:nvGraphicFramePr>
        <p:xfrm>
          <a:off x="7087117" y="2278870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0" name="Metin kutusu 89"/>
          <p:cNvSpPr txBox="1"/>
          <p:nvPr/>
        </p:nvSpPr>
        <p:spPr>
          <a:xfrm>
            <a:off x="8283243" y="231513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7" name="Metin kutusu 96"/>
          <p:cNvSpPr txBox="1"/>
          <p:nvPr/>
        </p:nvSpPr>
        <p:spPr>
          <a:xfrm>
            <a:off x="7719164" y="230587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98" name="Metin kutusu 97"/>
          <p:cNvSpPr txBox="1"/>
          <p:nvPr/>
        </p:nvSpPr>
        <p:spPr>
          <a:xfrm>
            <a:off x="7259516" y="3340062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kak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9" name="Metin kutusu 98"/>
          <p:cNvSpPr txBox="1"/>
          <p:nvPr/>
        </p:nvSpPr>
        <p:spPr>
          <a:xfrm>
            <a:off x="7307795" y="231513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10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4175196"/>
              </p:ext>
            </p:extLst>
          </p:nvPr>
        </p:nvGraphicFramePr>
        <p:xfrm>
          <a:off x="90639" y="4412488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5" name="Metin kutusu 104"/>
          <p:cNvSpPr txBox="1"/>
          <p:nvPr/>
        </p:nvSpPr>
        <p:spPr>
          <a:xfrm>
            <a:off x="1286765" y="444875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06" name="Metin kutusu 105"/>
          <p:cNvSpPr txBox="1"/>
          <p:nvPr/>
        </p:nvSpPr>
        <p:spPr>
          <a:xfrm>
            <a:off x="797038" y="443949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107" name="Metin kutusu 106"/>
          <p:cNvSpPr txBox="1"/>
          <p:nvPr/>
        </p:nvSpPr>
        <p:spPr>
          <a:xfrm>
            <a:off x="263038" y="5473680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kek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08" name="Metin kutusu 107"/>
          <p:cNvSpPr txBox="1"/>
          <p:nvPr/>
        </p:nvSpPr>
        <p:spPr>
          <a:xfrm>
            <a:off x="311317" y="444875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69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8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8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8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8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1.11111E-6 L -2.5E-6 -0.11551 " pathEditMode="relative" rAng="0" ptsTypes="AA">
                                      <p:cBhvr>
                                        <p:cTn id="2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  <p:animRot by="1500000">
                                      <p:cBhvr>
                                        <p:cTn id="2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8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6 -2.96296E-6 L 5E-6 -0.10486 " pathEditMode="relative" rAng="0" ptsTypes="AA">
                                      <p:cBhvr>
                                        <p:cTn id="26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  <p:animRot by="1500000">
                                      <p:cBhvr>
                                        <p:cTn id="26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9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8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44444E-6 -2.22222E-6 L 0.00087 -0.10972 " pathEditMode="relative" rAng="0" ptsTypes="AA">
                                      <p:cBhvr>
                                        <p:cTn id="3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486"/>
                                    </p:animMotion>
                                    <p:animRot by="1500000">
                                      <p:cBhvr>
                                        <p:cTn id="3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18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1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367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-4.81481E-6 L 0.03767 -0.14398 " pathEditMode="relative" rAng="0" ptsTypes="AA">
                                      <p:cBhvr>
                                        <p:cTn id="37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7199"/>
                                    </p:animMotion>
                                    <p:animRot by="1500000">
                                      <p:cBhvr>
                                        <p:cTn id="37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79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53" grpId="0"/>
      <p:bldP spid="54" grpId="0"/>
      <p:bldP spid="55" grpId="0"/>
      <p:bldP spid="57" grpId="0"/>
      <p:bldP spid="58" grpId="0"/>
      <p:bldP spid="59" grpId="0"/>
      <p:bldP spid="61" grpId="0"/>
      <p:bldP spid="62" grpId="0"/>
      <p:bldP spid="63" grpId="0"/>
      <p:bldP spid="65" grpId="0"/>
      <p:bldP spid="66" grpId="0"/>
      <p:bldP spid="67" grpId="0"/>
      <p:bldP spid="69" grpId="0"/>
      <p:bldP spid="70" grpId="0"/>
      <p:bldP spid="71" grpId="0"/>
      <p:bldP spid="73" grpId="0"/>
      <p:bldP spid="74" grpId="0"/>
      <p:bldP spid="75" grpId="0"/>
      <p:bldP spid="77" grpId="0"/>
      <p:bldP spid="78" grpId="0"/>
      <p:bldP spid="79" grpId="0"/>
      <p:bldP spid="34" grpId="0"/>
      <p:bldP spid="35" grpId="0"/>
      <p:bldP spid="36" grpId="0"/>
      <p:bldP spid="40" grpId="0"/>
      <p:bldP spid="41" grpId="0"/>
      <p:bldP spid="42" grpId="0"/>
      <p:bldP spid="46" grpId="0"/>
      <p:bldP spid="47" grpId="0"/>
      <p:bldP spid="48" grpId="0"/>
      <p:bldP spid="48" grpId="1"/>
      <p:bldP spid="80" grpId="0"/>
      <p:bldP spid="81" grpId="0"/>
      <p:bldP spid="82" grpId="0"/>
      <p:bldP spid="82" grpId="1"/>
      <p:bldP spid="50" grpId="0"/>
      <p:bldP spid="51" grpId="0"/>
      <p:bldP spid="83" grpId="0"/>
      <p:bldP spid="84" grpId="0"/>
      <p:bldP spid="92" grpId="0"/>
      <p:bldP spid="93" grpId="0"/>
      <p:bldP spid="94" grpId="0"/>
      <p:bldP spid="95" grpId="0"/>
      <p:bldP spid="96" grpId="0"/>
      <p:bldP spid="96" grpId="1"/>
      <p:bldP spid="96" grpId="2"/>
      <p:bldP spid="96" grpId="3"/>
      <p:bldP spid="90" grpId="0"/>
      <p:bldP spid="97" grpId="0"/>
      <p:bldP spid="98" grpId="0"/>
      <p:bldP spid="98" grpId="1"/>
      <p:bldP spid="99" grpId="0"/>
      <p:bldP spid="105" grpId="0"/>
      <p:bldP spid="106" grpId="0"/>
      <p:bldP spid="107" grpId="0"/>
      <p:bldP spid="107" grpId="1"/>
      <p:bldP spid="1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48879537"/>
              </p:ext>
            </p:extLst>
          </p:nvPr>
        </p:nvGraphicFramePr>
        <p:xfrm>
          <a:off x="2363122" y="2178193"/>
          <a:ext cx="1148574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9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18541210"/>
              </p:ext>
            </p:extLst>
          </p:nvPr>
        </p:nvGraphicFramePr>
        <p:xfrm>
          <a:off x="5432699" y="2320656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7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60967141"/>
              </p:ext>
            </p:extLst>
          </p:nvPr>
        </p:nvGraphicFramePr>
        <p:xfrm>
          <a:off x="1193648" y="2194055"/>
          <a:ext cx="111761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6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25473768"/>
              </p:ext>
            </p:extLst>
          </p:nvPr>
        </p:nvGraphicFramePr>
        <p:xfrm>
          <a:off x="47834" y="2235993"/>
          <a:ext cx="1091461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1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6625036"/>
              </p:ext>
            </p:extLst>
          </p:nvPr>
        </p:nvGraphicFramePr>
        <p:xfrm>
          <a:off x="83726" y="161047"/>
          <a:ext cx="95694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9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90639" y="247031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e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52684" y="24311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n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3828" y="1144471"/>
            <a:ext cx="1039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en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52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69173770"/>
              </p:ext>
            </p:extLst>
          </p:nvPr>
        </p:nvGraphicFramePr>
        <p:xfrm>
          <a:off x="1105545" y="121362"/>
          <a:ext cx="111637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3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3" name="Metin kutusu 52"/>
          <p:cNvSpPr txBox="1"/>
          <p:nvPr/>
        </p:nvSpPr>
        <p:spPr>
          <a:xfrm>
            <a:off x="1086321" y="17776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a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1639108" y="16539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n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1049777" y="1115331"/>
            <a:ext cx="102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an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5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68470515"/>
              </p:ext>
            </p:extLst>
          </p:nvPr>
        </p:nvGraphicFramePr>
        <p:xfrm>
          <a:off x="2258415" y="148037"/>
          <a:ext cx="110518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1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7" name="Metin kutusu 56"/>
          <p:cNvSpPr txBox="1"/>
          <p:nvPr/>
        </p:nvSpPr>
        <p:spPr>
          <a:xfrm>
            <a:off x="2265946" y="174678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i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58" name="Metin kutusu 57"/>
          <p:cNvSpPr txBox="1"/>
          <p:nvPr/>
        </p:nvSpPr>
        <p:spPr>
          <a:xfrm>
            <a:off x="2697994" y="137264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n</a:t>
            </a:r>
          </a:p>
        </p:txBody>
      </p:sp>
      <p:sp>
        <p:nvSpPr>
          <p:cNvPr id="59" name="Metin kutusu 58"/>
          <p:cNvSpPr txBox="1"/>
          <p:nvPr/>
        </p:nvSpPr>
        <p:spPr>
          <a:xfrm>
            <a:off x="2336500" y="1113481"/>
            <a:ext cx="971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in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0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73357972"/>
              </p:ext>
            </p:extLst>
          </p:nvPr>
        </p:nvGraphicFramePr>
        <p:xfrm>
          <a:off x="3424007" y="160072"/>
          <a:ext cx="118647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4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1" name="Metin kutusu 60"/>
          <p:cNvSpPr txBox="1"/>
          <p:nvPr/>
        </p:nvSpPr>
        <p:spPr>
          <a:xfrm>
            <a:off x="3404507" y="15923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i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3957294" y="14686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3397534" y="1113482"/>
            <a:ext cx="1170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ik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19692663"/>
              </p:ext>
            </p:extLst>
          </p:nvPr>
        </p:nvGraphicFramePr>
        <p:xfrm>
          <a:off x="4669309" y="154461"/>
          <a:ext cx="11436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6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5" name="Metin kutusu 64"/>
          <p:cNvSpPr txBox="1"/>
          <p:nvPr/>
        </p:nvSpPr>
        <p:spPr>
          <a:xfrm>
            <a:off x="4756125" y="23883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6" name="Metin kutusu 65"/>
          <p:cNvSpPr txBox="1"/>
          <p:nvPr/>
        </p:nvSpPr>
        <p:spPr>
          <a:xfrm>
            <a:off x="5130026" y="20365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67" name="Metin kutusu 66"/>
          <p:cNvSpPr txBox="1"/>
          <p:nvPr/>
        </p:nvSpPr>
        <p:spPr>
          <a:xfrm>
            <a:off x="4737644" y="1152927"/>
            <a:ext cx="102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>
                <a:latin typeface="ALFABET98" panose="00000400000000000000" pitchFamily="2" charset="0"/>
              </a:rPr>
              <a:t>n</a:t>
            </a:r>
            <a:r>
              <a:rPr lang="tr-TR" sz="6000" b="1" dirty="0" smtClean="0">
                <a:latin typeface="ALFABET98" panose="00000400000000000000" pitchFamily="2" charset="0"/>
              </a:rPr>
              <a:t>e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46092161"/>
              </p:ext>
            </p:extLst>
          </p:nvPr>
        </p:nvGraphicFramePr>
        <p:xfrm>
          <a:off x="5862848" y="130149"/>
          <a:ext cx="1069899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9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9" name="Metin kutusu 68"/>
          <p:cNvSpPr txBox="1"/>
          <p:nvPr/>
        </p:nvSpPr>
        <p:spPr>
          <a:xfrm>
            <a:off x="5878098" y="2093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0" name="Metin kutusu 69"/>
          <p:cNvSpPr txBox="1"/>
          <p:nvPr/>
        </p:nvSpPr>
        <p:spPr>
          <a:xfrm>
            <a:off x="6251404" y="18396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71" name="Metin kutusu 70"/>
          <p:cNvSpPr txBox="1"/>
          <p:nvPr/>
        </p:nvSpPr>
        <p:spPr>
          <a:xfrm>
            <a:off x="5865935" y="1162530"/>
            <a:ext cx="10149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na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72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54844647"/>
              </p:ext>
            </p:extLst>
          </p:nvPr>
        </p:nvGraphicFramePr>
        <p:xfrm>
          <a:off x="6995147" y="113058"/>
          <a:ext cx="1076789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67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3" name="Metin kutusu 72"/>
          <p:cNvSpPr txBox="1"/>
          <p:nvPr/>
        </p:nvSpPr>
        <p:spPr>
          <a:xfrm>
            <a:off x="6970355" y="16812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4" name="Metin kutusu 73"/>
          <p:cNvSpPr txBox="1"/>
          <p:nvPr/>
        </p:nvSpPr>
        <p:spPr>
          <a:xfrm>
            <a:off x="7527377" y="18564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75" name="Metin kutusu 74"/>
          <p:cNvSpPr txBox="1"/>
          <p:nvPr/>
        </p:nvSpPr>
        <p:spPr>
          <a:xfrm>
            <a:off x="6995147" y="1133493"/>
            <a:ext cx="976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ni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7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5582021"/>
              </p:ext>
            </p:extLst>
          </p:nvPr>
        </p:nvGraphicFramePr>
        <p:xfrm>
          <a:off x="8031433" y="109124"/>
          <a:ext cx="114546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7" name="Metin kutusu 76"/>
          <p:cNvSpPr txBox="1"/>
          <p:nvPr/>
        </p:nvSpPr>
        <p:spPr>
          <a:xfrm>
            <a:off x="8046683" y="18829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8" name="Metin kutusu 77"/>
          <p:cNvSpPr txBox="1"/>
          <p:nvPr/>
        </p:nvSpPr>
        <p:spPr>
          <a:xfrm>
            <a:off x="8550739" y="16279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79" name="Metin kutusu 78"/>
          <p:cNvSpPr txBox="1"/>
          <p:nvPr/>
        </p:nvSpPr>
        <p:spPr>
          <a:xfrm>
            <a:off x="8031433" y="1129559"/>
            <a:ext cx="1145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ki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63465" y="228358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359896" y="228270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-13208" y="3277118"/>
            <a:ext cx="1121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lik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1220149" y="2269173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1652198" y="2269903"/>
            <a:ext cx="3844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1302965" y="3299812"/>
            <a:ext cx="1084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kil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6" name="Metin kutusu 45"/>
          <p:cNvSpPr txBox="1"/>
          <p:nvPr/>
        </p:nvSpPr>
        <p:spPr>
          <a:xfrm>
            <a:off x="2981934" y="2166675"/>
            <a:ext cx="478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7" name="Metin kutusu 46"/>
          <p:cNvSpPr txBox="1"/>
          <p:nvPr/>
        </p:nvSpPr>
        <p:spPr>
          <a:xfrm>
            <a:off x="2715371" y="2166675"/>
            <a:ext cx="2959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48" name="Metin kutusu 47"/>
          <p:cNvSpPr txBox="1"/>
          <p:nvPr/>
        </p:nvSpPr>
        <p:spPr>
          <a:xfrm>
            <a:off x="2459484" y="3290237"/>
            <a:ext cx="975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lin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0" name="Metin kutusu 79"/>
          <p:cNvSpPr txBox="1"/>
          <p:nvPr/>
        </p:nvSpPr>
        <p:spPr>
          <a:xfrm>
            <a:off x="6628825" y="235692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1" name="Metin kutusu 80"/>
          <p:cNvSpPr txBox="1"/>
          <p:nvPr/>
        </p:nvSpPr>
        <p:spPr>
          <a:xfrm>
            <a:off x="6139098" y="234766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82" name="Metin kutusu 81"/>
          <p:cNvSpPr txBox="1"/>
          <p:nvPr/>
        </p:nvSpPr>
        <p:spPr>
          <a:xfrm>
            <a:off x="5605098" y="3381848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nil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50" name="Metin kutusu 49"/>
          <p:cNvSpPr txBox="1"/>
          <p:nvPr/>
        </p:nvSpPr>
        <p:spPr>
          <a:xfrm>
            <a:off x="635239" y="228653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51" name="Metin kutusu 50"/>
          <p:cNvSpPr txBox="1"/>
          <p:nvPr/>
        </p:nvSpPr>
        <p:spPr>
          <a:xfrm>
            <a:off x="1844432" y="228001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3" name="Metin kutusu 82"/>
          <p:cNvSpPr txBox="1"/>
          <p:nvPr/>
        </p:nvSpPr>
        <p:spPr>
          <a:xfrm>
            <a:off x="2355903" y="2187737"/>
            <a:ext cx="3979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4" name="Metin kutusu 83"/>
          <p:cNvSpPr txBox="1"/>
          <p:nvPr/>
        </p:nvSpPr>
        <p:spPr>
          <a:xfrm>
            <a:off x="5653377" y="23569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91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87062245"/>
              </p:ext>
            </p:extLst>
          </p:nvPr>
        </p:nvGraphicFramePr>
        <p:xfrm>
          <a:off x="2327555" y="4513399"/>
          <a:ext cx="15137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2" name="Metin kutusu 91"/>
          <p:cNvSpPr txBox="1"/>
          <p:nvPr/>
        </p:nvSpPr>
        <p:spPr>
          <a:xfrm>
            <a:off x="3250853" y="451339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n</a:t>
            </a:r>
          </a:p>
        </p:txBody>
      </p:sp>
      <p:sp>
        <p:nvSpPr>
          <p:cNvPr id="93" name="Metin kutusu 92"/>
          <p:cNvSpPr txBox="1"/>
          <p:nvPr/>
        </p:nvSpPr>
        <p:spPr>
          <a:xfrm>
            <a:off x="2761126" y="450413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94" name="Metin kutusu 93"/>
          <p:cNvSpPr txBox="1"/>
          <p:nvPr/>
        </p:nvSpPr>
        <p:spPr>
          <a:xfrm>
            <a:off x="2275405" y="451339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6" name="Metin kutusu 95"/>
          <p:cNvSpPr txBox="1"/>
          <p:nvPr/>
        </p:nvSpPr>
        <p:spPr>
          <a:xfrm>
            <a:off x="2390712" y="5529062"/>
            <a:ext cx="1450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kan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85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49477654"/>
              </p:ext>
            </p:extLst>
          </p:nvPr>
        </p:nvGraphicFramePr>
        <p:xfrm>
          <a:off x="7087117" y="2278870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0" name="Metin kutusu 89"/>
          <p:cNvSpPr txBox="1"/>
          <p:nvPr/>
        </p:nvSpPr>
        <p:spPr>
          <a:xfrm>
            <a:off x="8283243" y="231513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7" name="Metin kutusu 96"/>
          <p:cNvSpPr txBox="1"/>
          <p:nvPr/>
        </p:nvSpPr>
        <p:spPr>
          <a:xfrm>
            <a:off x="7793516" y="230587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98" name="Metin kutusu 97"/>
          <p:cNvSpPr txBox="1"/>
          <p:nvPr/>
        </p:nvSpPr>
        <p:spPr>
          <a:xfrm>
            <a:off x="7259516" y="3340062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kik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9" name="Metin kutusu 98"/>
          <p:cNvSpPr txBox="1"/>
          <p:nvPr/>
        </p:nvSpPr>
        <p:spPr>
          <a:xfrm>
            <a:off x="7307795" y="231513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10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48831942"/>
              </p:ext>
            </p:extLst>
          </p:nvPr>
        </p:nvGraphicFramePr>
        <p:xfrm>
          <a:off x="383656" y="4533664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5" name="Metin kutusu 104"/>
          <p:cNvSpPr txBox="1"/>
          <p:nvPr/>
        </p:nvSpPr>
        <p:spPr>
          <a:xfrm>
            <a:off x="1579782" y="4569931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06" name="Metin kutusu 105"/>
          <p:cNvSpPr txBox="1"/>
          <p:nvPr/>
        </p:nvSpPr>
        <p:spPr>
          <a:xfrm>
            <a:off x="1090055" y="456067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107" name="Metin kutusu 106"/>
          <p:cNvSpPr txBox="1"/>
          <p:nvPr/>
        </p:nvSpPr>
        <p:spPr>
          <a:xfrm>
            <a:off x="556055" y="5594856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ken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08" name="Metin kutusu 107"/>
          <p:cNvSpPr txBox="1"/>
          <p:nvPr/>
        </p:nvSpPr>
        <p:spPr>
          <a:xfrm>
            <a:off x="604334" y="456993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100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802700"/>
              </p:ext>
            </p:extLst>
          </p:nvPr>
        </p:nvGraphicFramePr>
        <p:xfrm>
          <a:off x="4154033" y="4518687"/>
          <a:ext cx="15137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1" name="Metin kutusu 100"/>
          <p:cNvSpPr txBox="1"/>
          <p:nvPr/>
        </p:nvSpPr>
        <p:spPr>
          <a:xfrm>
            <a:off x="4946167" y="451868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n</a:t>
            </a:r>
          </a:p>
        </p:txBody>
      </p:sp>
      <p:sp>
        <p:nvSpPr>
          <p:cNvPr id="102" name="Metin kutusu 101"/>
          <p:cNvSpPr txBox="1"/>
          <p:nvPr/>
        </p:nvSpPr>
        <p:spPr>
          <a:xfrm>
            <a:off x="4587604" y="450942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103" name="Metin kutusu 102"/>
          <p:cNvSpPr txBox="1"/>
          <p:nvPr/>
        </p:nvSpPr>
        <p:spPr>
          <a:xfrm>
            <a:off x="4101883" y="451868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09" name="Metin kutusu 108"/>
          <p:cNvSpPr txBox="1"/>
          <p:nvPr/>
        </p:nvSpPr>
        <p:spPr>
          <a:xfrm>
            <a:off x="4217190" y="5534350"/>
            <a:ext cx="1450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kin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95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87036498"/>
              </p:ext>
            </p:extLst>
          </p:nvPr>
        </p:nvGraphicFramePr>
        <p:xfrm>
          <a:off x="5829435" y="4521008"/>
          <a:ext cx="1949969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9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0" name="Metin kutusu 109"/>
          <p:cNvSpPr txBox="1"/>
          <p:nvPr/>
        </p:nvSpPr>
        <p:spPr>
          <a:xfrm>
            <a:off x="6621570" y="452100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n</a:t>
            </a:r>
          </a:p>
        </p:txBody>
      </p:sp>
      <p:sp>
        <p:nvSpPr>
          <p:cNvPr id="111" name="Metin kutusu 110"/>
          <p:cNvSpPr txBox="1"/>
          <p:nvPr/>
        </p:nvSpPr>
        <p:spPr>
          <a:xfrm>
            <a:off x="6263007" y="451174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112" name="Metin kutusu 111"/>
          <p:cNvSpPr txBox="1"/>
          <p:nvPr/>
        </p:nvSpPr>
        <p:spPr>
          <a:xfrm>
            <a:off x="5777286" y="452100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13" name="Metin kutusu 112"/>
          <p:cNvSpPr txBox="1"/>
          <p:nvPr/>
        </p:nvSpPr>
        <p:spPr>
          <a:xfrm>
            <a:off x="5892593" y="5536671"/>
            <a:ext cx="1450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link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14" name="Metin kutusu 113"/>
          <p:cNvSpPr txBox="1"/>
          <p:nvPr/>
        </p:nvSpPr>
        <p:spPr>
          <a:xfrm>
            <a:off x="7125626" y="450413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75000"/>
                  </a:schemeClr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chemeClr val="accent2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4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8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8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8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8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1.11111E-6 L -2.5E-6 -0.11551 " pathEditMode="relative" rAng="0" ptsTypes="AA">
                                      <p:cBhvr>
                                        <p:cTn id="2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  <p:animRot by="1500000">
                                      <p:cBhvr>
                                        <p:cTn id="2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8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6 -2.96296E-6 L 5E-6 -0.10486 " pathEditMode="relative" rAng="0" ptsTypes="AA">
                                      <p:cBhvr>
                                        <p:cTn id="26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  <p:animRot by="1500000">
                                      <p:cBhvr>
                                        <p:cTn id="26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9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8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44444E-6 -2.22222E-6 L 0.00087 -0.10972 " pathEditMode="relative" rAng="0" ptsTypes="AA">
                                      <p:cBhvr>
                                        <p:cTn id="3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486"/>
                                    </p:animMotion>
                                    <p:animRot by="1500000">
                                      <p:cBhvr>
                                        <p:cTn id="3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8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36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-4.81481E-6 L 0.03767 -0.14398 " pathEditMode="relative" rAng="0" ptsTypes="AA">
                                      <p:cBhvr>
                                        <p:cTn id="36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7199"/>
                                    </p:animMotion>
                                    <p:animRot by="1500000">
                                      <p:cBhvr>
                                        <p:cTn id="36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73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8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" dur="18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8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40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-4.81481E-6 L 0.03767 -0.14398 " pathEditMode="relative" rAng="0" ptsTypes="AA">
                                      <p:cBhvr>
                                        <p:cTn id="40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7199"/>
                                    </p:animMotion>
                                    <p:animRot by="1500000">
                                      <p:cBhvr>
                                        <p:cTn id="40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14" dur="2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18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4" dur="18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8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449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-4.81481E-6 L 0.03767 -0.14398 " pathEditMode="relative" rAng="0" ptsTypes="AA">
                                      <p:cBhvr>
                                        <p:cTn id="45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7199"/>
                                    </p:animMotion>
                                    <p:animRot by="1500000">
                                      <p:cBhvr>
                                        <p:cTn id="45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61" dur="2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53" grpId="0"/>
      <p:bldP spid="54" grpId="0"/>
      <p:bldP spid="55" grpId="0"/>
      <p:bldP spid="57" grpId="0"/>
      <p:bldP spid="58" grpId="0"/>
      <p:bldP spid="59" grpId="0"/>
      <p:bldP spid="61" grpId="0"/>
      <p:bldP spid="62" grpId="0"/>
      <p:bldP spid="63" grpId="0"/>
      <p:bldP spid="65" grpId="0"/>
      <p:bldP spid="66" grpId="0"/>
      <p:bldP spid="67" grpId="0"/>
      <p:bldP spid="69" grpId="0"/>
      <p:bldP spid="70" grpId="0"/>
      <p:bldP spid="71" grpId="0"/>
      <p:bldP spid="73" grpId="0"/>
      <p:bldP spid="74" grpId="0"/>
      <p:bldP spid="75" grpId="0"/>
      <p:bldP spid="77" grpId="0"/>
      <p:bldP spid="78" grpId="0"/>
      <p:bldP spid="79" grpId="0"/>
      <p:bldP spid="34" grpId="0"/>
      <p:bldP spid="35" grpId="0"/>
      <p:bldP spid="36" grpId="0"/>
      <p:bldP spid="40" grpId="0"/>
      <p:bldP spid="41" grpId="0"/>
      <p:bldP spid="42" grpId="0"/>
      <p:bldP spid="46" grpId="0"/>
      <p:bldP spid="47" grpId="0"/>
      <p:bldP spid="48" grpId="0"/>
      <p:bldP spid="48" grpId="1"/>
      <p:bldP spid="80" grpId="0"/>
      <p:bldP spid="81" grpId="0"/>
      <p:bldP spid="82" grpId="0"/>
      <p:bldP spid="82" grpId="1"/>
      <p:bldP spid="50" grpId="0"/>
      <p:bldP spid="51" grpId="0"/>
      <p:bldP spid="83" grpId="0"/>
      <p:bldP spid="84" grpId="0"/>
      <p:bldP spid="92" grpId="0"/>
      <p:bldP spid="93" grpId="0"/>
      <p:bldP spid="94" grpId="0"/>
      <p:bldP spid="96" grpId="0"/>
      <p:bldP spid="96" grpId="1"/>
      <p:bldP spid="96" grpId="2"/>
      <p:bldP spid="96" grpId="3"/>
      <p:bldP spid="90" grpId="0"/>
      <p:bldP spid="97" grpId="0"/>
      <p:bldP spid="98" grpId="0"/>
      <p:bldP spid="98" grpId="1"/>
      <p:bldP spid="99" grpId="0"/>
      <p:bldP spid="105" grpId="0"/>
      <p:bldP spid="106" grpId="0"/>
      <p:bldP spid="107" grpId="0"/>
      <p:bldP spid="107" grpId="1"/>
      <p:bldP spid="108" grpId="0"/>
      <p:bldP spid="101" grpId="0"/>
      <p:bldP spid="102" grpId="0"/>
      <p:bldP spid="103" grpId="0"/>
      <p:bldP spid="109" grpId="0"/>
      <p:bldP spid="109" grpId="1"/>
      <p:bldP spid="109" grpId="2"/>
      <p:bldP spid="109" grpId="3"/>
      <p:bldP spid="110" grpId="0"/>
      <p:bldP spid="111" grpId="0"/>
      <p:bldP spid="112" grpId="0"/>
      <p:bldP spid="113" grpId="0"/>
      <p:bldP spid="113" grpId="1"/>
      <p:bldP spid="113" grpId="2"/>
      <p:bldP spid="113" grpId="3"/>
      <p:bldP spid="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78675186"/>
              </p:ext>
            </p:extLst>
          </p:nvPr>
        </p:nvGraphicFramePr>
        <p:xfrm>
          <a:off x="3797592" y="2281421"/>
          <a:ext cx="1667895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8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9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83708463"/>
              </p:ext>
            </p:extLst>
          </p:nvPr>
        </p:nvGraphicFramePr>
        <p:xfrm>
          <a:off x="5432699" y="2320656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7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10015455"/>
              </p:ext>
            </p:extLst>
          </p:nvPr>
        </p:nvGraphicFramePr>
        <p:xfrm>
          <a:off x="6480551" y="64701"/>
          <a:ext cx="1441436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26127259"/>
              </p:ext>
            </p:extLst>
          </p:nvPr>
        </p:nvGraphicFramePr>
        <p:xfrm>
          <a:off x="4747114" y="88540"/>
          <a:ext cx="1546716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67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2643501"/>
              </p:ext>
            </p:extLst>
          </p:nvPr>
        </p:nvGraphicFramePr>
        <p:xfrm>
          <a:off x="83726" y="161047"/>
          <a:ext cx="95694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9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90639" y="13613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o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78805" y="14894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n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3828" y="1144471"/>
            <a:ext cx="1039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on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0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6040644"/>
              </p:ext>
            </p:extLst>
          </p:nvPr>
        </p:nvGraphicFramePr>
        <p:xfrm>
          <a:off x="1115736" y="119264"/>
          <a:ext cx="103734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3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1" name="Metin kutusu 60"/>
          <p:cNvSpPr txBox="1"/>
          <p:nvPr/>
        </p:nvSpPr>
        <p:spPr>
          <a:xfrm>
            <a:off x="1096236" y="1184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o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1649023" y="10605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1089263" y="1072674"/>
            <a:ext cx="1170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ok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69089304"/>
              </p:ext>
            </p:extLst>
          </p:nvPr>
        </p:nvGraphicFramePr>
        <p:xfrm>
          <a:off x="2263456" y="127720"/>
          <a:ext cx="11436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6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5" name="Metin kutusu 64"/>
          <p:cNvSpPr txBox="1"/>
          <p:nvPr/>
        </p:nvSpPr>
        <p:spPr>
          <a:xfrm>
            <a:off x="2350272" y="21209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6" name="Metin kutusu 65"/>
          <p:cNvSpPr txBox="1"/>
          <p:nvPr/>
        </p:nvSpPr>
        <p:spPr>
          <a:xfrm>
            <a:off x="2724173" y="17691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o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67" name="Metin kutusu 66"/>
          <p:cNvSpPr txBox="1"/>
          <p:nvPr/>
        </p:nvSpPr>
        <p:spPr>
          <a:xfrm>
            <a:off x="2311407" y="1072673"/>
            <a:ext cx="1023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no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7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87609913"/>
              </p:ext>
            </p:extLst>
          </p:nvPr>
        </p:nvGraphicFramePr>
        <p:xfrm>
          <a:off x="3463730" y="119790"/>
          <a:ext cx="114546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7" name="Metin kutusu 76"/>
          <p:cNvSpPr txBox="1"/>
          <p:nvPr/>
        </p:nvSpPr>
        <p:spPr>
          <a:xfrm>
            <a:off x="3478980" y="19896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8" name="Metin kutusu 77"/>
          <p:cNvSpPr txBox="1"/>
          <p:nvPr/>
        </p:nvSpPr>
        <p:spPr>
          <a:xfrm>
            <a:off x="3983036" y="173461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o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79" name="Metin kutusu 78"/>
          <p:cNvSpPr txBox="1"/>
          <p:nvPr/>
        </p:nvSpPr>
        <p:spPr>
          <a:xfrm>
            <a:off x="3463730" y="1140225"/>
            <a:ext cx="1145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ko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4762745" y="13613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5224790" y="17320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o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4686072" y="1129665"/>
            <a:ext cx="1715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kol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6507052" y="139819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6939100" y="102405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o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6507052" y="1156132"/>
            <a:ext cx="1304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kon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6" name="Metin kutusu 45"/>
          <p:cNvSpPr txBox="1"/>
          <p:nvPr/>
        </p:nvSpPr>
        <p:spPr>
          <a:xfrm>
            <a:off x="4870720" y="231039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7" name="Metin kutusu 46"/>
          <p:cNvSpPr txBox="1"/>
          <p:nvPr/>
        </p:nvSpPr>
        <p:spPr>
          <a:xfrm>
            <a:off x="4294430" y="231039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48" name="Metin kutusu 47"/>
          <p:cNvSpPr txBox="1"/>
          <p:nvPr/>
        </p:nvSpPr>
        <p:spPr>
          <a:xfrm>
            <a:off x="3893954" y="3393465"/>
            <a:ext cx="1488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lin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0" name="Metin kutusu 79"/>
          <p:cNvSpPr txBox="1"/>
          <p:nvPr/>
        </p:nvSpPr>
        <p:spPr>
          <a:xfrm>
            <a:off x="6628825" y="235692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1" name="Metin kutusu 80"/>
          <p:cNvSpPr txBox="1"/>
          <p:nvPr/>
        </p:nvSpPr>
        <p:spPr>
          <a:xfrm>
            <a:off x="6139098" y="234766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82" name="Metin kutusu 81"/>
          <p:cNvSpPr txBox="1"/>
          <p:nvPr/>
        </p:nvSpPr>
        <p:spPr>
          <a:xfrm>
            <a:off x="5605098" y="3381848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nil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50" name="Metin kutusu 49"/>
          <p:cNvSpPr txBox="1"/>
          <p:nvPr/>
        </p:nvSpPr>
        <p:spPr>
          <a:xfrm>
            <a:off x="5789774" y="16892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51" name="Metin kutusu 50"/>
          <p:cNvSpPr txBox="1"/>
          <p:nvPr/>
        </p:nvSpPr>
        <p:spPr>
          <a:xfrm>
            <a:off x="7417931" y="14668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3" name="Metin kutusu 82"/>
          <p:cNvSpPr txBox="1"/>
          <p:nvPr/>
        </p:nvSpPr>
        <p:spPr>
          <a:xfrm>
            <a:off x="3790374" y="229096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4" name="Metin kutusu 83"/>
          <p:cNvSpPr txBox="1"/>
          <p:nvPr/>
        </p:nvSpPr>
        <p:spPr>
          <a:xfrm>
            <a:off x="5653377" y="23569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91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3597332"/>
              </p:ext>
            </p:extLst>
          </p:nvPr>
        </p:nvGraphicFramePr>
        <p:xfrm>
          <a:off x="2034538" y="4392223"/>
          <a:ext cx="15137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2" name="Metin kutusu 91"/>
          <p:cNvSpPr txBox="1"/>
          <p:nvPr/>
        </p:nvSpPr>
        <p:spPr>
          <a:xfrm>
            <a:off x="2957836" y="439222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n</a:t>
            </a:r>
          </a:p>
        </p:txBody>
      </p:sp>
      <p:sp>
        <p:nvSpPr>
          <p:cNvPr id="93" name="Metin kutusu 92"/>
          <p:cNvSpPr txBox="1"/>
          <p:nvPr/>
        </p:nvSpPr>
        <p:spPr>
          <a:xfrm>
            <a:off x="2468109" y="4382961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94" name="Metin kutusu 93"/>
          <p:cNvSpPr txBox="1"/>
          <p:nvPr/>
        </p:nvSpPr>
        <p:spPr>
          <a:xfrm>
            <a:off x="1982388" y="439222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6" name="Metin kutusu 95"/>
          <p:cNvSpPr txBox="1"/>
          <p:nvPr/>
        </p:nvSpPr>
        <p:spPr>
          <a:xfrm>
            <a:off x="2097695" y="5407886"/>
            <a:ext cx="1450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kan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85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42681532"/>
              </p:ext>
            </p:extLst>
          </p:nvPr>
        </p:nvGraphicFramePr>
        <p:xfrm>
          <a:off x="7087117" y="2278870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0" name="Metin kutusu 89"/>
          <p:cNvSpPr txBox="1"/>
          <p:nvPr/>
        </p:nvSpPr>
        <p:spPr>
          <a:xfrm>
            <a:off x="8283243" y="231513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7" name="Metin kutusu 96"/>
          <p:cNvSpPr txBox="1"/>
          <p:nvPr/>
        </p:nvSpPr>
        <p:spPr>
          <a:xfrm>
            <a:off x="7793516" y="230587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l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98" name="Metin kutusu 97"/>
          <p:cNvSpPr txBox="1"/>
          <p:nvPr/>
        </p:nvSpPr>
        <p:spPr>
          <a:xfrm>
            <a:off x="7259516" y="3340062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ilk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9" name="Metin kutusu 98"/>
          <p:cNvSpPr txBox="1"/>
          <p:nvPr/>
        </p:nvSpPr>
        <p:spPr>
          <a:xfrm>
            <a:off x="7307795" y="231513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10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86755828"/>
              </p:ext>
            </p:extLst>
          </p:nvPr>
        </p:nvGraphicFramePr>
        <p:xfrm>
          <a:off x="90639" y="4412488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5" name="Metin kutusu 104"/>
          <p:cNvSpPr txBox="1"/>
          <p:nvPr/>
        </p:nvSpPr>
        <p:spPr>
          <a:xfrm>
            <a:off x="1286765" y="444875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06" name="Metin kutusu 105"/>
          <p:cNvSpPr txBox="1"/>
          <p:nvPr/>
        </p:nvSpPr>
        <p:spPr>
          <a:xfrm>
            <a:off x="797038" y="443949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107" name="Metin kutusu 106"/>
          <p:cNvSpPr txBox="1"/>
          <p:nvPr/>
        </p:nvSpPr>
        <p:spPr>
          <a:xfrm>
            <a:off x="263038" y="5473680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ken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08" name="Metin kutusu 107"/>
          <p:cNvSpPr txBox="1"/>
          <p:nvPr/>
        </p:nvSpPr>
        <p:spPr>
          <a:xfrm>
            <a:off x="311317" y="444875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100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03657770"/>
              </p:ext>
            </p:extLst>
          </p:nvPr>
        </p:nvGraphicFramePr>
        <p:xfrm>
          <a:off x="3861016" y="4397511"/>
          <a:ext cx="15137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1" name="Metin kutusu 100"/>
          <p:cNvSpPr txBox="1"/>
          <p:nvPr/>
        </p:nvSpPr>
        <p:spPr>
          <a:xfrm>
            <a:off x="4653150" y="439751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n</a:t>
            </a:r>
          </a:p>
        </p:txBody>
      </p:sp>
      <p:sp>
        <p:nvSpPr>
          <p:cNvPr id="102" name="Metin kutusu 101"/>
          <p:cNvSpPr txBox="1"/>
          <p:nvPr/>
        </p:nvSpPr>
        <p:spPr>
          <a:xfrm>
            <a:off x="4294587" y="4388249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103" name="Metin kutusu 102"/>
          <p:cNvSpPr txBox="1"/>
          <p:nvPr/>
        </p:nvSpPr>
        <p:spPr>
          <a:xfrm>
            <a:off x="3808866" y="4397511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09" name="Metin kutusu 108"/>
          <p:cNvSpPr txBox="1"/>
          <p:nvPr/>
        </p:nvSpPr>
        <p:spPr>
          <a:xfrm>
            <a:off x="3924173" y="5413174"/>
            <a:ext cx="1450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kin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52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8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8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1.11111E-6 L -2.5E-6 -0.11551 " pathEditMode="relative" rAng="0" ptsTypes="AA">
                                      <p:cBhvr>
                                        <p:cTn id="15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  <p:animRot by="1500000">
                                      <p:cBhvr>
                                        <p:cTn id="15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8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6 -2.96296E-6 L 5E-6 -0.10486 " pathEditMode="relative" rAng="0" ptsTypes="AA">
                                      <p:cBhvr>
                                        <p:cTn id="19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  <p:animRot by="1500000">
                                      <p:cBhvr>
                                        <p:cTn id="19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3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8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44444E-6 -2.22222E-6 L 0.00087 -0.10972 " pathEditMode="relative" rAng="0" ptsTypes="AA">
                                      <p:cBhvr>
                                        <p:cTn id="2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486"/>
                                    </p:animMotion>
                                    <p:animRot by="1500000">
                                      <p:cBhvr>
                                        <p:cTn id="2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8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85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-4.81481E-6 L 0.03767 -0.14398 " pathEditMode="relative" rAng="0" ptsTypes="AA">
                                      <p:cBhvr>
                                        <p:cTn id="28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7199"/>
                                    </p:animMotion>
                                    <p:animRot by="1500000">
                                      <p:cBhvr>
                                        <p:cTn id="29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97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18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18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8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326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-4.81481E-6 L 0.03767 -0.14398 " pathEditMode="relative" rAng="0" ptsTypes="AA">
                                      <p:cBhvr>
                                        <p:cTn id="3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7199"/>
                                    </p:animMotion>
                                    <p:animRot by="1500000">
                                      <p:cBhvr>
                                        <p:cTn id="3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38" dur="2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61" grpId="0"/>
      <p:bldP spid="62" grpId="0"/>
      <p:bldP spid="63" grpId="0"/>
      <p:bldP spid="65" grpId="0"/>
      <p:bldP spid="66" grpId="0"/>
      <p:bldP spid="67" grpId="0"/>
      <p:bldP spid="77" grpId="0"/>
      <p:bldP spid="78" grpId="0"/>
      <p:bldP spid="79" grpId="0"/>
      <p:bldP spid="34" grpId="0"/>
      <p:bldP spid="35" grpId="0"/>
      <p:bldP spid="36" grpId="0"/>
      <p:bldP spid="40" grpId="0"/>
      <p:bldP spid="41" grpId="0"/>
      <p:bldP spid="42" grpId="0"/>
      <p:bldP spid="46" grpId="0"/>
      <p:bldP spid="47" grpId="0"/>
      <p:bldP spid="48" grpId="0"/>
      <p:bldP spid="48" grpId="1"/>
      <p:bldP spid="80" grpId="0"/>
      <p:bldP spid="81" grpId="0"/>
      <p:bldP spid="82" grpId="0"/>
      <p:bldP spid="82" grpId="1"/>
      <p:bldP spid="50" grpId="0"/>
      <p:bldP spid="51" grpId="0"/>
      <p:bldP spid="83" grpId="0"/>
      <p:bldP spid="84" grpId="0"/>
      <p:bldP spid="92" grpId="0"/>
      <p:bldP spid="93" grpId="0"/>
      <p:bldP spid="94" grpId="0"/>
      <p:bldP spid="96" grpId="0"/>
      <p:bldP spid="96" grpId="1"/>
      <p:bldP spid="96" grpId="2"/>
      <p:bldP spid="96" grpId="3"/>
      <p:bldP spid="90" grpId="0"/>
      <p:bldP spid="97" grpId="0"/>
      <p:bldP spid="98" grpId="0"/>
      <p:bldP spid="98" grpId="1"/>
      <p:bldP spid="99" grpId="0"/>
      <p:bldP spid="105" grpId="0"/>
      <p:bldP spid="106" grpId="0"/>
      <p:bldP spid="107" grpId="0"/>
      <p:bldP spid="107" grpId="1"/>
      <p:bldP spid="108" grpId="0"/>
      <p:bldP spid="101" grpId="0"/>
      <p:bldP spid="102" grpId="0"/>
      <p:bldP spid="103" grpId="0"/>
      <p:bldP spid="109" grpId="0"/>
      <p:bldP spid="109" grpId="1"/>
      <p:bldP spid="109" grpId="2"/>
      <p:bldP spid="109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35886684"/>
              </p:ext>
            </p:extLst>
          </p:nvPr>
        </p:nvGraphicFramePr>
        <p:xfrm>
          <a:off x="105856" y="2186386"/>
          <a:ext cx="1494436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9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58984133"/>
              </p:ext>
            </p:extLst>
          </p:nvPr>
        </p:nvGraphicFramePr>
        <p:xfrm>
          <a:off x="1843316" y="2198543"/>
          <a:ext cx="2217577" cy="1975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5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87630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87630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7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67469934"/>
              </p:ext>
            </p:extLst>
          </p:nvPr>
        </p:nvGraphicFramePr>
        <p:xfrm>
          <a:off x="5887408" y="52238"/>
          <a:ext cx="118779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7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07575654"/>
              </p:ext>
            </p:extLst>
          </p:nvPr>
        </p:nvGraphicFramePr>
        <p:xfrm>
          <a:off x="4747114" y="88540"/>
          <a:ext cx="1158291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2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94323592"/>
              </p:ext>
            </p:extLst>
          </p:nvPr>
        </p:nvGraphicFramePr>
        <p:xfrm>
          <a:off x="83726" y="161047"/>
          <a:ext cx="95694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9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11010" y="136135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15066" y="12880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m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90458" y="1144471"/>
            <a:ext cx="945772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em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0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50757796"/>
              </p:ext>
            </p:extLst>
          </p:nvPr>
        </p:nvGraphicFramePr>
        <p:xfrm>
          <a:off x="1081620" y="53096"/>
          <a:ext cx="1037343" cy="213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3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43769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9521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1" name="Metin kutusu 60"/>
          <p:cNvSpPr txBox="1"/>
          <p:nvPr/>
        </p:nvSpPr>
        <p:spPr>
          <a:xfrm>
            <a:off x="1096236" y="11842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i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1554261" y="101541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m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1330449" y="1072674"/>
            <a:ext cx="68768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im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6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53009796"/>
              </p:ext>
            </p:extLst>
          </p:nvPr>
        </p:nvGraphicFramePr>
        <p:xfrm>
          <a:off x="2148307" y="127397"/>
          <a:ext cx="1143660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6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5" name="Metin kutusu 64"/>
          <p:cNvSpPr txBox="1"/>
          <p:nvPr/>
        </p:nvSpPr>
        <p:spPr>
          <a:xfrm>
            <a:off x="2234416" y="136134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6" name="Metin kutusu 65"/>
          <p:cNvSpPr txBox="1"/>
          <p:nvPr/>
        </p:nvSpPr>
        <p:spPr>
          <a:xfrm>
            <a:off x="2822996" y="148618"/>
            <a:ext cx="58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67" name="Metin kutusu 66"/>
          <p:cNvSpPr txBox="1"/>
          <p:nvPr/>
        </p:nvSpPr>
        <p:spPr>
          <a:xfrm>
            <a:off x="2350110" y="1072673"/>
            <a:ext cx="945772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me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76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18739341"/>
              </p:ext>
            </p:extLst>
          </p:nvPr>
        </p:nvGraphicFramePr>
        <p:xfrm>
          <a:off x="3463730" y="119790"/>
          <a:ext cx="1145467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7" name="Metin kutusu 76"/>
          <p:cNvSpPr txBox="1"/>
          <p:nvPr/>
        </p:nvSpPr>
        <p:spPr>
          <a:xfrm>
            <a:off x="3461892" y="13613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8" name="Metin kutusu 77"/>
          <p:cNvSpPr txBox="1"/>
          <p:nvPr/>
        </p:nvSpPr>
        <p:spPr>
          <a:xfrm>
            <a:off x="4036463" y="120197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79" name="Metin kutusu 78"/>
          <p:cNvSpPr txBox="1"/>
          <p:nvPr/>
        </p:nvSpPr>
        <p:spPr>
          <a:xfrm>
            <a:off x="3545143" y="1140225"/>
            <a:ext cx="982641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ma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4762745" y="136136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5292028" y="17320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i</a:t>
            </a:r>
          </a:p>
        </p:txBody>
      </p:sp>
      <p:sp>
        <p:nvSpPr>
          <p:cNvPr id="36" name="Metin kutusu 35"/>
          <p:cNvSpPr txBox="1"/>
          <p:nvPr/>
        </p:nvSpPr>
        <p:spPr>
          <a:xfrm>
            <a:off x="4897234" y="1129665"/>
            <a:ext cx="68768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mi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5887408" y="132169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o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6319456" y="94755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m</a:t>
            </a:r>
            <a:endParaRPr lang="tr-TR" sz="60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5771482" y="1170723"/>
            <a:ext cx="11686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om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6" name="Metin kutusu 45"/>
          <p:cNvSpPr txBox="1"/>
          <p:nvPr/>
        </p:nvSpPr>
        <p:spPr>
          <a:xfrm>
            <a:off x="944454" y="2215363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7" name="Metin kutusu 46"/>
          <p:cNvSpPr txBox="1"/>
          <p:nvPr/>
        </p:nvSpPr>
        <p:spPr>
          <a:xfrm>
            <a:off x="369157" y="220733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e</a:t>
            </a:r>
          </a:p>
        </p:txBody>
      </p:sp>
      <p:sp>
        <p:nvSpPr>
          <p:cNvPr id="48" name="Metin kutusu 47"/>
          <p:cNvSpPr txBox="1"/>
          <p:nvPr/>
        </p:nvSpPr>
        <p:spPr>
          <a:xfrm>
            <a:off x="202217" y="3298430"/>
            <a:ext cx="1488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lem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0" name="Metin kutusu 79"/>
          <p:cNvSpPr txBox="1"/>
          <p:nvPr/>
        </p:nvSpPr>
        <p:spPr>
          <a:xfrm>
            <a:off x="2843543" y="2234810"/>
            <a:ext cx="1136530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6000" b="1" dirty="0" err="1" smtClean="0">
                <a:latin typeface="ALFABET98" panose="00000400000000000000" pitchFamily="2" charset="0"/>
              </a:rPr>
              <a:t>lem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2" name="Metin kutusu 81"/>
          <p:cNvSpPr txBox="1"/>
          <p:nvPr/>
        </p:nvSpPr>
        <p:spPr>
          <a:xfrm>
            <a:off x="2053234" y="3259735"/>
            <a:ext cx="1912383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kalem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83" name="Metin kutusu 82"/>
          <p:cNvSpPr txBox="1"/>
          <p:nvPr/>
        </p:nvSpPr>
        <p:spPr>
          <a:xfrm>
            <a:off x="98637" y="2195930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4" name="Metin kutusu 83"/>
          <p:cNvSpPr txBox="1"/>
          <p:nvPr/>
        </p:nvSpPr>
        <p:spPr>
          <a:xfrm>
            <a:off x="2060886" y="2234811"/>
            <a:ext cx="782657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6000" b="1" dirty="0" err="1" smtClean="0">
                <a:solidFill>
                  <a:srgbClr val="FF0000"/>
                </a:solidFill>
                <a:latin typeface="ALFABET98" panose="00000400000000000000" pitchFamily="2" charset="0"/>
              </a:rPr>
              <a:t>ka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85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9507022"/>
              </p:ext>
            </p:extLst>
          </p:nvPr>
        </p:nvGraphicFramePr>
        <p:xfrm>
          <a:off x="4140456" y="2137705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0" name="Metin kutusu 89"/>
          <p:cNvSpPr txBox="1"/>
          <p:nvPr/>
        </p:nvSpPr>
        <p:spPr>
          <a:xfrm>
            <a:off x="5109929" y="2173972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8" name="Metin kutusu 97"/>
          <p:cNvSpPr txBox="1"/>
          <p:nvPr/>
        </p:nvSpPr>
        <p:spPr>
          <a:xfrm>
            <a:off x="4312855" y="3198897"/>
            <a:ext cx="15432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mon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99" name="Metin kutusu 98"/>
          <p:cNvSpPr txBox="1"/>
          <p:nvPr/>
        </p:nvSpPr>
        <p:spPr>
          <a:xfrm>
            <a:off x="4133802" y="2215363"/>
            <a:ext cx="966611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6000" b="1" dirty="0" err="1" smtClean="0">
                <a:solidFill>
                  <a:srgbClr val="FF0000"/>
                </a:solidFill>
                <a:latin typeface="ALFABET98" panose="00000400000000000000" pitchFamily="2" charset="0"/>
              </a:rPr>
              <a:t>mo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104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67563922"/>
              </p:ext>
            </p:extLst>
          </p:nvPr>
        </p:nvGraphicFramePr>
        <p:xfrm>
          <a:off x="90639" y="4412488"/>
          <a:ext cx="7791202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1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5" name="Metin kutusu 104"/>
          <p:cNvSpPr txBox="1"/>
          <p:nvPr/>
        </p:nvSpPr>
        <p:spPr>
          <a:xfrm>
            <a:off x="3853851" y="4574063"/>
            <a:ext cx="132247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4800" b="1" dirty="0" smtClean="0">
                <a:latin typeface="ALFABET98" panose="00000400000000000000" pitchFamily="2" charset="0"/>
              </a:rPr>
              <a:t>limon</a:t>
            </a:r>
            <a:endParaRPr lang="tr-TR" sz="4800" b="1" dirty="0">
              <a:latin typeface="ALFABET98" panose="00000400000000000000" pitchFamily="2" charset="0"/>
            </a:endParaRPr>
          </a:p>
        </p:txBody>
      </p:sp>
      <p:sp>
        <p:nvSpPr>
          <p:cNvPr id="106" name="Metin kutusu 105"/>
          <p:cNvSpPr txBox="1"/>
          <p:nvPr/>
        </p:nvSpPr>
        <p:spPr>
          <a:xfrm>
            <a:off x="1706081" y="4574063"/>
            <a:ext cx="199413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4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anneme</a:t>
            </a:r>
            <a:endParaRPr lang="tr-TR" sz="4800" b="1" dirty="0">
              <a:solidFill>
                <a:schemeClr val="accent2">
                  <a:lumMod val="40000"/>
                  <a:lumOff val="60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107" name="Metin kutusu 106"/>
          <p:cNvSpPr txBox="1"/>
          <p:nvPr/>
        </p:nvSpPr>
        <p:spPr>
          <a:xfrm>
            <a:off x="263038" y="5439890"/>
            <a:ext cx="752609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Kamil anneme limon al.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08" name="Metin kutusu 107"/>
          <p:cNvSpPr txBox="1"/>
          <p:nvPr/>
        </p:nvSpPr>
        <p:spPr>
          <a:xfrm>
            <a:off x="65199" y="4574063"/>
            <a:ext cx="143789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Kamil</a:t>
            </a:r>
            <a:endParaRPr lang="tr-TR" sz="48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graphicFrame>
        <p:nvGraphicFramePr>
          <p:cNvPr id="58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34877288"/>
              </p:ext>
            </p:extLst>
          </p:nvPr>
        </p:nvGraphicFramePr>
        <p:xfrm>
          <a:off x="7051936" y="27912"/>
          <a:ext cx="118779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7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9" name="Metin kutusu 58"/>
          <p:cNvSpPr txBox="1"/>
          <p:nvPr/>
        </p:nvSpPr>
        <p:spPr>
          <a:xfrm>
            <a:off x="7051936" y="107843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latin typeface="ALFABET98" panose="00000400000000000000" pitchFamily="2" charset="0"/>
              </a:rPr>
              <a:t>m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68" name="Metin kutusu 67"/>
          <p:cNvSpPr txBox="1"/>
          <p:nvPr/>
        </p:nvSpPr>
        <p:spPr>
          <a:xfrm>
            <a:off x="7642426" y="57010"/>
            <a:ext cx="478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LFABET98" panose="00000400000000000000" pitchFamily="2" charset="0"/>
              </a:rPr>
              <a:t>o</a:t>
            </a:r>
          </a:p>
        </p:txBody>
      </p:sp>
      <p:sp>
        <p:nvSpPr>
          <p:cNvPr id="69" name="Metin kutusu 68"/>
          <p:cNvSpPr txBox="1"/>
          <p:nvPr/>
        </p:nvSpPr>
        <p:spPr>
          <a:xfrm>
            <a:off x="6936010" y="1146397"/>
            <a:ext cx="11686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err="1" smtClean="0">
                <a:latin typeface="ALFABET98" panose="00000400000000000000" pitchFamily="2" charset="0"/>
              </a:rPr>
              <a:t>mo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graphicFrame>
        <p:nvGraphicFramePr>
          <p:cNvPr id="70" name="İçerik Yer Tutucus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63588575"/>
              </p:ext>
            </p:extLst>
          </p:nvPr>
        </p:nvGraphicFramePr>
        <p:xfrm>
          <a:off x="6008506" y="2137705"/>
          <a:ext cx="1805363" cy="2040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20435">
                <a:tc>
                  <a:txBody>
                    <a:bodyPr/>
                    <a:lstStyle/>
                    <a:p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0435">
                <a:tc>
                  <a:txBody>
                    <a:bodyPr/>
                    <a:lstStyle/>
                    <a:p>
                      <a:pPr algn="ctr"/>
                      <a:endParaRPr lang="tr-TR" sz="4000" dirty="0">
                        <a:latin typeface="Hand writing Mutlu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1" name="Metin kutusu 70"/>
          <p:cNvSpPr txBox="1"/>
          <p:nvPr/>
        </p:nvSpPr>
        <p:spPr>
          <a:xfrm>
            <a:off x="6401600" y="2215363"/>
            <a:ext cx="1322970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6000" b="1" dirty="0" err="1" smtClean="0">
                <a:latin typeface="ALFABET98" panose="00000400000000000000" pitchFamily="2" charset="0"/>
              </a:rPr>
              <a:t>mon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2" name="Metin kutusu 71"/>
          <p:cNvSpPr txBox="1"/>
          <p:nvPr/>
        </p:nvSpPr>
        <p:spPr>
          <a:xfrm>
            <a:off x="6071874" y="3198897"/>
            <a:ext cx="1652696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6000" b="1" dirty="0" smtClean="0">
                <a:latin typeface="ALFABET98" panose="00000400000000000000" pitchFamily="2" charset="0"/>
              </a:rPr>
              <a:t>limon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73" name="Metin kutusu 72"/>
          <p:cNvSpPr txBox="1"/>
          <p:nvPr/>
        </p:nvSpPr>
        <p:spPr>
          <a:xfrm>
            <a:off x="6001852" y="2215363"/>
            <a:ext cx="33021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6000" b="1" dirty="0" err="1" smtClean="0">
                <a:solidFill>
                  <a:srgbClr val="FF0000"/>
                </a:solidFill>
                <a:latin typeface="ALFABET98" panose="00000400000000000000" pitchFamily="2" charset="0"/>
              </a:rPr>
              <a:t>li</a:t>
            </a:r>
            <a:endParaRPr lang="tr-TR" sz="60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74" name="Metin kutusu 73"/>
          <p:cNvSpPr txBox="1"/>
          <p:nvPr/>
        </p:nvSpPr>
        <p:spPr>
          <a:xfrm>
            <a:off x="5292028" y="4576259"/>
            <a:ext cx="612347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tr-TR" sz="4800" b="1" dirty="0" smtClean="0">
                <a:solidFill>
                  <a:srgbClr val="7030A0"/>
                </a:solidFill>
                <a:latin typeface="ALFABET98" panose="00000400000000000000" pitchFamily="2" charset="0"/>
              </a:rPr>
              <a:t>al.</a:t>
            </a:r>
            <a:endParaRPr lang="tr-TR" sz="4800" b="1" dirty="0">
              <a:solidFill>
                <a:srgbClr val="7030A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39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8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8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8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8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1.11111E-6 L -2.5E-6 -0.11551 " pathEditMode="relative" rAng="0" ptsTypes="AA">
                                      <p:cBhvr>
                                        <p:cTn id="16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  <p:animRot by="1500000">
                                      <p:cBhvr>
                                        <p:cTn id="16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8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6 -2.96296E-6 L 5E-6 -0.10486 " pathEditMode="relative" rAng="0" ptsTypes="AA">
                                      <p:cBhvr>
                                        <p:cTn id="1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  <p:animRot by="1500000">
                                      <p:cBhvr>
                                        <p:cTn id="1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8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8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1" dur="200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8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44444E-6 -2.22222E-6 L 0.00087 -0.10972 " pathEditMode="relative" rAng="0" ptsTypes="AA">
                                      <p:cBhvr>
                                        <p:cTn id="2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486"/>
                                    </p:animMotion>
                                    <p:animRot by="1500000">
                                      <p:cBhvr>
                                        <p:cTn id="2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61" grpId="0"/>
      <p:bldP spid="62" grpId="0"/>
      <p:bldP spid="63" grpId="0"/>
      <p:bldP spid="65" grpId="0"/>
      <p:bldP spid="66" grpId="0"/>
      <p:bldP spid="67" grpId="0"/>
      <p:bldP spid="77" grpId="0"/>
      <p:bldP spid="78" grpId="0"/>
      <p:bldP spid="79" grpId="0"/>
      <p:bldP spid="34" grpId="0"/>
      <p:bldP spid="35" grpId="0"/>
      <p:bldP spid="36" grpId="0"/>
      <p:bldP spid="40" grpId="0"/>
      <p:bldP spid="41" grpId="0"/>
      <p:bldP spid="42" grpId="0"/>
      <p:bldP spid="46" grpId="0"/>
      <p:bldP spid="47" grpId="0"/>
      <p:bldP spid="48" grpId="0"/>
      <p:bldP spid="48" grpId="1"/>
      <p:bldP spid="80" grpId="0"/>
      <p:bldP spid="82" grpId="0"/>
      <p:bldP spid="82" grpId="1"/>
      <p:bldP spid="83" grpId="0"/>
      <p:bldP spid="84" grpId="0"/>
      <p:bldP spid="90" grpId="0"/>
      <p:bldP spid="98" grpId="0"/>
      <p:bldP spid="98" grpId="1"/>
      <p:bldP spid="99" grpId="0"/>
      <p:bldP spid="105" grpId="0"/>
      <p:bldP spid="106" grpId="0"/>
      <p:bldP spid="107" grpId="0"/>
      <p:bldP spid="107" grpId="1"/>
      <p:bldP spid="108" grpId="0"/>
      <p:bldP spid="59" grpId="0"/>
      <p:bldP spid="68" grpId="0"/>
      <p:bldP spid="69" grpId="0"/>
      <p:bldP spid="71" grpId="0"/>
      <p:bldP spid="72" grpId="0"/>
      <p:bldP spid="72" grpId="1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/>
          <p:cNvSpPr txBox="1">
            <a:spLocks/>
          </p:cNvSpPr>
          <p:nvPr/>
        </p:nvSpPr>
        <p:spPr>
          <a:xfrm>
            <a:off x="179512" y="27899"/>
            <a:ext cx="900100" cy="1651991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8800" dirty="0" smtClean="0">
                <a:solidFill>
                  <a:srgbClr val="F379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M</a:t>
            </a:r>
            <a:endParaRPr lang="tr-TR" sz="8800" dirty="0">
              <a:solidFill>
                <a:srgbClr val="F379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7423571" y="366673"/>
            <a:ext cx="1800200" cy="864096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8800" b="1" dirty="0" smtClean="0">
                <a:solidFill>
                  <a:srgbClr val="F37953"/>
                </a:solidFill>
                <a:latin typeface="ALFABET98" panose="00000400000000000000" pitchFamily="2" charset="0"/>
              </a:rPr>
              <a:t>m</a:t>
            </a:r>
            <a:endParaRPr lang="tr-TR" sz="8800" b="1" dirty="0">
              <a:solidFill>
                <a:srgbClr val="F37953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1177437" y="970223"/>
            <a:ext cx="1081732" cy="96825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im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48673" y="150783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latin typeface="ALFABET98" panose="00000400000000000000" pitchFamily="2" charset="0"/>
              </a:rPr>
              <a:t>’m ’ </a:t>
            </a:r>
            <a:r>
              <a:rPr lang="tr-TR" sz="4000" b="1" dirty="0">
                <a:latin typeface="ALFABET98" panose="00000400000000000000" pitchFamily="2" charset="0"/>
              </a:rPr>
              <a:t>ile biten heceler</a:t>
            </a:r>
          </a:p>
        </p:txBody>
      </p:sp>
      <p:sp>
        <p:nvSpPr>
          <p:cNvPr id="13" name="Başlık 1"/>
          <p:cNvSpPr txBox="1">
            <a:spLocks/>
          </p:cNvSpPr>
          <p:nvPr/>
        </p:nvSpPr>
        <p:spPr>
          <a:xfrm>
            <a:off x="2123728" y="1016187"/>
            <a:ext cx="1081732" cy="96825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em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14" name="Başlık 1"/>
          <p:cNvSpPr txBox="1">
            <a:spLocks/>
          </p:cNvSpPr>
          <p:nvPr/>
        </p:nvSpPr>
        <p:spPr>
          <a:xfrm>
            <a:off x="3205461" y="1028799"/>
            <a:ext cx="1168518" cy="96825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om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4319920" y="980728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kem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5746916" y="1016186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kam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7191285" y="1048975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kom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89397" y="2376395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kim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1718303" y="2405340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Kim?</a:t>
            </a:r>
            <a:endParaRPr lang="tr-TR" sz="54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3363029" y="2440799"/>
            <a:ext cx="1362008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err="1" smtClean="0">
                <a:latin typeface="ALFABET98" panose="00000400000000000000" pitchFamily="2" charset="0"/>
              </a:rPr>
              <a:t>lem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22" name="Başlık 1"/>
          <p:cNvSpPr txBox="1">
            <a:spLocks/>
          </p:cNvSpPr>
          <p:nvPr/>
        </p:nvSpPr>
        <p:spPr>
          <a:xfrm>
            <a:off x="4572000" y="2480026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lam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23" name="Başlık 1"/>
          <p:cNvSpPr txBox="1">
            <a:spLocks/>
          </p:cNvSpPr>
          <p:nvPr/>
        </p:nvSpPr>
        <p:spPr>
          <a:xfrm>
            <a:off x="5940152" y="2480026"/>
            <a:ext cx="1202579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err="1" smtClean="0">
                <a:latin typeface="ALFABET98" panose="00000400000000000000" pitchFamily="2" charset="0"/>
              </a:rPr>
              <a:t>lim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24" name="Başlık 1"/>
          <p:cNvSpPr txBox="1">
            <a:spLocks/>
          </p:cNvSpPr>
          <p:nvPr/>
        </p:nvSpPr>
        <p:spPr>
          <a:xfrm>
            <a:off x="7390235" y="2492896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err="1" smtClean="0">
                <a:latin typeface="ALFABET98" panose="00000400000000000000" pitchFamily="2" charset="0"/>
              </a:rPr>
              <a:t>lom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25" name="Başlık 1"/>
          <p:cNvSpPr txBox="1">
            <a:spLocks/>
          </p:cNvSpPr>
          <p:nvPr/>
        </p:nvSpPr>
        <p:spPr>
          <a:xfrm>
            <a:off x="240060" y="4358206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nem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>
          <a:xfrm>
            <a:off x="1718543" y="4378069"/>
            <a:ext cx="133926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nam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29" name="Başlık 1"/>
          <p:cNvSpPr txBox="1">
            <a:spLocks/>
          </p:cNvSpPr>
          <p:nvPr/>
        </p:nvSpPr>
        <p:spPr>
          <a:xfrm>
            <a:off x="2899926" y="4405531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nim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30" name="Başlık 1"/>
          <p:cNvSpPr txBox="1">
            <a:spLocks/>
          </p:cNvSpPr>
          <p:nvPr/>
        </p:nvSpPr>
        <p:spPr>
          <a:xfrm>
            <a:off x="4186022" y="4573432"/>
            <a:ext cx="1620232" cy="80035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err="1" smtClean="0">
                <a:latin typeface="ALFABET98" panose="00000400000000000000" pitchFamily="2" charset="0"/>
              </a:rPr>
              <a:t>nom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33" name="Başlık 1"/>
          <p:cNvSpPr txBox="1">
            <a:spLocks/>
          </p:cNvSpPr>
          <p:nvPr/>
        </p:nvSpPr>
        <p:spPr>
          <a:xfrm>
            <a:off x="5806254" y="4489481"/>
            <a:ext cx="1620232" cy="856841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err="1" smtClean="0">
                <a:latin typeface="ALFABET98" panose="00000400000000000000" pitchFamily="2" charset="0"/>
              </a:rPr>
              <a:t>mem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34" name="Başlık 1"/>
          <p:cNvSpPr txBox="1">
            <a:spLocks/>
          </p:cNvSpPr>
          <p:nvPr/>
        </p:nvSpPr>
        <p:spPr>
          <a:xfrm>
            <a:off x="7362960" y="4549230"/>
            <a:ext cx="1620232" cy="777229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err="1" smtClean="0">
                <a:latin typeface="ALFABET98" panose="00000400000000000000" pitchFamily="2" charset="0"/>
              </a:rPr>
              <a:t>mam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36" name="Başlık 1"/>
          <p:cNvSpPr txBox="1">
            <a:spLocks/>
          </p:cNvSpPr>
          <p:nvPr/>
        </p:nvSpPr>
        <p:spPr>
          <a:xfrm>
            <a:off x="3233917" y="5373217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latin typeface="ALFABET98" panose="00000400000000000000" pitchFamily="2" charset="0"/>
              </a:rPr>
              <a:t>mim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37" name="Başlık 1"/>
          <p:cNvSpPr txBox="1">
            <a:spLocks/>
          </p:cNvSpPr>
          <p:nvPr/>
        </p:nvSpPr>
        <p:spPr>
          <a:xfrm>
            <a:off x="4725036" y="5373216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err="1" smtClean="0">
                <a:latin typeface="ALFABET98" panose="00000400000000000000" pitchFamily="2" charset="0"/>
              </a:rPr>
              <a:t>mom</a:t>
            </a:r>
            <a:endParaRPr lang="tr-TR" sz="5400" b="1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91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4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9" grpId="0"/>
      <p:bldP spid="30" grpId="0"/>
      <p:bldP spid="33" grpId="0"/>
      <p:bldP spid="34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/>
          <p:cNvSpPr txBox="1">
            <a:spLocks/>
          </p:cNvSpPr>
          <p:nvPr/>
        </p:nvSpPr>
        <p:spPr>
          <a:xfrm>
            <a:off x="179512" y="27899"/>
            <a:ext cx="900100" cy="1456885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8800" dirty="0" smtClean="0">
                <a:solidFill>
                  <a:srgbClr val="F379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M</a:t>
            </a:r>
            <a:endParaRPr lang="tr-TR" sz="8800" dirty="0">
              <a:solidFill>
                <a:srgbClr val="F379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7423571" y="366673"/>
            <a:ext cx="1800200" cy="864096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8800" b="1" dirty="0" smtClean="0">
                <a:solidFill>
                  <a:srgbClr val="F37953"/>
                </a:solidFill>
                <a:latin typeface="ALFABET98" panose="00000400000000000000" pitchFamily="2" charset="0"/>
              </a:rPr>
              <a:t>m</a:t>
            </a:r>
            <a:endParaRPr lang="tr-TR" sz="8800" b="1" dirty="0">
              <a:solidFill>
                <a:srgbClr val="F37953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332148" y="1381505"/>
            <a:ext cx="1228499" cy="96825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smtClean="0">
                <a:latin typeface="ALFABET98" panose="00000400000000000000" pitchFamily="2" charset="0"/>
              </a:rPr>
              <a:t>me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48673" y="150783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latin typeface="ALFABET98" panose="00000400000000000000" pitchFamily="2" charset="0"/>
              </a:rPr>
              <a:t>’m ’ </a:t>
            </a:r>
            <a:r>
              <a:rPr lang="tr-TR" sz="4000" b="1" dirty="0">
                <a:latin typeface="ALFABET98" panose="00000400000000000000" pitchFamily="2" charset="0"/>
              </a:rPr>
              <a:t>ile </a:t>
            </a:r>
            <a:r>
              <a:rPr lang="tr-TR" sz="4000" b="1" dirty="0" smtClean="0">
                <a:latin typeface="ALFABET98" panose="00000400000000000000" pitchFamily="2" charset="0"/>
              </a:rPr>
              <a:t>başlayan </a:t>
            </a:r>
            <a:r>
              <a:rPr lang="tr-TR" sz="4000" b="1" dirty="0">
                <a:latin typeface="ALFABET98" panose="00000400000000000000" pitchFamily="2" charset="0"/>
              </a:rPr>
              <a:t>heceler</a:t>
            </a:r>
          </a:p>
        </p:txBody>
      </p:sp>
      <p:sp>
        <p:nvSpPr>
          <p:cNvPr id="13" name="Başlık 1"/>
          <p:cNvSpPr txBox="1">
            <a:spLocks/>
          </p:cNvSpPr>
          <p:nvPr/>
        </p:nvSpPr>
        <p:spPr>
          <a:xfrm>
            <a:off x="1624035" y="1381505"/>
            <a:ext cx="1228499" cy="96825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ma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4" name="Başlık 1"/>
          <p:cNvSpPr txBox="1">
            <a:spLocks/>
          </p:cNvSpPr>
          <p:nvPr/>
        </p:nvSpPr>
        <p:spPr>
          <a:xfrm>
            <a:off x="2960209" y="1369908"/>
            <a:ext cx="1327060" cy="96825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smtClean="0">
                <a:latin typeface="ALFABET98" panose="00000400000000000000" pitchFamily="2" charset="0"/>
              </a:rPr>
              <a:t>mi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4000114" y="1381505"/>
            <a:ext cx="1840061" cy="90779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mo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5463878" y="1321045"/>
            <a:ext cx="1840061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mak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7081370" y="1351274"/>
            <a:ext cx="1840061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mek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50719" y="2708414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mik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1547892" y="2772818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solidFill>
                  <a:schemeClr val="tx1"/>
                </a:solidFill>
                <a:latin typeface="ALFABET98" panose="00000400000000000000" pitchFamily="2" charset="0"/>
              </a:rPr>
              <a:t>mok</a:t>
            </a:r>
            <a:endParaRPr lang="tr-TR" sz="6000" b="1" dirty="0">
              <a:solidFill>
                <a:schemeClr val="tx1"/>
              </a:solidFill>
              <a:latin typeface="ALFABET98" panose="00000400000000000000" pitchFamily="2" charset="0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3279766" y="2801387"/>
            <a:ext cx="1362008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smtClean="0">
                <a:latin typeface="ALFABET98" panose="00000400000000000000" pitchFamily="2" charset="0"/>
              </a:rPr>
              <a:t>men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22" name="Başlık 1"/>
          <p:cNvSpPr txBox="1">
            <a:spLocks/>
          </p:cNvSpPr>
          <p:nvPr/>
        </p:nvSpPr>
        <p:spPr>
          <a:xfrm>
            <a:off x="4533322" y="2812045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min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23" name="Başlık 1"/>
          <p:cNvSpPr txBox="1">
            <a:spLocks/>
          </p:cNvSpPr>
          <p:nvPr/>
        </p:nvSpPr>
        <p:spPr>
          <a:xfrm>
            <a:off x="6148978" y="2824915"/>
            <a:ext cx="1202579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man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24" name="Başlık 1"/>
          <p:cNvSpPr txBox="1">
            <a:spLocks/>
          </p:cNvSpPr>
          <p:nvPr/>
        </p:nvSpPr>
        <p:spPr>
          <a:xfrm>
            <a:off x="7423571" y="2826012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dirty="0" err="1" smtClean="0">
                <a:latin typeface="ALFABET98" panose="00000400000000000000" pitchFamily="2" charset="0"/>
              </a:rPr>
              <a:t>mon</a:t>
            </a:r>
            <a:endParaRPr lang="tr-TR" sz="6000" b="1" dirty="0">
              <a:latin typeface="ALFABET98" panose="00000400000000000000" pitchFamily="2" charset="0"/>
            </a:endParaRPr>
          </a:p>
        </p:txBody>
      </p:sp>
      <p:sp>
        <p:nvSpPr>
          <p:cNvPr id="33" name="Başlık 1"/>
          <p:cNvSpPr txBox="1">
            <a:spLocks/>
          </p:cNvSpPr>
          <p:nvPr/>
        </p:nvSpPr>
        <p:spPr>
          <a:xfrm>
            <a:off x="459681" y="4715991"/>
            <a:ext cx="1620232" cy="856841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600" b="1" dirty="0" smtClean="0">
                <a:latin typeface="ALFABET98" panose="00000400000000000000" pitchFamily="2" charset="0"/>
              </a:rPr>
              <a:t>mal</a:t>
            </a:r>
            <a:endParaRPr lang="tr-TR" sz="6600" b="1" dirty="0">
              <a:latin typeface="ALFABET98" panose="00000400000000000000" pitchFamily="2" charset="0"/>
            </a:endParaRPr>
          </a:p>
        </p:txBody>
      </p:sp>
      <p:sp>
        <p:nvSpPr>
          <p:cNvPr id="34" name="Başlık 1"/>
          <p:cNvSpPr txBox="1">
            <a:spLocks/>
          </p:cNvSpPr>
          <p:nvPr/>
        </p:nvSpPr>
        <p:spPr>
          <a:xfrm>
            <a:off x="2351529" y="4866641"/>
            <a:ext cx="1620232" cy="777229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600" b="1" dirty="0" err="1" smtClean="0">
                <a:latin typeface="ALFABET98" panose="00000400000000000000" pitchFamily="2" charset="0"/>
              </a:rPr>
              <a:t>mel</a:t>
            </a:r>
            <a:endParaRPr lang="tr-TR" sz="6600" b="1" dirty="0">
              <a:latin typeface="ALFABET98" panose="00000400000000000000" pitchFamily="2" charset="0"/>
            </a:endParaRPr>
          </a:p>
        </p:txBody>
      </p:sp>
      <p:sp>
        <p:nvSpPr>
          <p:cNvPr id="36" name="Başlık 1"/>
          <p:cNvSpPr txBox="1">
            <a:spLocks/>
          </p:cNvSpPr>
          <p:nvPr/>
        </p:nvSpPr>
        <p:spPr>
          <a:xfrm>
            <a:off x="4254348" y="4771130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600" b="1" dirty="0" smtClean="0">
                <a:latin typeface="ALFABET98" panose="00000400000000000000" pitchFamily="2" charset="0"/>
              </a:rPr>
              <a:t>mil</a:t>
            </a:r>
            <a:endParaRPr lang="tr-TR" sz="6600" b="1" dirty="0">
              <a:latin typeface="ALFABET98" panose="00000400000000000000" pitchFamily="2" charset="0"/>
            </a:endParaRPr>
          </a:p>
        </p:txBody>
      </p:sp>
      <p:sp>
        <p:nvSpPr>
          <p:cNvPr id="37" name="Başlık 1"/>
          <p:cNvSpPr txBox="1">
            <a:spLocks/>
          </p:cNvSpPr>
          <p:nvPr/>
        </p:nvSpPr>
        <p:spPr>
          <a:xfrm>
            <a:off x="6541441" y="4797152"/>
            <a:ext cx="1620232" cy="968253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6600" b="1" dirty="0" err="1" smtClean="0">
                <a:latin typeface="ALFABET98" panose="00000400000000000000" pitchFamily="2" charset="0"/>
              </a:rPr>
              <a:t>mol</a:t>
            </a:r>
            <a:endParaRPr lang="tr-TR" sz="6600" b="1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902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4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3" grpId="0"/>
      <p:bldP spid="34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1"/>
          <p:cNvSpPr txBox="1">
            <a:spLocks/>
          </p:cNvSpPr>
          <p:nvPr/>
        </p:nvSpPr>
        <p:spPr>
          <a:xfrm>
            <a:off x="5751" y="1285125"/>
            <a:ext cx="1398186" cy="955921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 smtClean="0">
                <a:effectLst/>
                <a:latin typeface="ALFABET98" panose="00000400000000000000" pitchFamily="2" charset="0"/>
              </a:rPr>
              <a:t>A</a:t>
            </a:r>
            <a:r>
              <a:rPr lang="tr-TR" sz="5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ma</a:t>
            </a:r>
            <a:endParaRPr lang="tr-TR" sz="5400" i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5536126" y="1581340"/>
            <a:ext cx="1553992" cy="745103"/>
          </a:xfrm>
          <a:prstGeom prst="rect">
            <a:avLst/>
          </a:prstGeom>
        </p:spPr>
        <p:txBody>
          <a:bodyPr vert="horz" wrap="none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ko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mik</a:t>
            </a:r>
            <a:endParaRPr lang="tr-TR" sz="5400" b="1" dirty="0">
              <a:solidFill>
                <a:srgbClr val="CC66FF"/>
              </a:solidFill>
              <a:latin typeface="ALFABET98" panose="000004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00166" y="191696"/>
            <a:ext cx="655272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tr-TR" sz="4000" b="1" dirty="0" smtClean="0">
                <a:latin typeface="ALFABET98" panose="00000400000000000000" pitchFamily="2" charset="0"/>
              </a:rPr>
              <a:t>İki heceli kelimeler (Sözcükler)</a:t>
            </a:r>
            <a:endParaRPr lang="tr-TR" sz="4000" b="1" dirty="0">
              <a:latin typeface="ALFABET98" panose="00000400000000000000" pitchFamily="2" charset="0"/>
            </a:endParaRPr>
          </a:p>
        </p:txBody>
      </p:sp>
      <p:sp>
        <p:nvSpPr>
          <p:cNvPr id="127" name="Metin kutusu 126"/>
          <p:cNvSpPr txBox="1"/>
          <p:nvPr/>
        </p:nvSpPr>
        <p:spPr>
          <a:xfrm>
            <a:off x="1706249" y="1407278"/>
            <a:ext cx="15985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el</a:t>
            </a:r>
            <a:r>
              <a:rPr lang="tr-TR" sz="5400" dirty="0" smtClean="0">
                <a:solidFill>
                  <a:srgbClr val="F37953"/>
                </a:solidFill>
                <a:latin typeface="ALFABET98" panose="00000400000000000000" pitchFamily="2" charset="0"/>
              </a:rPr>
              <a:t>ma</a:t>
            </a:r>
            <a:endParaRPr lang="tr-TR" sz="5400" dirty="0">
              <a:solidFill>
                <a:srgbClr val="CC66FF"/>
              </a:solidFill>
              <a:latin typeface="ALFABET98" panose="00000400000000000000" pitchFamily="2" charset="0"/>
            </a:endParaRPr>
          </a:p>
        </p:txBody>
      </p:sp>
      <p:sp>
        <p:nvSpPr>
          <p:cNvPr id="128" name="Metin kutusu 127"/>
          <p:cNvSpPr txBox="1"/>
          <p:nvPr/>
        </p:nvSpPr>
        <p:spPr>
          <a:xfrm>
            <a:off x="3309540" y="1407278"/>
            <a:ext cx="19046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 smtClean="0">
                <a:latin typeface="ALFABET98" panose="00000400000000000000" pitchFamily="2" charset="0"/>
              </a:rPr>
              <a:t>ka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lem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2" name="Başlık 1"/>
          <p:cNvSpPr txBox="1">
            <a:spLocks/>
          </p:cNvSpPr>
          <p:nvPr/>
        </p:nvSpPr>
        <p:spPr>
          <a:xfrm>
            <a:off x="179512" y="2791700"/>
            <a:ext cx="1709408" cy="924478"/>
          </a:xfrm>
          <a:prstGeom prst="rect">
            <a:avLst/>
          </a:prstGeom>
        </p:spPr>
        <p:txBody>
          <a:bodyPr vert="horz" wrap="none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 smtClean="0">
                <a:effectLst/>
                <a:latin typeface="ALFABET98" panose="00000400000000000000" pitchFamily="2" charset="0"/>
              </a:rPr>
              <a:t>mo</a:t>
            </a:r>
            <a:r>
              <a:rPr lang="tr-TR" sz="5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la</a:t>
            </a:r>
            <a:endParaRPr lang="tr-TR" sz="5400" i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3" name="Başlık 1"/>
          <p:cNvSpPr txBox="1">
            <a:spLocks/>
          </p:cNvSpPr>
          <p:nvPr/>
        </p:nvSpPr>
        <p:spPr>
          <a:xfrm>
            <a:off x="5662727" y="3029630"/>
            <a:ext cx="1427391" cy="80675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b="1" dirty="0" smtClean="0">
                <a:solidFill>
                  <a:schemeClr val="tx1"/>
                </a:solidFill>
                <a:latin typeface="ALFABET98" panose="00000400000000000000" pitchFamily="2" charset="0"/>
              </a:rPr>
              <a:t>mil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li</a:t>
            </a:r>
            <a:endParaRPr lang="tr-TR" sz="54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4" name="Metin kutusu 133"/>
          <p:cNvSpPr txBox="1"/>
          <p:nvPr/>
        </p:nvSpPr>
        <p:spPr>
          <a:xfrm>
            <a:off x="1730097" y="2843673"/>
            <a:ext cx="1758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Mi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5" name="Metin kutusu 134"/>
          <p:cNvSpPr txBox="1"/>
          <p:nvPr/>
        </p:nvSpPr>
        <p:spPr>
          <a:xfrm>
            <a:off x="3554163" y="2908844"/>
            <a:ext cx="2028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 smtClean="0">
                <a:latin typeface="ALFABET98" panose="00000400000000000000" pitchFamily="2" charset="0"/>
              </a:rPr>
              <a:t>Me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lek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8" name="Metin kutusu 137"/>
          <p:cNvSpPr txBox="1"/>
          <p:nvPr/>
        </p:nvSpPr>
        <p:spPr>
          <a:xfrm>
            <a:off x="7090118" y="2908388"/>
            <a:ext cx="20665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an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nem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7399000" y="1461533"/>
            <a:ext cx="16882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li</a:t>
            </a:r>
            <a:r>
              <a:rPr lang="tr-TR" sz="5400" dirty="0" smtClean="0">
                <a:solidFill>
                  <a:schemeClr val="accent2">
                    <a:lumMod val="75000"/>
                  </a:schemeClr>
                </a:solidFill>
                <a:latin typeface="ALFABET98" panose="00000400000000000000" pitchFamily="2" charset="0"/>
              </a:rPr>
              <a:t>man</a:t>
            </a:r>
            <a:endParaRPr lang="tr-TR" sz="5400" dirty="0">
              <a:solidFill>
                <a:schemeClr val="accent2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0" y="3849296"/>
            <a:ext cx="2004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ek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mek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2339752" y="3849296"/>
            <a:ext cx="1402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ik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lim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3975055" y="3888719"/>
            <a:ext cx="1402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ki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lim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654089" y="3888719"/>
            <a:ext cx="16690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li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mon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7521272" y="3888719"/>
            <a:ext cx="16690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ka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mil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-40898" y="5117769"/>
            <a:ext cx="2029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Ke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mal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1958216" y="5117769"/>
            <a:ext cx="21098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Le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man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4440887" y="5159643"/>
            <a:ext cx="17716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ke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mik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6545684" y="5157192"/>
            <a:ext cx="19511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5400" dirty="0" smtClean="0">
                <a:latin typeface="ALFABET98" panose="00000400000000000000" pitchFamily="2" charset="0"/>
              </a:rPr>
              <a:t>ma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52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8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8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8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8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8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4" grpId="0"/>
      <p:bldP spid="127" grpId="0"/>
      <p:bldP spid="128" grpId="0"/>
      <p:bldP spid="132" grpId="0"/>
      <p:bldP spid="133" grpId="0"/>
      <p:bldP spid="134" grpId="0"/>
      <p:bldP spid="135" grpId="0"/>
      <p:bldP spid="138" grpId="0"/>
      <p:bldP spid="27" grpId="0"/>
      <p:bldP spid="31" grpId="0"/>
      <p:bldP spid="14" grpId="0"/>
      <p:bldP spid="15" grpId="0"/>
      <p:bldP spid="16" grpId="0"/>
      <p:bldP spid="17" grpId="0"/>
      <p:bldP spid="22" grpId="0"/>
      <p:bldP spid="23" grpId="0"/>
      <p:bldP spid="24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kuma-anlama 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 sesi çalışmalar</Template>
  <TotalTime>2030</TotalTime>
  <Words>390</Words>
  <PresentationFormat>Ekran Gösterisi (4:3)</PresentationFormat>
  <Paragraphs>315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13</vt:i4>
      </vt:variant>
    </vt:vector>
  </HeadingPairs>
  <TitlesOfParts>
    <vt:vector size="15" baseType="lpstr">
      <vt:lpstr>Cumba</vt:lpstr>
      <vt:lpstr>Okuma-anlama 2</vt:lpstr>
      <vt:lpstr>ELAKİNOM SESLER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2016-10-24T23:12:19Z</dcterms:created>
  <dcterms:modified xsi:type="dcterms:W3CDTF">2019-11-01T15:32:09Z</dcterms:modified>
  <cp:category>https://www.sorubak.com</cp:category>
</cp:coreProperties>
</file>