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linmeyen Kullanıcı"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5501" autoAdjust="0"/>
  </p:normalViewPr>
  <p:slideViewPr>
    <p:cSldViewPr snapToGrid="0">
      <p:cViewPr varScale="1">
        <p:scale>
          <a:sx n="68" d="100"/>
          <a:sy n="68" d="100"/>
        </p:scale>
        <p:origin x="-576"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13C814-E0E1-4566-B8FD-771FB169B5AD}" type="datetimeFigureOut">
              <a:rPr lang="tr-TR" smtClean="0"/>
              <a:pPr/>
              <a:t>27.12.2019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1D50E8-446C-42BF-B15E-5B11CBD32206}" type="slidenum">
              <a:rPr lang="tr-TR" smtClean="0"/>
              <a:pPr/>
              <a:t>‹#›</a:t>
            </a:fld>
            <a:endParaRPr lang="tr-TR"/>
          </a:p>
        </p:txBody>
      </p:sp>
    </p:spTree>
    <p:extLst>
      <p:ext uri="{BB962C8B-B14F-4D97-AF65-F5344CB8AC3E}">
        <p14:creationId xmlns:p14="http://schemas.microsoft.com/office/powerpoint/2010/main" xmlns="" val="3125037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41D50E8-446C-42BF-B15E-5B11CBD32206}" type="slidenum">
              <a:rPr lang="tr-TR" smtClean="0"/>
              <a:pPr/>
              <a:t>2</a:t>
            </a:fld>
            <a:endParaRPr lang="tr-TR"/>
          </a:p>
        </p:txBody>
      </p:sp>
    </p:spTree>
    <p:extLst>
      <p:ext uri="{BB962C8B-B14F-4D97-AF65-F5344CB8AC3E}">
        <p14:creationId xmlns:p14="http://schemas.microsoft.com/office/powerpoint/2010/main" xmlns="" val="2860038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41D50E8-446C-42BF-B15E-5B11CBD32206}" type="slidenum">
              <a:rPr lang="tr-TR" smtClean="0"/>
              <a:pPr/>
              <a:t>3</a:t>
            </a:fld>
            <a:endParaRPr lang="tr-TR"/>
          </a:p>
        </p:txBody>
      </p:sp>
    </p:spTree>
    <p:extLst>
      <p:ext uri="{BB962C8B-B14F-4D97-AF65-F5344CB8AC3E}">
        <p14:creationId xmlns:p14="http://schemas.microsoft.com/office/powerpoint/2010/main" xmlns="" val="1219660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641D50E8-446C-42BF-B15E-5B11CBD32206}" type="slidenum">
              <a:rPr lang="tr-TR" smtClean="0"/>
              <a:pPr/>
              <a:t>9</a:t>
            </a:fld>
            <a:endParaRPr lang="tr-TR"/>
          </a:p>
        </p:txBody>
      </p:sp>
    </p:spTree>
    <p:extLst>
      <p:ext uri="{BB962C8B-B14F-4D97-AF65-F5344CB8AC3E}">
        <p14:creationId xmlns:p14="http://schemas.microsoft.com/office/powerpoint/2010/main" xmlns="" val="42343568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F7C52B9-4226-CE42-B9FC-3DB5015E6860}"/>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 xmlns:a16="http://schemas.microsoft.com/office/drawing/2014/main" id="{A333B835-F262-B746-A9DD-7475F24661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 xmlns:a16="http://schemas.microsoft.com/office/drawing/2014/main" id="{7E129094-C7A2-3F4B-A115-698E71225C47}"/>
              </a:ext>
            </a:extLst>
          </p:cNvPr>
          <p:cNvSpPr>
            <a:spLocks noGrp="1"/>
          </p:cNvSpPr>
          <p:nvPr>
            <p:ph type="dt" sz="half" idx="10"/>
          </p:nvPr>
        </p:nvSpPr>
        <p:spPr/>
        <p:txBody>
          <a:bodyPr/>
          <a:lstStyle/>
          <a:p>
            <a:fld id="{36C779C4-73FB-0340-811B-B9D71F3B5AEC}" type="datetimeFigureOut">
              <a:rPr lang="tr-TR" smtClean="0"/>
              <a:pPr/>
              <a:t>27.12.2019</a:t>
            </a:fld>
            <a:endParaRPr lang="tr-TR"/>
          </a:p>
        </p:txBody>
      </p:sp>
      <p:sp>
        <p:nvSpPr>
          <p:cNvPr id="5" name="Alt Bilgi Yer Tutucusu 4">
            <a:extLst>
              <a:ext uri="{FF2B5EF4-FFF2-40B4-BE49-F238E27FC236}">
                <a16:creationId xmlns="" xmlns:a16="http://schemas.microsoft.com/office/drawing/2014/main" id="{EAA509B1-9B95-BF45-9EA1-C41C68113F7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348691A0-013E-6840-9AB1-82F6329DC887}"/>
              </a:ext>
            </a:extLst>
          </p:cNvPr>
          <p:cNvSpPr>
            <a:spLocks noGrp="1"/>
          </p:cNvSpPr>
          <p:nvPr>
            <p:ph type="sldNum" sz="quarter" idx="12"/>
          </p:nvPr>
        </p:nvSpPr>
        <p:spPr/>
        <p:txBody>
          <a:body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674646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E94E279-9804-E047-9423-7C0CE7F9C47A}"/>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F3D38B07-051D-2542-A557-9A8850916A4F}"/>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30C2E5D7-8279-B547-9A49-1B200806E98F}"/>
              </a:ext>
            </a:extLst>
          </p:cNvPr>
          <p:cNvSpPr>
            <a:spLocks noGrp="1"/>
          </p:cNvSpPr>
          <p:nvPr>
            <p:ph type="dt" sz="half" idx="10"/>
          </p:nvPr>
        </p:nvSpPr>
        <p:spPr/>
        <p:txBody>
          <a:bodyPr/>
          <a:lstStyle/>
          <a:p>
            <a:fld id="{36C779C4-73FB-0340-811B-B9D71F3B5AEC}" type="datetimeFigureOut">
              <a:rPr lang="tr-TR" smtClean="0"/>
              <a:pPr/>
              <a:t>27.12.2019</a:t>
            </a:fld>
            <a:endParaRPr lang="tr-TR"/>
          </a:p>
        </p:txBody>
      </p:sp>
      <p:sp>
        <p:nvSpPr>
          <p:cNvPr id="5" name="Alt Bilgi Yer Tutucusu 4">
            <a:extLst>
              <a:ext uri="{FF2B5EF4-FFF2-40B4-BE49-F238E27FC236}">
                <a16:creationId xmlns="" xmlns:a16="http://schemas.microsoft.com/office/drawing/2014/main" id="{5BBA35D6-B0FE-0649-BF58-D4A7E934306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F5E97FA7-DF33-C845-BCF8-3ADB3D9352A0}"/>
              </a:ext>
            </a:extLst>
          </p:cNvPr>
          <p:cNvSpPr>
            <a:spLocks noGrp="1"/>
          </p:cNvSpPr>
          <p:nvPr>
            <p:ph type="sldNum" sz="quarter" idx="12"/>
          </p:nvPr>
        </p:nvSpPr>
        <p:spPr/>
        <p:txBody>
          <a:body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4199984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 xmlns:a16="http://schemas.microsoft.com/office/drawing/2014/main" id="{BB564BB1-333C-F947-A78F-16C3DB1CE613}"/>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1EB61ACD-E784-7F4A-9542-22C2E5946E27}"/>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F0F05C03-1D1F-7440-8088-1D03CC065811}"/>
              </a:ext>
            </a:extLst>
          </p:cNvPr>
          <p:cNvSpPr>
            <a:spLocks noGrp="1"/>
          </p:cNvSpPr>
          <p:nvPr>
            <p:ph type="dt" sz="half" idx="10"/>
          </p:nvPr>
        </p:nvSpPr>
        <p:spPr/>
        <p:txBody>
          <a:bodyPr/>
          <a:lstStyle/>
          <a:p>
            <a:fld id="{36C779C4-73FB-0340-811B-B9D71F3B5AEC}" type="datetimeFigureOut">
              <a:rPr lang="tr-TR" smtClean="0"/>
              <a:pPr/>
              <a:t>27.12.2019</a:t>
            </a:fld>
            <a:endParaRPr lang="tr-TR"/>
          </a:p>
        </p:txBody>
      </p:sp>
      <p:sp>
        <p:nvSpPr>
          <p:cNvPr id="5" name="Alt Bilgi Yer Tutucusu 4">
            <a:extLst>
              <a:ext uri="{FF2B5EF4-FFF2-40B4-BE49-F238E27FC236}">
                <a16:creationId xmlns="" xmlns:a16="http://schemas.microsoft.com/office/drawing/2014/main" id="{32AC5F67-C641-1243-BFE9-610F99E33CE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0AAE8EE8-8A97-3146-9141-5764BE361D1B}"/>
              </a:ext>
            </a:extLst>
          </p:cNvPr>
          <p:cNvSpPr>
            <a:spLocks noGrp="1"/>
          </p:cNvSpPr>
          <p:nvPr>
            <p:ph type="sldNum" sz="quarter" idx="12"/>
          </p:nvPr>
        </p:nvSpPr>
        <p:spPr/>
        <p:txBody>
          <a:body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3745222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61F682E3-4C27-934E-A046-88C1B8CFDB4A}"/>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4BA0DAAC-352A-7147-A3D1-4D8C52F60063}"/>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262AA65A-B609-BA45-AC69-258A54B494D5}"/>
              </a:ext>
            </a:extLst>
          </p:cNvPr>
          <p:cNvSpPr>
            <a:spLocks noGrp="1"/>
          </p:cNvSpPr>
          <p:nvPr>
            <p:ph type="dt" sz="half" idx="10"/>
          </p:nvPr>
        </p:nvSpPr>
        <p:spPr/>
        <p:txBody>
          <a:bodyPr/>
          <a:lstStyle/>
          <a:p>
            <a:fld id="{36C779C4-73FB-0340-811B-B9D71F3B5AEC}" type="datetimeFigureOut">
              <a:rPr lang="tr-TR" smtClean="0"/>
              <a:pPr/>
              <a:t>27.12.2019</a:t>
            </a:fld>
            <a:endParaRPr lang="tr-TR"/>
          </a:p>
        </p:txBody>
      </p:sp>
      <p:sp>
        <p:nvSpPr>
          <p:cNvPr id="5" name="Alt Bilgi Yer Tutucusu 4">
            <a:extLst>
              <a:ext uri="{FF2B5EF4-FFF2-40B4-BE49-F238E27FC236}">
                <a16:creationId xmlns="" xmlns:a16="http://schemas.microsoft.com/office/drawing/2014/main" id="{37AE235D-033C-6A48-A404-4C0306DA3CDC}"/>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03E57471-DE54-5645-BF8D-3109E382814A}"/>
              </a:ext>
            </a:extLst>
          </p:cNvPr>
          <p:cNvSpPr>
            <a:spLocks noGrp="1"/>
          </p:cNvSpPr>
          <p:nvPr>
            <p:ph type="sldNum" sz="quarter" idx="12"/>
          </p:nvPr>
        </p:nvSpPr>
        <p:spPr/>
        <p:txBody>
          <a:body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4213795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A3DCFCE-D04D-594B-AF7E-FC5EBF03B93B}"/>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 xmlns:a16="http://schemas.microsoft.com/office/drawing/2014/main" id="{004FCB08-BC8E-CD48-B9EB-1485993697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 xmlns:a16="http://schemas.microsoft.com/office/drawing/2014/main" id="{44E50B64-EB22-F84E-8A9E-C6053CE22820}"/>
              </a:ext>
            </a:extLst>
          </p:cNvPr>
          <p:cNvSpPr>
            <a:spLocks noGrp="1"/>
          </p:cNvSpPr>
          <p:nvPr>
            <p:ph type="dt" sz="half" idx="10"/>
          </p:nvPr>
        </p:nvSpPr>
        <p:spPr/>
        <p:txBody>
          <a:bodyPr/>
          <a:lstStyle/>
          <a:p>
            <a:fld id="{36C779C4-73FB-0340-811B-B9D71F3B5AEC}" type="datetimeFigureOut">
              <a:rPr lang="tr-TR" smtClean="0"/>
              <a:pPr/>
              <a:t>27.12.2019</a:t>
            </a:fld>
            <a:endParaRPr lang="tr-TR"/>
          </a:p>
        </p:txBody>
      </p:sp>
      <p:sp>
        <p:nvSpPr>
          <p:cNvPr id="5" name="Alt Bilgi Yer Tutucusu 4">
            <a:extLst>
              <a:ext uri="{FF2B5EF4-FFF2-40B4-BE49-F238E27FC236}">
                <a16:creationId xmlns="" xmlns:a16="http://schemas.microsoft.com/office/drawing/2014/main" id="{6087447F-C35D-9E40-9092-BE303CAF990B}"/>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6E593F97-C073-274C-A523-FDE1833A1092}"/>
              </a:ext>
            </a:extLst>
          </p:cNvPr>
          <p:cNvSpPr>
            <a:spLocks noGrp="1"/>
          </p:cNvSpPr>
          <p:nvPr>
            <p:ph type="sldNum" sz="quarter" idx="12"/>
          </p:nvPr>
        </p:nvSpPr>
        <p:spPr/>
        <p:txBody>
          <a:body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1765787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2644953-832D-994A-AFB0-BB93A5283CAF}"/>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77DE0A63-F45C-3B4E-8F69-7B63113FCCE9}"/>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 xmlns:a16="http://schemas.microsoft.com/office/drawing/2014/main" id="{A12D6AEC-6BB5-B249-8427-2D06BC0FC4D2}"/>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 xmlns:a16="http://schemas.microsoft.com/office/drawing/2014/main" id="{C91EF841-00E7-A44C-8424-D5AF30CA29A8}"/>
              </a:ext>
            </a:extLst>
          </p:cNvPr>
          <p:cNvSpPr>
            <a:spLocks noGrp="1"/>
          </p:cNvSpPr>
          <p:nvPr>
            <p:ph type="dt" sz="half" idx="10"/>
          </p:nvPr>
        </p:nvSpPr>
        <p:spPr/>
        <p:txBody>
          <a:bodyPr/>
          <a:lstStyle/>
          <a:p>
            <a:fld id="{36C779C4-73FB-0340-811B-B9D71F3B5AEC}" type="datetimeFigureOut">
              <a:rPr lang="tr-TR" smtClean="0"/>
              <a:pPr/>
              <a:t>27.12.2019</a:t>
            </a:fld>
            <a:endParaRPr lang="tr-TR"/>
          </a:p>
        </p:txBody>
      </p:sp>
      <p:sp>
        <p:nvSpPr>
          <p:cNvPr id="6" name="Alt Bilgi Yer Tutucusu 5">
            <a:extLst>
              <a:ext uri="{FF2B5EF4-FFF2-40B4-BE49-F238E27FC236}">
                <a16:creationId xmlns="" xmlns:a16="http://schemas.microsoft.com/office/drawing/2014/main" id="{222C7889-E538-5E46-A8E2-B4AB16CEF4D4}"/>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9BBCFC35-4F76-744E-AE4F-834FEBB6B4F4}"/>
              </a:ext>
            </a:extLst>
          </p:cNvPr>
          <p:cNvSpPr>
            <a:spLocks noGrp="1"/>
          </p:cNvSpPr>
          <p:nvPr>
            <p:ph type="sldNum" sz="quarter" idx="12"/>
          </p:nvPr>
        </p:nvSpPr>
        <p:spPr/>
        <p:txBody>
          <a:body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24849213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A8AB61E-D33B-5043-930E-00134F5C877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B2F210B4-1CED-B943-B6EF-E40843C258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 xmlns:a16="http://schemas.microsoft.com/office/drawing/2014/main" id="{4EDBC32A-A063-2844-8F32-06E32380FB98}"/>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 xmlns:a16="http://schemas.microsoft.com/office/drawing/2014/main" id="{C7B4729C-3DF2-8C4D-910A-6E93FFF77A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 xmlns:a16="http://schemas.microsoft.com/office/drawing/2014/main" id="{32807A5F-28F5-D64E-A209-DAF8C84A73C5}"/>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 xmlns:a16="http://schemas.microsoft.com/office/drawing/2014/main" id="{0BED822C-4080-5043-893C-5FE736477642}"/>
              </a:ext>
            </a:extLst>
          </p:cNvPr>
          <p:cNvSpPr>
            <a:spLocks noGrp="1"/>
          </p:cNvSpPr>
          <p:nvPr>
            <p:ph type="dt" sz="half" idx="10"/>
          </p:nvPr>
        </p:nvSpPr>
        <p:spPr/>
        <p:txBody>
          <a:bodyPr/>
          <a:lstStyle/>
          <a:p>
            <a:fld id="{36C779C4-73FB-0340-811B-B9D71F3B5AEC}" type="datetimeFigureOut">
              <a:rPr lang="tr-TR" smtClean="0"/>
              <a:pPr/>
              <a:t>27.12.2019</a:t>
            </a:fld>
            <a:endParaRPr lang="tr-TR"/>
          </a:p>
        </p:txBody>
      </p:sp>
      <p:sp>
        <p:nvSpPr>
          <p:cNvPr id="8" name="Alt Bilgi Yer Tutucusu 7">
            <a:extLst>
              <a:ext uri="{FF2B5EF4-FFF2-40B4-BE49-F238E27FC236}">
                <a16:creationId xmlns="" xmlns:a16="http://schemas.microsoft.com/office/drawing/2014/main" id="{A654085E-C886-2E42-8C1A-FA620AF20D14}"/>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 xmlns:a16="http://schemas.microsoft.com/office/drawing/2014/main" id="{17F1DA31-0BEC-6148-9466-B79CDFC6124F}"/>
              </a:ext>
            </a:extLst>
          </p:cNvPr>
          <p:cNvSpPr>
            <a:spLocks noGrp="1"/>
          </p:cNvSpPr>
          <p:nvPr>
            <p:ph type="sldNum" sz="quarter" idx="12"/>
          </p:nvPr>
        </p:nvSpPr>
        <p:spPr/>
        <p:txBody>
          <a:body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2345639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35EC50D-C4FC-9C46-85FB-4E8FA2CE2FF3}"/>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 xmlns:a16="http://schemas.microsoft.com/office/drawing/2014/main" id="{8DA30F8B-5B6E-0B4A-9039-DECF4C249AFE}"/>
              </a:ext>
            </a:extLst>
          </p:cNvPr>
          <p:cNvSpPr>
            <a:spLocks noGrp="1"/>
          </p:cNvSpPr>
          <p:nvPr>
            <p:ph type="dt" sz="half" idx="10"/>
          </p:nvPr>
        </p:nvSpPr>
        <p:spPr/>
        <p:txBody>
          <a:bodyPr/>
          <a:lstStyle/>
          <a:p>
            <a:fld id="{36C779C4-73FB-0340-811B-B9D71F3B5AEC}" type="datetimeFigureOut">
              <a:rPr lang="tr-TR" smtClean="0"/>
              <a:pPr/>
              <a:t>27.12.2019</a:t>
            </a:fld>
            <a:endParaRPr lang="tr-TR"/>
          </a:p>
        </p:txBody>
      </p:sp>
      <p:sp>
        <p:nvSpPr>
          <p:cNvPr id="4" name="Alt Bilgi Yer Tutucusu 3">
            <a:extLst>
              <a:ext uri="{FF2B5EF4-FFF2-40B4-BE49-F238E27FC236}">
                <a16:creationId xmlns="" xmlns:a16="http://schemas.microsoft.com/office/drawing/2014/main" id="{01A296C4-3924-8044-9108-3FF200685D1C}"/>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 xmlns:a16="http://schemas.microsoft.com/office/drawing/2014/main" id="{4FB14A38-DB2D-8D4C-9D5E-00F5D6C7B087}"/>
              </a:ext>
            </a:extLst>
          </p:cNvPr>
          <p:cNvSpPr>
            <a:spLocks noGrp="1"/>
          </p:cNvSpPr>
          <p:nvPr>
            <p:ph type="sldNum" sz="quarter" idx="12"/>
          </p:nvPr>
        </p:nvSpPr>
        <p:spPr/>
        <p:txBody>
          <a:body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2115434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 xmlns:a16="http://schemas.microsoft.com/office/drawing/2014/main" id="{26CADF27-FE97-F240-A80A-763A12742501}"/>
              </a:ext>
            </a:extLst>
          </p:cNvPr>
          <p:cNvSpPr>
            <a:spLocks noGrp="1"/>
          </p:cNvSpPr>
          <p:nvPr>
            <p:ph type="dt" sz="half" idx="10"/>
          </p:nvPr>
        </p:nvSpPr>
        <p:spPr/>
        <p:txBody>
          <a:bodyPr/>
          <a:lstStyle/>
          <a:p>
            <a:fld id="{36C779C4-73FB-0340-811B-B9D71F3B5AEC}" type="datetimeFigureOut">
              <a:rPr lang="tr-TR" smtClean="0"/>
              <a:pPr/>
              <a:t>27.12.2019</a:t>
            </a:fld>
            <a:endParaRPr lang="tr-TR"/>
          </a:p>
        </p:txBody>
      </p:sp>
      <p:sp>
        <p:nvSpPr>
          <p:cNvPr id="3" name="Alt Bilgi Yer Tutucusu 2">
            <a:extLst>
              <a:ext uri="{FF2B5EF4-FFF2-40B4-BE49-F238E27FC236}">
                <a16:creationId xmlns="" xmlns:a16="http://schemas.microsoft.com/office/drawing/2014/main" id="{56ABF270-AFF3-E94F-835C-0FC71B409610}"/>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 xmlns:a16="http://schemas.microsoft.com/office/drawing/2014/main" id="{3FF5FB65-6A28-3F45-9AA2-28902F3A8857}"/>
              </a:ext>
            </a:extLst>
          </p:cNvPr>
          <p:cNvSpPr>
            <a:spLocks noGrp="1"/>
          </p:cNvSpPr>
          <p:nvPr>
            <p:ph type="sldNum" sz="quarter" idx="12"/>
          </p:nvPr>
        </p:nvSpPr>
        <p:spPr/>
        <p:txBody>
          <a:body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2606150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C04C1F2-290A-5147-A100-383B72B42C2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3066F61C-5D92-EF4A-833D-9AAA8321A5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 xmlns:a16="http://schemas.microsoft.com/office/drawing/2014/main" id="{37EAEB76-2FC2-934D-9A0B-A659C5C2D0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7186D53D-738D-414B-97B4-04389658363D}"/>
              </a:ext>
            </a:extLst>
          </p:cNvPr>
          <p:cNvSpPr>
            <a:spLocks noGrp="1"/>
          </p:cNvSpPr>
          <p:nvPr>
            <p:ph type="dt" sz="half" idx="10"/>
          </p:nvPr>
        </p:nvSpPr>
        <p:spPr/>
        <p:txBody>
          <a:bodyPr/>
          <a:lstStyle/>
          <a:p>
            <a:fld id="{36C779C4-73FB-0340-811B-B9D71F3B5AEC}" type="datetimeFigureOut">
              <a:rPr lang="tr-TR" smtClean="0"/>
              <a:pPr/>
              <a:t>27.12.2019</a:t>
            </a:fld>
            <a:endParaRPr lang="tr-TR"/>
          </a:p>
        </p:txBody>
      </p:sp>
      <p:sp>
        <p:nvSpPr>
          <p:cNvPr id="6" name="Alt Bilgi Yer Tutucusu 5">
            <a:extLst>
              <a:ext uri="{FF2B5EF4-FFF2-40B4-BE49-F238E27FC236}">
                <a16:creationId xmlns="" xmlns:a16="http://schemas.microsoft.com/office/drawing/2014/main" id="{008F45AD-F27D-7B4B-A11B-ADA880F75DAC}"/>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87EA0493-FFE4-F94F-9A41-D94E96CDAE1D}"/>
              </a:ext>
            </a:extLst>
          </p:cNvPr>
          <p:cNvSpPr>
            <a:spLocks noGrp="1"/>
          </p:cNvSpPr>
          <p:nvPr>
            <p:ph type="sldNum" sz="quarter" idx="12"/>
          </p:nvPr>
        </p:nvSpPr>
        <p:spPr/>
        <p:txBody>
          <a:body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2512503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81AACAE-7800-F441-A9B0-9288E81637C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 xmlns:a16="http://schemas.microsoft.com/office/drawing/2014/main" id="{F1DC74BB-768C-B94A-822B-FF9E1BB20C9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 xmlns:a16="http://schemas.microsoft.com/office/drawing/2014/main" id="{85031484-712C-0746-8416-91475BEF9B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E93DE43D-6E19-BF49-A399-007B41660EAC}"/>
              </a:ext>
            </a:extLst>
          </p:cNvPr>
          <p:cNvSpPr>
            <a:spLocks noGrp="1"/>
          </p:cNvSpPr>
          <p:nvPr>
            <p:ph type="dt" sz="half" idx="10"/>
          </p:nvPr>
        </p:nvSpPr>
        <p:spPr/>
        <p:txBody>
          <a:bodyPr/>
          <a:lstStyle/>
          <a:p>
            <a:fld id="{36C779C4-73FB-0340-811B-B9D71F3B5AEC}" type="datetimeFigureOut">
              <a:rPr lang="tr-TR" smtClean="0"/>
              <a:pPr/>
              <a:t>27.12.2019</a:t>
            </a:fld>
            <a:endParaRPr lang="tr-TR"/>
          </a:p>
        </p:txBody>
      </p:sp>
      <p:sp>
        <p:nvSpPr>
          <p:cNvPr id="6" name="Alt Bilgi Yer Tutucusu 5">
            <a:extLst>
              <a:ext uri="{FF2B5EF4-FFF2-40B4-BE49-F238E27FC236}">
                <a16:creationId xmlns="" xmlns:a16="http://schemas.microsoft.com/office/drawing/2014/main" id="{1E18FAD5-5F7D-054E-8D85-0122D81BE6FA}"/>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A5587405-0EB3-3948-A7E4-FCAFAE476D2A}"/>
              </a:ext>
            </a:extLst>
          </p:cNvPr>
          <p:cNvSpPr>
            <a:spLocks noGrp="1"/>
          </p:cNvSpPr>
          <p:nvPr>
            <p:ph type="sldNum" sz="quarter" idx="12"/>
          </p:nvPr>
        </p:nvSpPr>
        <p:spPr/>
        <p:txBody>
          <a:body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2985359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 xmlns:a16="http://schemas.microsoft.com/office/drawing/2014/main" id="{48741711-F2B5-0F48-8C91-C39EFBBB79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8D001399-77C1-6245-91E5-3A65239FBB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9BEF6581-5D22-AC41-826A-5A50B43962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C779C4-73FB-0340-811B-B9D71F3B5AEC}" type="datetimeFigureOut">
              <a:rPr lang="tr-TR" smtClean="0"/>
              <a:pPr/>
              <a:t>27.12.2019</a:t>
            </a:fld>
            <a:endParaRPr lang="tr-TR"/>
          </a:p>
        </p:txBody>
      </p:sp>
      <p:sp>
        <p:nvSpPr>
          <p:cNvPr id="5" name="Alt Bilgi Yer Tutucusu 4">
            <a:extLst>
              <a:ext uri="{FF2B5EF4-FFF2-40B4-BE49-F238E27FC236}">
                <a16:creationId xmlns="" xmlns:a16="http://schemas.microsoft.com/office/drawing/2014/main" id="{44341412-674F-2842-8623-AA9F15ECF56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 xmlns:a16="http://schemas.microsoft.com/office/drawing/2014/main" id="{215F2011-6D43-FA43-877F-22B6C877C1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D5655B-3FF6-2348-9457-9CC492675D81}" type="slidenum">
              <a:rPr lang="tr-TR" smtClean="0"/>
              <a:pPr/>
              <a:t>‹#›</a:t>
            </a:fld>
            <a:endParaRPr lang="tr-TR"/>
          </a:p>
        </p:txBody>
      </p:sp>
    </p:spTree>
    <p:extLst>
      <p:ext uri="{BB962C8B-B14F-4D97-AF65-F5344CB8AC3E}">
        <p14:creationId xmlns:p14="http://schemas.microsoft.com/office/powerpoint/2010/main" xmlns="" val="11192613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3D44A31-49AC-7844-A704-90F9763F43A6}"/>
              </a:ext>
            </a:extLst>
          </p:cNvPr>
          <p:cNvSpPr>
            <a:spLocks noGrp="1"/>
          </p:cNvSpPr>
          <p:nvPr>
            <p:ph type="ctrTitle"/>
          </p:nvPr>
        </p:nvSpPr>
        <p:spPr>
          <a:xfrm>
            <a:off x="3415394" y="-867866"/>
            <a:ext cx="4572000" cy="2081213"/>
          </a:xfrm>
        </p:spPr>
        <p:txBody>
          <a:bodyPr/>
          <a:lstStyle/>
          <a:p>
            <a:r>
              <a:rPr lang="tr-TR"/>
              <a:t>Hokey NEDİR?</a:t>
            </a:r>
          </a:p>
        </p:txBody>
      </p:sp>
      <p:sp>
        <p:nvSpPr>
          <p:cNvPr id="3" name="Alt Başlık 2">
            <a:extLst>
              <a:ext uri="{FF2B5EF4-FFF2-40B4-BE49-F238E27FC236}">
                <a16:creationId xmlns="" xmlns:a16="http://schemas.microsoft.com/office/drawing/2014/main" id="{B246BEFD-1677-144C-9D86-AC9865E84F02}"/>
              </a:ext>
            </a:extLst>
          </p:cNvPr>
          <p:cNvSpPr>
            <a:spLocks noGrp="1"/>
          </p:cNvSpPr>
          <p:nvPr>
            <p:ph type="subTitle" idx="1"/>
          </p:nvPr>
        </p:nvSpPr>
        <p:spPr>
          <a:xfrm>
            <a:off x="-3595997" y="2388393"/>
            <a:ext cx="10668000" cy="2081213"/>
          </a:xfrm>
        </p:spPr>
        <p:txBody>
          <a:bodyPr>
            <a:normAutofit fontScale="85000" lnSpcReduction="20000"/>
          </a:bodyPr>
          <a:lstStyle/>
          <a:p>
            <a:r>
              <a:rPr lang="tr-TR"/>
              <a:t>MUHARREM CAN ALTAY</a:t>
            </a:r>
          </a:p>
          <a:p>
            <a:r>
              <a:rPr lang="tr-TR"/>
              <a:t>ILGIN DENİZ ALAGÖZ</a:t>
            </a:r>
          </a:p>
          <a:p>
            <a:r>
              <a:rPr lang="tr-TR"/>
              <a:t>ESMAGÜLSU YALÇIN</a:t>
            </a:r>
          </a:p>
          <a:p>
            <a:r>
              <a:rPr lang="tr-TR"/>
              <a:t>ZEHRA TOSUN</a:t>
            </a:r>
          </a:p>
          <a:p>
            <a:r>
              <a:rPr lang="tr-TR"/>
              <a:t>HALİL AÇIKGÖZ</a:t>
            </a:r>
          </a:p>
          <a:p>
            <a:r>
              <a:rPr lang="tr-TR"/>
              <a:t>BEDEN EĞİTİMİ SUNUSU</a:t>
            </a:r>
          </a:p>
          <a:p>
            <a:endParaRPr lang="tr-TR"/>
          </a:p>
        </p:txBody>
      </p:sp>
      <p:sp>
        <p:nvSpPr>
          <p:cNvPr id="4" name="Metin kutusu 3">
            <a:extLst>
              <a:ext uri="{FF2B5EF4-FFF2-40B4-BE49-F238E27FC236}">
                <a16:creationId xmlns="" xmlns:a16="http://schemas.microsoft.com/office/drawing/2014/main" id="{86037765-DCF8-4247-9A45-835D300FC2C1}"/>
              </a:ext>
            </a:extLst>
          </p:cNvPr>
          <p:cNvSpPr txBox="1"/>
          <p:nvPr/>
        </p:nvSpPr>
        <p:spPr>
          <a:xfrm>
            <a:off x="9426038" y="5997944"/>
            <a:ext cx="3048247" cy="369332"/>
          </a:xfrm>
          <a:prstGeom prst="rect">
            <a:avLst/>
          </a:prstGeom>
          <a:noFill/>
        </p:spPr>
        <p:txBody>
          <a:bodyPr wrap="square" rtlCol="0">
            <a:spAutoFit/>
          </a:bodyPr>
          <a:lstStyle/>
          <a:p>
            <a:pPr algn="l"/>
            <a:r>
              <a:rPr lang="tr-TR" b="1" i="1">
                <a:solidFill>
                  <a:srgbClr val="C00000"/>
                </a:solidFill>
              </a:rPr>
              <a:t>Ayşegül KESKİN ŞAHİN</a:t>
            </a:r>
          </a:p>
        </p:txBody>
      </p:sp>
      <p:sp>
        <p:nvSpPr>
          <p:cNvPr id="5" name="Metin kutusu 4">
            <a:extLst>
              <a:ext uri="{FF2B5EF4-FFF2-40B4-BE49-F238E27FC236}">
                <a16:creationId xmlns="" xmlns:a16="http://schemas.microsoft.com/office/drawing/2014/main" id="{5B996774-9040-D64F-9FB9-5831352923CC}"/>
              </a:ext>
            </a:extLst>
          </p:cNvPr>
          <p:cNvSpPr txBox="1"/>
          <p:nvPr/>
        </p:nvSpPr>
        <p:spPr>
          <a:xfrm>
            <a:off x="3381127" y="2518311"/>
            <a:ext cx="1828800" cy="646331"/>
          </a:xfrm>
          <a:prstGeom prst="rect">
            <a:avLst/>
          </a:prstGeom>
          <a:noFill/>
        </p:spPr>
        <p:txBody>
          <a:bodyPr wrap="square" rtlCol="0">
            <a:spAutoFit/>
          </a:bodyPr>
          <a:lstStyle/>
          <a:p>
            <a:pPr algn="l"/>
            <a:r>
              <a:rPr lang="tr-TR"/>
              <a:t>8/B SINIFI ÖĞRENCİLERİ</a:t>
            </a:r>
          </a:p>
        </p:txBody>
      </p:sp>
    </p:spTree>
    <p:extLst>
      <p:ext uri="{BB962C8B-B14F-4D97-AF65-F5344CB8AC3E}">
        <p14:creationId xmlns:p14="http://schemas.microsoft.com/office/powerpoint/2010/main" xmlns="" val="75617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8" presetClass="emph" presetSubtype="0" fill="hold" grpId="1" nodeType="clickEffect">
                                  <p:stCondLst>
                                    <p:cond delay="0"/>
                                  </p:stCondLst>
                                  <p:childTnLst>
                                    <p:animRot by="21600000">
                                      <p:cBhvr>
                                        <p:cTn id="42" dur="2000" fill="hold"/>
                                        <p:tgtEl>
                                          <p:spTgt spid="3">
                                            <p:txEl>
                                              <p:pRg st="0" end="0"/>
                                            </p:txEl>
                                          </p:spTgt>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8" presetClass="emph" presetSubtype="0" fill="hold" grpId="1" nodeType="clickEffect">
                                  <p:stCondLst>
                                    <p:cond delay="0"/>
                                  </p:stCondLst>
                                  <p:childTnLst>
                                    <p:animRot by="21600000">
                                      <p:cBhvr>
                                        <p:cTn id="46" dur="2000" fill="hold"/>
                                        <p:tgtEl>
                                          <p:spTgt spid="3">
                                            <p:txEl>
                                              <p:pRg st="1" end="1"/>
                                            </p:txEl>
                                          </p:spTgt>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8" presetClass="emph" presetSubtype="0" fill="hold" grpId="1" nodeType="clickEffect">
                                  <p:stCondLst>
                                    <p:cond delay="0"/>
                                  </p:stCondLst>
                                  <p:childTnLst>
                                    <p:animRot by="21600000">
                                      <p:cBhvr>
                                        <p:cTn id="50" dur="2000" fill="hold"/>
                                        <p:tgtEl>
                                          <p:spTgt spid="3">
                                            <p:txEl>
                                              <p:pRg st="2" end="2"/>
                                            </p:txEl>
                                          </p:spTgt>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8" presetClass="emph" presetSubtype="0" fill="hold" grpId="1" nodeType="clickEffect">
                                  <p:stCondLst>
                                    <p:cond delay="0"/>
                                  </p:stCondLst>
                                  <p:childTnLst>
                                    <p:animRot by="21600000">
                                      <p:cBhvr>
                                        <p:cTn id="54" dur="2000" fill="hold"/>
                                        <p:tgtEl>
                                          <p:spTgt spid="3">
                                            <p:txEl>
                                              <p:pRg st="3" end="3"/>
                                            </p:txEl>
                                          </p:spTgt>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8" presetClass="emph" presetSubtype="0" fill="hold" grpId="1" nodeType="clickEffect">
                                  <p:stCondLst>
                                    <p:cond delay="0"/>
                                  </p:stCondLst>
                                  <p:childTnLst>
                                    <p:animRot by="21600000">
                                      <p:cBhvr>
                                        <p:cTn id="58" dur="2000" fill="hold"/>
                                        <p:tgtEl>
                                          <p:spTgt spid="3">
                                            <p:txEl>
                                              <p:pRg st="4" end="4"/>
                                            </p:txEl>
                                          </p:spTgt>
                                        </p:tgtEl>
                                        <p:attrNameLst>
                                          <p:attrName>r</p:attrName>
                                        </p:attrNameLst>
                                      </p:cBhvr>
                                    </p:animRot>
                                  </p:childTnLst>
                                </p:cTn>
                              </p:par>
                            </p:childTnLst>
                          </p:cTn>
                        </p:par>
                      </p:childTnLst>
                    </p:cTn>
                  </p:par>
                  <p:par>
                    <p:cTn id="59" fill="hold">
                      <p:stCondLst>
                        <p:cond delay="indefinite"/>
                      </p:stCondLst>
                      <p:childTnLst>
                        <p:par>
                          <p:cTn id="60" fill="hold">
                            <p:stCondLst>
                              <p:cond delay="0"/>
                            </p:stCondLst>
                            <p:childTnLst>
                              <p:par>
                                <p:cTn id="61" presetID="8" presetClass="emph" presetSubtype="0" fill="hold" grpId="1" nodeType="clickEffect">
                                  <p:stCondLst>
                                    <p:cond delay="0"/>
                                  </p:stCondLst>
                                  <p:childTnLst>
                                    <p:animRot by="21600000">
                                      <p:cBhvr>
                                        <p:cTn id="62" dur="2000" fill="hold"/>
                                        <p:tgtEl>
                                          <p:spTgt spid="3">
                                            <p:txEl>
                                              <p:pRg st="5" end="5"/>
                                            </p:txEl>
                                          </p:spTgt>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2" nodeType="clickEffect">
                                  <p:stCondLst>
                                    <p:cond delay="0"/>
                                  </p:stCondLst>
                                  <p:childTnLst>
                                    <p:set>
                                      <p:cBhvr>
                                        <p:cTn id="66"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2" nodeType="clickEffect">
                                  <p:stCondLst>
                                    <p:cond delay="0"/>
                                  </p:stCondLst>
                                  <p:childTnLst>
                                    <p:set>
                                      <p:cBhvr>
                                        <p:cTn id="70" dur="1" fill="hold">
                                          <p:stCondLst>
                                            <p:cond delay="0"/>
                                          </p:stCondLst>
                                        </p:cTn>
                                        <p:tgtEl>
                                          <p:spTgt spid="3">
                                            <p:txEl>
                                              <p:pRg st="1" end="1"/>
                                            </p:txEl>
                                          </p:spTgt>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2" nodeType="clickEffect">
                                  <p:stCondLst>
                                    <p:cond delay="0"/>
                                  </p:stCondLst>
                                  <p:childTnLst>
                                    <p:set>
                                      <p:cBhvr>
                                        <p:cTn id="74" dur="1" fill="hold">
                                          <p:stCondLst>
                                            <p:cond delay="0"/>
                                          </p:stCondLst>
                                        </p:cTn>
                                        <p:tgtEl>
                                          <p:spTgt spid="3">
                                            <p:txEl>
                                              <p:pRg st="2" end="2"/>
                                            </p:txEl>
                                          </p:spTgt>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2" nodeType="clickEffect">
                                  <p:stCondLst>
                                    <p:cond delay="0"/>
                                  </p:stCondLst>
                                  <p:childTnLst>
                                    <p:set>
                                      <p:cBhvr>
                                        <p:cTn id="78"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2" nodeType="clickEffect">
                                  <p:stCondLst>
                                    <p:cond delay="0"/>
                                  </p:stCondLst>
                                  <p:childTnLst>
                                    <p:set>
                                      <p:cBhvr>
                                        <p:cTn id="82"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grpId="2" nodeType="clickEffect">
                                  <p:stCondLst>
                                    <p:cond delay="0"/>
                                  </p:stCondLst>
                                  <p:childTnLst>
                                    <p:set>
                                      <p:cBhvr>
                                        <p:cTn id="86" dur="1" fill="hold">
                                          <p:stCondLst>
                                            <p:cond delay="0"/>
                                          </p:stCondLst>
                                        </p:cTn>
                                        <p:tgtEl>
                                          <p:spTgt spid="3">
                                            <p:txEl>
                                              <p:pRg st="5" end="5"/>
                                            </p:txEl>
                                          </p:spTgt>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9" presetClass="emph" presetSubtype="0" grpId="3" nodeType="clickEffect">
                                  <p:stCondLst>
                                    <p:cond delay="0"/>
                                  </p:stCondLst>
                                  <p:childTnLst>
                                    <p:set>
                                      <p:cBhvr>
                                        <p:cTn id="90" dur="indefinite"/>
                                        <p:tgtEl>
                                          <p:spTgt spid="3">
                                            <p:txEl>
                                              <p:pRg st="0" end="0"/>
                                            </p:txEl>
                                          </p:spTgt>
                                        </p:tgtEl>
                                        <p:attrNameLst>
                                          <p:attrName>style.opacity</p:attrName>
                                        </p:attrNameLst>
                                      </p:cBhvr>
                                      <p:to>
                                        <p:strVal val="0.5"/>
                                      </p:to>
                                    </p:set>
                                    <p:animEffect filter="image" prLst="opacity: 0.5">
                                      <p:cBhvr rctx="IE">
                                        <p:cTn id="91" dur="indefinite"/>
                                        <p:tgtEl>
                                          <p:spTgt spid="3">
                                            <p:txEl>
                                              <p:pRg st="0" end="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9" presetClass="emph" presetSubtype="0" grpId="3" nodeType="clickEffect">
                                  <p:stCondLst>
                                    <p:cond delay="0"/>
                                  </p:stCondLst>
                                  <p:childTnLst>
                                    <p:set>
                                      <p:cBhvr>
                                        <p:cTn id="95" dur="indefinite"/>
                                        <p:tgtEl>
                                          <p:spTgt spid="3">
                                            <p:txEl>
                                              <p:pRg st="1" end="1"/>
                                            </p:txEl>
                                          </p:spTgt>
                                        </p:tgtEl>
                                        <p:attrNameLst>
                                          <p:attrName>style.opacity</p:attrName>
                                        </p:attrNameLst>
                                      </p:cBhvr>
                                      <p:to>
                                        <p:strVal val="0.5"/>
                                      </p:to>
                                    </p:set>
                                    <p:animEffect filter="image" prLst="opacity: 0.5">
                                      <p:cBhvr rctx="IE">
                                        <p:cTn id="96" dur="indefinite"/>
                                        <p:tgtEl>
                                          <p:spTgt spid="3">
                                            <p:txEl>
                                              <p:pRg st="1" end="1"/>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9" presetClass="emph" presetSubtype="0" grpId="3" nodeType="clickEffect">
                                  <p:stCondLst>
                                    <p:cond delay="0"/>
                                  </p:stCondLst>
                                  <p:childTnLst>
                                    <p:set>
                                      <p:cBhvr>
                                        <p:cTn id="100" dur="indefinite"/>
                                        <p:tgtEl>
                                          <p:spTgt spid="3">
                                            <p:txEl>
                                              <p:pRg st="2" end="2"/>
                                            </p:txEl>
                                          </p:spTgt>
                                        </p:tgtEl>
                                        <p:attrNameLst>
                                          <p:attrName>style.opacity</p:attrName>
                                        </p:attrNameLst>
                                      </p:cBhvr>
                                      <p:to>
                                        <p:strVal val="0.5"/>
                                      </p:to>
                                    </p:set>
                                    <p:animEffect filter="image" prLst="opacity: 0.5">
                                      <p:cBhvr rctx="IE">
                                        <p:cTn id="101" dur="indefinite"/>
                                        <p:tgtEl>
                                          <p:spTgt spid="3">
                                            <p:txEl>
                                              <p:pRg st="2" end="2"/>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9" presetClass="emph" presetSubtype="0" grpId="3" nodeType="clickEffect">
                                  <p:stCondLst>
                                    <p:cond delay="0"/>
                                  </p:stCondLst>
                                  <p:childTnLst>
                                    <p:set>
                                      <p:cBhvr>
                                        <p:cTn id="105" dur="indefinite"/>
                                        <p:tgtEl>
                                          <p:spTgt spid="3">
                                            <p:txEl>
                                              <p:pRg st="3" end="3"/>
                                            </p:txEl>
                                          </p:spTgt>
                                        </p:tgtEl>
                                        <p:attrNameLst>
                                          <p:attrName>style.opacity</p:attrName>
                                        </p:attrNameLst>
                                      </p:cBhvr>
                                      <p:to>
                                        <p:strVal val="0.5"/>
                                      </p:to>
                                    </p:set>
                                    <p:animEffect filter="image" prLst="opacity: 0.5">
                                      <p:cBhvr rctx="IE">
                                        <p:cTn id="106" dur="indefinite"/>
                                        <p:tgtEl>
                                          <p:spTgt spid="3">
                                            <p:txEl>
                                              <p:pRg st="3" end="3"/>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9" presetClass="emph" presetSubtype="0" grpId="3" nodeType="clickEffect">
                                  <p:stCondLst>
                                    <p:cond delay="0"/>
                                  </p:stCondLst>
                                  <p:childTnLst>
                                    <p:set>
                                      <p:cBhvr>
                                        <p:cTn id="110" dur="indefinite"/>
                                        <p:tgtEl>
                                          <p:spTgt spid="3">
                                            <p:txEl>
                                              <p:pRg st="4" end="4"/>
                                            </p:txEl>
                                          </p:spTgt>
                                        </p:tgtEl>
                                        <p:attrNameLst>
                                          <p:attrName>style.opacity</p:attrName>
                                        </p:attrNameLst>
                                      </p:cBhvr>
                                      <p:to>
                                        <p:strVal val="0.5"/>
                                      </p:to>
                                    </p:set>
                                    <p:animEffect filter="image" prLst="opacity: 0.5">
                                      <p:cBhvr rctx="IE">
                                        <p:cTn id="111" dur="indefinite"/>
                                        <p:tgtEl>
                                          <p:spTgt spid="3">
                                            <p:txEl>
                                              <p:pRg st="4" end="4"/>
                                            </p:txEl>
                                          </p:spTgt>
                                        </p:tgtEl>
                                      </p:cBhvr>
                                    </p:animEffect>
                                  </p:childTnLst>
                                </p:cTn>
                              </p:par>
                            </p:childTnLst>
                          </p:cTn>
                        </p:par>
                      </p:childTnLst>
                    </p:cTn>
                  </p:par>
                  <p:par>
                    <p:cTn id="112" fill="hold">
                      <p:stCondLst>
                        <p:cond delay="indefinite"/>
                      </p:stCondLst>
                      <p:childTnLst>
                        <p:par>
                          <p:cTn id="113" fill="hold">
                            <p:stCondLst>
                              <p:cond delay="0"/>
                            </p:stCondLst>
                            <p:childTnLst>
                              <p:par>
                                <p:cTn id="114" presetID="9" presetClass="emph" presetSubtype="0" grpId="3" nodeType="clickEffect">
                                  <p:stCondLst>
                                    <p:cond delay="0"/>
                                  </p:stCondLst>
                                  <p:childTnLst>
                                    <p:set>
                                      <p:cBhvr>
                                        <p:cTn id="115" dur="indefinite"/>
                                        <p:tgtEl>
                                          <p:spTgt spid="3">
                                            <p:txEl>
                                              <p:pRg st="5" end="5"/>
                                            </p:txEl>
                                          </p:spTgt>
                                        </p:tgtEl>
                                        <p:attrNameLst>
                                          <p:attrName>style.opacity</p:attrName>
                                        </p:attrNameLst>
                                      </p:cBhvr>
                                      <p:to>
                                        <p:strVal val="0.5"/>
                                      </p:to>
                                    </p:set>
                                    <p:animEffect filter="image" prLst="opacity: 0.5">
                                      <p:cBhvr rctx="IE">
                                        <p:cTn id="116" dur="indefinite"/>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P spid="3" grpId="2" uiExpand="1" build="p"/>
      <p:bldP spid="3" grpId="3"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ABA426F-9676-0E4A-B9DF-F5579000CB82}"/>
              </a:ext>
            </a:extLst>
          </p:cNvPr>
          <p:cNvSpPr>
            <a:spLocks noGrp="1"/>
          </p:cNvSpPr>
          <p:nvPr>
            <p:ph type="title"/>
          </p:nvPr>
        </p:nvSpPr>
        <p:spPr/>
        <p:txBody>
          <a:bodyPr/>
          <a:lstStyle/>
          <a:p>
            <a:r>
              <a:rPr lang="tr-TR"/>
              <a:t>HOKEY NEDİR?</a:t>
            </a:r>
          </a:p>
        </p:txBody>
      </p:sp>
      <p:sp>
        <p:nvSpPr>
          <p:cNvPr id="3" name="İçerik Yer Tutucusu 2">
            <a:extLst>
              <a:ext uri="{FF2B5EF4-FFF2-40B4-BE49-F238E27FC236}">
                <a16:creationId xmlns="" xmlns:a16="http://schemas.microsoft.com/office/drawing/2014/main" id="{ED3F7608-DD35-9547-B4D7-D84B7B0009EB}"/>
              </a:ext>
            </a:extLst>
          </p:cNvPr>
          <p:cNvSpPr>
            <a:spLocks noGrp="1"/>
          </p:cNvSpPr>
          <p:nvPr>
            <p:ph idx="1"/>
          </p:nvPr>
        </p:nvSpPr>
        <p:spPr/>
        <p:txBody>
          <a:bodyPr/>
          <a:lstStyle/>
          <a:p>
            <a:r>
              <a:rPr lang="tr-TR" b="1" i="0">
                <a:solidFill>
                  <a:srgbClr val="3C4043"/>
                </a:solidFill>
                <a:effectLst/>
                <a:latin typeface="Roboto" panose="02000000000000000000" pitchFamily="2" charset="0"/>
              </a:rPr>
              <a:t>Türleri</a:t>
            </a:r>
            <a:r>
              <a:rPr lang="tr-TR" b="0" i="0">
                <a:solidFill>
                  <a:srgbClr val="3C4043"/>
                </a:solidFill>
                <a:effectLst/>
                <a:latin typeface="Roboto" panose="02000000000000000000" pitchFamily="2" charset="0"/>
              </a:rPr>
              <a:t>. Çim alanda çim </a:t>
            </a:r>
            <a:r>
              <a:rPr lang="tr-TR" b="1" i="0">
                <a:solidFill>
                  <a:srgbClr val="3C4043"/>
                </a:solidFill>
                <a:effectLst/>
                <a:latin typeface="Roboto" panose="02000000000000000000" pitchFamily="2" charset="0"/>
              </a:rPr>
              <a:t>hokeyi</a:t>
            </a:r>
            <a:r>
              <a:rPr lang="tr-TR" b="0" i="0">
                <a:solidFill>
                  <a:srgbClr val="3C4043"/>
                </a:solidFill>
                <a:effectLst/>
                <a:latin typeface="Roboto" panose="02000000000000000000" pitchFamily="2" charset="0"/>
              </a:rPr>
              <a:t>, buz üzerinde buz </a:t>
            </a:r>
            <a:r>
              <a:rPr lang="tr-TR" b="1" i="0">
                <a:solidFill>
                  <a:srgbClr val="3C4043"/>
                </a:solidFill>
                <a:effectLst/>
                <a:latin typeface="Roboto" panose="02000000000000000000" pitchFamily="2" charset="0"/>
              </a:rPr>
              <a:t>hokeyi</a:t>
            </a:r>
            <a:r>
              <a:rPr lang="tr-TR" b="0" i="0">
                <a:solidFill>
                  <a:srgbClr val="3C4043"/>
                </a:solidFill>
                <a:effectLst/>
                <a:latin typeface="Roboto" panose="02000000000000000000" pitchFamily="2" charset="0"/>
              </a:rPr>
              <a:t>, pist üzerinde yol </a:t>
            </a:r>
            <a:r>
              <a:rPr lang="tr-TR" b="1" i="0">
                <a:solidFill>
                  <a:srgbClr val="3C4043"/>
                </a:solidFill>
                <a:effectLst/>
                <a:latin typeface="Roboto" panose="02000000000000000000" pitchFamily="2" charset="0"/>
              </a:rPr>
              <a:t>hokeyi</a:t>
            </a:r>
            <a:r>
              <a:rPr lang="tr-TR" b="0" i="0">
                <a:solidFill>
                  <a:srgbClr val="3C4043"/>
                </a:solidFill>
                <a:effectLst/>
                <a:latin typeface="Roboto" panose="02000000000000000000" pitchFamily="2" charset="0"/>
              </a:rPr>
              <a:t> ve havuz içerisinde sualtı </a:t>
            </a:r>
            <a:r>
              <a:rPr lang="tr-TR" b="1" i="0">
                <a:solidFill>
                  <a:srgbClr val="3C4043"/>
                </a:solidFill>
                <a:effectLst/>
                <a:latin typeface="Roboto" panose="02000000000000000000" pitchFamily="2" charset="0"/>
              </a:rPr>
              <a:t>hokeyi</a:t>
            </a:r>
            <a:r>
              <a:rPr lang="tr-TR" b="0" i="0">
                <a:solidFill>
                  <a:srgbClr val="3C4043"/>
                </a:solidFill>
                <a:effectLst/>
                <a:latin typeface="Roboto" panose="02000000000000000000" pitchFamily="2" charset="0"/>
              </a:rPr>
              <a:t> olmak üzere dört değişik </a:t>
            </a:r>
            <a:r>
              <a:rPr lang="tr-TR" b="1" i="0">
                <a:solidFill>
                  <a:srgbClr val="3C4043"/>
                </a:solidFill>
                <a:effectLst/>
                <a:latin typeface="Roboto" panose="02000000000000000000" pitchFamily="2" charset="0"/>
              </a:rPr>
              <a:t>türü</a:t>
            </a:r>
            <a:r>
              <a:rPr lang="tr-TR" b="0" i="0">
                <a:solidFill>
                  <a:srgbClr val="3C4043"/>
                </a:solidFill>
                <a:effectLst/>
                <a:latin typeface="Roboto" panose="02000000000000000000" pitchFamily="2" charset="0"/>
              </a:rPr>
              <a:t> vardır. Oyunda bir ucu kıvrık bir sopanın , her dört </a:t>
            </a:r>
            <a:r>
              <a:rPr lang="tr-TR" b="1" i="0">
                <a:solidFill>
                  <a:srgbClr val="3C4043"/>
                </a:solidFill>
                <a:effectLst/>
                <a:latin typeface="Roboto" panose="02000000000000000000" pitchFamily="2" charset="0"/>
              </a:rPr>
              <a:t>hokey türünün</a:t>
            </a:r>
            <a:r>
              <a:rPr lang="tr-TR" b="0" i="0">
                <a:solidFill>
                  <a:srgbClr val="3C4043"/>
                </a:solidFill>
                <a:effectLst/>
                <a:latin typeface="Roboto" panose="02000000000000000000" pitchFamily="2" charset="0"/>
              </a:rPr>
              <a:t> ortak özelliğini oluşturur.</a:t>
            </a:r>
            <a:endParaRPr lang="tr-TR"/>
          </a:p>
        </p:txBody>
      </p:sp>
      <p:pic>
        <p:nvPicPr>
          <p:cNvPr id="4" name="Resim 4">
            <a:hlinkClick r:id="rId3"/>
            <a:extLst>
              <a:ext uri="{FF2B5EF4-FFF2-40B4-BE49-F238E27FC236}">
                <a16:creationId xmlns="" xmlns:a16="http://schemas.microsoft.com/office/drawing/2014/main" id="{E986699F-F7DA-3D4D-8162-232F466D8D70}"/>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266278" y="3840925"/>
            <a:ext cx="7659443" cy="1985406"/>
          </a:xfrm>
          <a:prstGeom prst="rect">
            <a:avLst/>
          </a:prstGeom>
        </p:spPr>
      </p:pic>
    </p:spTree>
    <p:extLst>
      <p:ext uri="{BB962C8B-B14F-4D97-AF65-F5344CB8AC3E}">
        <p14:creationId xmlns:p14="http://schemas.microsoft.com/office/powerpoint/2010/main" xmlns="" val="20259888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FE6B31B-0017-1D46-BF41-C0A06D9A45A3}"/>
              </a:ext>
            </a:extLst>
          </p:cNvPr>
          <p:cNvSpPr>
            <a:spLocks noGrp="1"/>
          </p:cNvSpPr>
          <p:nvPr>
            <p:ph type="title"/>
          </p:nvPr>
        </p:nvSpPr>
        <p:spPr/>
        <p:txBody>
          <a:bodyPr/>
          <a:lstStyle/>
          <a:p>
            <a:r>
              <a:rPr lang="tr-TR"/>
              <a:t>HOKEYİN ÇEŞİTLERİ NELERDİR?</a:t>
            </a:r>
          </a:p>
        </p:txBody>
      </p:sp>
      <p:sp>
        <p:nvSpPr>
          <p:cNvPr id="3" name="İçerik Yer Tutucusu 2">
            <a:extLst>
              <a:ext uri="{FF2B5EF4-FFF2-40B4-BE49-F238E27FC236}">
                <a16:creationId xmlns="" xmlns:a16="http://schemas.microsoft.com/office/drawing/2014/main" id="{540AA093-ADD0-384D-8D48-D3813804E186}"/>
              </a:ext>
            </a:extLst>
          </p:cNvPr>
          <p:cNvSpPr>
            <a:spLocks noGrp="1"/>
          </p:cNvSpPr>
          <p:nvPr>
            <p:ph idx="1"/>
          </p:nvPr>
        </p:nvSpPr>
        <p:spPr/>
        <p:txBody>
          <a:bodyPr/>
          <a:lstStyle/>
          <a:p>
            <a:endParaRPr lang="tr-TR" b="0" i="0">
              <a:solidFill>
                <a:srgbClr val="484141"/>
              </a:solidFill>
              <a:effectLst/>
              <a:latin typeface="Open Sans"/>
            </a:endParaRPr>
          </a:p>
          <a:p>
            <a:r>
              <a:rPr lang="tr-TR" b="0" i="0">
                <a:solidFill>
                  <a:srgbClr val="484141"/>
                </a:solidFill>
                <a:effectLst/>
                <a:latin typeface="Open Sans"/>
              </a:rPr>
              <a:t> </a:t>
            </a:r>
            <a:r>
              <a:rPr lang="tr-TR" b="1">
                <a:solidFill>
                  <a:srgbClr val="484141"/>
                </a:solidFill>
                <a:latin typeface="Open Sans"/>
              </a:rPr>
              <a:t>B</a:t>
            </a:r>
            <a:r>
              <a:rPr lang="tr-TR" b="1" i="0">
                <a:solidFill>
                  <a:srgbClr val="484141"/>
                </a:solidFill>
                <a:effectLst/>
                <a:latin typeface="Open Sans"/>
              </a:rPr>
              <a:t>uz hokeyi</a:t>
            </a:r>
          </a:p>
          <a:p>
            <a:r>
              <a:rPr lang="tr-TR" b="1" i="0">
                <a:solidFill>
                  <a:srgbClr val="484141"/>
                </a:solidFill>
                <a:effectLst/>
                <a:latin typeface="Open Sans"/>
              </a:rPr>
              <a:t>Su hokeyi</a:t>
            </a:r>
          </a:p>
          <a:p>
            <a:r>
              <a:rPr lang="tr-TR" b="1" i="0">
                <a:solidFill>
                  <a:srgbClr val="484141"/>
                </a:solidFill>
                <a:effectLst/>
                <a:latin typeface="Open Sans"/>
              </a:rPr>
              <a:t>Çim hokeyi</a:t>
            </a:r>
          </a:p>
          <a:p>
            <a:r>
              <a:rPr lang="tr-TR" b="1">
                <a:solidFill>
                  <a:srgbClr val="484141"/>
                </a:solidFill>
                <a:latin typeface="Open Sans"/>
              </a:rPr>
              <a:t>Yol hokeyi</a:t>
            </a:r>
            <a:endParaRPr lang="tr-TR" b="1" i="0">
              <a:solidFill>
                <a:srgbClr val="484141"/>
              </a:solidFill>
              <a:effectLst/>
              <a:latin typeface="Open Sans"/>
            </a:endParaRPr>
          </a:p>
          <a:p>
            <a:pPr marL="0" indent="0">
              <a:buNone/>
            </a:pPr>
            <a:endParaRPr lang="tr-TR" b="1" i="0">
              <a:solidFill>
                <a:srgbClr val="484141"/>
              </a:solidFill>
              <a:effectLst/>
              <a:latin typeface="Open Sans"/>
            </a:endParaRPr>
          </a:p>
          <a:p>
            <a:endParaRPr lang="tr-TR" b="1" i="0">
              <a:solidFill>
                <a:srgbClr val="484141"/>
              </a:solidFill>
              <a:effectLst/>
              <a:latin typeface="Open Sans"/>
            </a:endParaRPr>
          </a:p>
          <a:p>
            <a:endParaRPr lang="tr-TR" b="1" i="0">
              <a:solidFill>
                <a:srgbClr val="484141"/>
              </a:solidFill>
              <a:effectLst/>
              <a:latin typeface="Open Sans"/>
            </a:endParaRPr>
          </a:p>
          <a:p>
            <a:endParaRPr lang="tr-TR" b="1" i="0">
              <a:solidFill>
                <a:srgbClr val="484141"/>
              </a:solidFill>
              <a:effectLst/>
              <a:latin typeface="Open Sans"/>
            </a:endParaRPr>
          </a:p>
          <a:p>
            <a:endParaRPr lang="tr-TR"/>
          </a:p>
        </p:txBody>
      </p:sp>
    </p:spTree>
    <p:extLst>
      <p:ext uri="{BB962C8B-B14F-4D97-AF65-F5344CB8AC3E}">
        <p14:creationId xmlns:p14="http://schemas.microsoft.com/office/powerpoint/2010/main" xmlns="" val="102827914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crush"/>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137BD22-4239-994A-813F-8E6361C667EF}"/>
              </a:ext>
            </a:extLst>
          </p:cNvPr>
          <p:cNvSpPr>
            <a:spLocks noGrp="1"/>
          </p:cNvSpPr>
          <p:nvPr>
            <p:ph type="title"/>
          </p:nvPr>
        </p:nvSpPr>
        <p:spPr/>
        <p:txBody>
          <a:bodyPr/>
          <a:lstStyle/>
          <a:p>
            <a:r>
              <a:rPr lang="tr-TR"/>
              <a:t>BUZ HOKEYİ :</a:t>
            </a:r>
          </a:p>
        </p:txBody>
      </p:sp>
      <p:sp>
        <p:nvSpPr>
          <p:cNvPr id="3" name="İçerik Yer Tutucusu 2">
            <a:extLst>
              <a:ext uri="{FF2B5EF4-FFF2-40B4-BE49-F238E27FC236}">
                <a16:creationId xmlns="" xmlns:a16="http://schemas.microsoft.com/office/drawing/2014/main" id="{01813F5B-B8BA-F340-BA5F-BA7B3DC2B7C1}"/>
              </a:ext>
            </a:extLst>
          </p:cNvPr>
          <p:cNvSpPr>
            <a:spLocks noGrp="1"/>
          </p:cNvSpPr>
          <p:nvPr>
            <p:ph idx="1"/>
          </p:nvPr>
        </p:nvSpPr>
        <p:spPr/>
        <p:txBody>
          <a:bodyPr/>
          <a:lstStyle/>
          <a:p>
            <a:r>
              <a:rPr lang="tr-TR" b="0" i="0">
                <a:solidFill>
                  <a:srgbClr val="3C4043"/>
                </a:solidFill>
                <a:effectLst/>
                <a:latin typeface="Roboto" panose="02000000000000000000" pitchFamily="2" charset="0"/>
              </a:rPr>
              <a:t>Buz Hokeyi, buzun üzerinde iki takımla oynanan bir spor veya oyundur. Oyuncular hokey patenlerini giyip hokey sopalarıyla diski kontrol etmeye çalışırlar. Oyuncular diski kaleye sokarak sayı bulurlar. Takımda biri kaleci olmak üzere altı oyuncu molasız oynar. Aslen bir takımda 20'den fazla oyuncu vardır. </a:t>
            </a:r>
            <a:endParaRPr lang="tr-TR"/>
          </a:p>
        </p:txBody>
      </p:sp>
      <p:pic>
        <p:nvPicPr>
          <p:cNvPr id="4" name="Resim 4">
            <a:hlinkClick r:id="rId2"/>
            <a:extLst>
              <a:ext uri="{FF2B5EF4-FFF2-40B4-BE49-F238E27FC236}">
                <a16:creationId xmlns="" xmlns:a16="http://schemas.microsoft.com/office/drawing/2014/main" id="{BAA5113D-C454-A54E-AC9D-97A26C9047C5}"/>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316843" y="4001294"/>
            <a:ext cx="5558314" cy="3123066"/>
          </a:xfrm>
          <a:prstGeom prst="rect">
            <a:avLst/>
          </a:prstGeom>
        </p:spPr>
      </p:pic>
    </p:spTree>
    <p:extLst>
      <p:ext uri="{BB962C8B-B14F-4D97-AF65-F5344CB8AC3E}">
        <p14:creationId xmlns:p14="http://schemas.microsoft.com/office/powerpoint/2010/main" xmlns="" val="181383971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250">
        <p15:prstTrans prst="origami"/>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6E7255C1-C0EA-B541-AAD7-3FB3E073E397}"/>
              </a:ext>
            </a:extLst>
          </p:cNvPr>
          <p:cNvSpPr>
            <a:spLocks noGrp="1"/>
          </p:cNvSpPr>
          <p:nvPr>
            <p:ph type="title"/>
          </p:nvPr>
        </p:nvSpPr>
        <p:spPr/>
        <p:txBody>
          <a:bodyPr/>
          <a:lstStyle/>
          <a:p>
            <a:r>
              <a:rPr lang="tr-TR"/>
              <a:t>SU HOKEYİ:</a:t>
            </a:r>
          </a:p>
        </p:txBody>
      </p:sp>
      <p:sp>
        <p:nvSpPr>
          <p:cNvPr id="3" name="İçerik Yer Tutucusu 2">
            <a:extLst>
              <a:ext uri="{FF2B5EF4-FFF2-40B4-BE49-F238E27FC236}">
                <a16:creationId xmlns="" xmlns:a16="http://schemas.microsoft.com/office/drawing/2014/main" id="{2921E8F2-75F7-C840-866A-5B4DC971288D}"/>
              </a:ext>
            </a:extLst>
          </p:cNvPr>
          <p:cNvSpPr>
            <a:spLocks noGrp="1"/>
          </p:cNvSpPr>
          <p:nvPr>
            <p:ph idx="1"/>
          </p:nvPr>
        </p:nvSpPr>
        <p:spPr/>
        <p:txBody>
          <a:bodyPr/>
          <a:lstStyle/>
          <a:p>
            <a:r>
              <a:rPr lang="tr-TR" b="0" i="0">
                <a:solidFill>
                  <a:srgbClr val="3C4043"/>
                </a:solidFill>
                <a:effectLst/>
                <a:latin typeface="Roboto" panose="02000000000000000000" pitchFamily="2" charset="0"/>
              </a:rPr>
              <a:t>Sualtı hokeyi iki takımın bir yüzme havuzunun altında birbirlerinin kalesine pakı göndererek gol atmak için mücadele ettiği, sporcuların birbirine temas etmeden oynadıkları bir spordur.</a:t>
            </a:r>
            <a:endParaRPr lang="tr-TR"/>
          </a:p>
        </p:txBody>
      </p:sp>
      <p:pic>
        <p:nvPicPr>
          <p:cNvPr id="4" name="Resim 4">
            <a:extLst>
              <a:ext uri="{FF2B5EF4-FFF2-40B4-BE49-F238E27FC236}">
                <a16:creationId xmlns="" xmlns:a16="http://schemas.microsoft.com/office/drawing/2014/main" id="{BB0266BA-D1A1-9E4E-83B4-20374C01D905}"/>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894610" y="3564740"/>
            <a:ext cx="7255081" cy="3293259"/>
          </a:xfrm>
          <a:prstGeom prst="rect">
            <a:avLst/>
          </a:prstGeom>
        </p:spPr>
      </p:pic>
    </p:spTree>
    <p:extLst>
      <p:ext uri="{BB962C8B-B14F-4D97-AF65-F5344CB8AC3E}">
        <p14:creationId xmlns:p14="http://schemas.microsoft.com/office/powerpoint/2010/main" xmlns="" val="7025343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airplan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04A3C93-653E-BB43-8C4D-3DA6EA53550F}"/>
              </a:ext>
            </a:extLst>
          </p:cNvPr>
          <p:cNvSpPr>
            <a:spLocks noGrp="1"/>
          </p:cNvSpPr>
          <p:nvPr>
            <p:ph type="title"/>
          </p:nvPr>
        </p:nvSpPr>
        <p:spPr/>
        <p:txBody>
          <a:bodyPr/>
          <a:lstStyle/>
          <a:p>
            <a:r>
              <a:rPr lang="tr-TR"/>
              <a:t>ÇİM HOKEYİ:</a:t>
            </a:r>
          </a:p>
        </p:txBody>
      </p:sp>
      <p:sp>
        <p:nvSpPr>
          <p:cNvPr id="3" name="İçerik Yer Tutucusu 2">
            <a:extLst>
              <a:ext uri="{FF2B5EF4-FFF2-40B4-BE49-F238E27FC236}">
                <a16:creationId xmlns="" xmlns:a16="http://schemas.microsoft.com/office/drawing/2014/main" id="{8D05E9F4-401D-5847-BDE9-5B03709D63DD}"/>
              </a:ext>
            </a:extLst>
          </p:cNvPr>
          <p:cNvSpPr>
            <a:spLocks noGrp="1"/>
          </p:cNvSpPr>
          <p:nvPr>
            <p:ph idx="1"/>
          </p:nvPr>
        </p:nvSpPr>
        <p:spPr/>
        <p:txBody>
          <a:bodyPr/>
          <a:lstStyle/>
          <a:p>
            <a:r>
              <a:rPr lang="tr-TR" b="0" i="0">
                <a:solidFill>
                  <a:srgbClr val="3C4043"/>
                </a:solidFill>
                <a:effectLst/>
                <a:latin typeface="Roboto" panose="02000000000000000000" pitchFamily="2" charset="0"/>
              </a:rPr>
              <a:t>Çim hokeyi, futboldan sonra dünyanın en popüler ikinci sporu olan hokeyin ana branşı ve ilk oynanış şeklidir. Çim hokeyinin uluslararası turnuvalarda kadınlar ve erkekler için prestijli yarışmaları bulunmaktadır. </a:t>
            </a:r>
            <a:endParaRPr lang="tr-TR"/>
          </a:p>
        </p:txBody>
      </p:sp>
      <p:pic>
        <p:nvPicPr>
          <p:cNvPr id="4" name="Resim 4">
            <a:hlinkClick r:id="rId2"/>
            <a:extLst>
              <a:ext uri="{FF2B5EF4-FFF2-40B4-BE49-F238E27FC236}">
                <a16:creationId xmlns="" xmlns:a16="http://schemas.microsoft.com/office/drawing/2014/main" id="{889F46C8-F92B-B941-9099-6E42A9328128}"/>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838945" y="3597897"/>
            <a:ext cx="6791201" cy="3260103"/>
          </a:xfrm>
          <a:prstGeom prst="rect">
            <a:avLst/>
          </a:prstGeom>
        </p:spPr>
      </p:pic>
    </p:spTree>
    <p:extLst>
      <p:ext uri="{BB962C8B-B14F-4D97-AF65-F5344CB8AC3E}">
        <p14:creationId xmlns:p14="http://schemas.microsoft.com/office/powerpoint/2010/main" xmlns="" val="59147472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allOver"/>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BC91862-3EAD-FC44-B3A7-D18DB84488C5}"/>
              </a:ext>
            </a:extLst>
          </p:cNvPr>
          <p:cNvSpPr>
            <a:spLocks noGrp="1"/>
          </p:cNvSpPr>
          <p:nvPr>
            <p:ph type="title"/>
          </p:nvPr>
        </p:nvSpPr>
        <p:spPr/>
        <p:txBody>
          <a:bodyPr/>
          <a:lstStyle/>
          <a:p>
            <a:r>
              <a:rPr lang="tr-TR"/>
              <a:t>Hokey Ekipmanları ve Malzemeleri</a:t>
            </a:r>
          </a:p>
        </p:txBody>
      </p:sp>
      <p:pic>
        <p:nvPicPr>
          <p:cNvPr id="4" name="Resim 4">
            <a:extLst>
              <a:ext uri="{FF2B5EF4-FFF2-40B4-BE49-F238E27FC236}">
                <a16:creationId xmlns="" xmlns:a16="http://schemas.microsoft.com/office/drawing/2014/main" id="{70900407-E2D4-3D43-8A59-04DFC5299105}"/>
              </a:ext>
            </a:extLst>
          </p:cNvPr>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3377571" y="2646896"/>
            <a:ext cx="2718429" cy="2412175"/>
          </a:xfrm>
        </p:spPr>
      </p:pic>
      <p:pic>
        <p:nvPicPr>
          <p:cNvPr id="6" name="Resim 6">
            <a:extLst>
              <a:ext uri="{FF2B5EF4-FFF2-40B4-BE49-F238E27FC236}">
                <a16:creationId xmlns="" xmlns:a16="http://schemas.microsoft.com/office/drawing/2014/main" id="{E0178923-6828-774F-81B2-BCEE7850DBF1}"/>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096000" y="2244976"/>
            <a:ext cx="2913368" cy="2913368"/>
          </a:xfrm>
          <a:prstGeom prst="rect">
            <a:avLst/>
          </a:prstGeom>
        </p:spPr>
      </p:pic>
      <p:pic>
        <p:nvPicPr>
          <p:cNvPr id="8" name="Resim 8">
            <a:extLst>
              <a:ext uri="{FF2B5EF4-FFF2-40B4-BE49-F238E27FC236}">
                <a16:creationId xmlns="" xmlns:a16="http://schemas.microsoft.com/office/drawing/2014/main" id="{C7E38542-88B7-4C43-855A-A456CE0D8871}"/>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315440" y="2052927"/>
            <a:ext cx="2931719" cy="3105417"/>
          </a:xfrm>
          <a:prstGeom prst="rect">
            <a:avLst/>
          </a:prstGeom>
        </p:spPr>
      </p:pic>
      <p:pic>
        <p:nvPicPr>
          <p:cNvPr id="10" name="Resim 10">
            <a:extLst>
              <a:ext uri="{FF2B5EF4-FFF2-40B4-BE49-F238E27FC236}">
                <a16:creationId xmlns="" xmlns:a16="http://schemas.microsoft.com/office/drawing/2014/main" id="{D1A1BF61-224D-CA43-AC79-D27B4322DB30}"/>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9344396" y="2814758"/>
            <a:ext cx="2209800" cy="2076450"/>
          </a:xfrm>
          <a:prstGeom prst="rect">
            <a:avLst/>
          </a:prstGeom>
        </p:spPr>
      </p:pic>
      <p:pic>
        <p:nvPicPr>
          <p:cNvPr id="12" name="Resim 12">
            <a:extLst>
              <a:ext uri="{FF2B5EF4-FFF2-40B4-BE49-F238E27FC236}">
                <a16:creationId xmlns="" xmlns:a16="http://schemas.microsoft.com/office/drawing/2014/main" id="{7E409D03-D6AF-F54A-8AC7-3A99469212BA}"/>
              </a:ext>
            </a:extLst>
          </p:cNvPr>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9290462" y="365125"/>
            <a:ext cx="2263734" cy="2263734"/>
          </a:xfrm>
          <a:prstGeom prst="rect">
            <a:avLst/>
          </a:prstGeom>
        </p:spPr>
      </p:pic>
    </p:spTree>
    <p:extLst>
      <p:ext uri="{BB962C8B-B14F-4D97-AF65-F5344CB8AC3E}">
        <p14:creationId xmlns:p14="http://schemas.microsoft.com/office/powerpoint/2010/main" xmlns="" val="12961534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7CFAF96-050B-FD40-9EAF-ADE2B1DD2233}"/>
              </a:ext>
            </a:extLst>
          </p:cNvPr>
          <p:cNvSpPr>
            <a:spLocks noGrp="1"/>
          </p:cNvSpPr>
          <p:nvPr>
            <p:ph type="title"/>
          </p:nvPr>
        </p:nvSpPr>
        <p:spPr/>
        <p:txBody>
          <a:bodyPr/>
          <a:lstStyle/>
          <a:p>
            <a:endParaRPr lang="tr-TR"/>
          </a:p>
        </p:txBody>
      </p:sp>
      <p:pic>
        <p:nvPicPr>
          <p:cNvPr id="4" name="Resim 4">
            <a:extLst>
              <a:ext uri="{FF2B5EF4-FFF2-40B4-BE49-F238E27FC236}">
                <a16:creationId xmlns="" xmlns:a16="http://schemas.microsoft.com/office/drawing/2014/main" id="{4397906D-A6C9-444E-B648-5B45157D16A9}"/>
              </a:ext>
            </a:extLst>
          </p:cNvPr>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251114" y="81895"/>
            <a:ext cx="11689772" cy="6776105"/>
          </a:xfrm>
        </p:spPr>
      </p:pic>
    </p:spTree>
    <p:extLst>
      <p:ext uri="{BB962C8B-B14F-4D97-AF65-F5344CB8AC3E}">
        <p14:creationId xmlns:p14="http://schemas.microsoft.com/office/powerpoint/2010/main" xmlns="" val="26121200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17A64DE-3FB4-9A45-934E-2EFE3B1C4621}"/>
              </a:ext>
            </a:extLst>
          </p:cNvPr>
          <p:cNvSpPr>
            <a:spLocks noGrp="1"/>
          </p:cNvSpPr>
          <p:nvPr>
            <p:ph type="title"/>
          </p:nvPr>
        </p:nvSpPr>
        <p:spPr/>
        <p:txBody>
          <a:bodyPr/>
          <a:lstStyle/>
          <a:p>
            <a:r>
              <a:rPr lang="tr-TR"/>
              <a:t>BİZİ DİNLEDİĞİNİZ İÇİN ...</a:t>
            </a:r>
          </a:p>
        </p:txBody>
      </p:sp>
      <p:pic>
        <p:nvPicPr>
          <p:cNvPr id="4" name="Resim 4">
            <a:hlinkClick r:id="rId3"/>
            <a:extLst>
              <a:ext uri="{FF2B5EF4-FFF2-40B4-BE49-F238E27FC236}">
                <a16:creationId xmlns="" xmlns:a16="http://schemas.microsoft.com/office/drawing/2014/main" id="{FA0247C8-8CAA-134A-9512-C32E3F109135}"/>
              </a:ext>
            </a:extLst>
          </p:cNvPr>
          <p:cNvPicPr>
            <a:picLocks noGrp="1" noChangeAspect="1"/>
          </p:cNvPicPr>
          <p:nvPr>
            <p:ph idx="1"/>
          </p:nvPr>
        </p:nvPicPr>
        <p:blipFill>
          <a:blip r:embed="rId4">
            <a:extLst>
              <a:ext uri="{28A0092B-C50C-407E-A947-70E740481C1C}">
                <a14:useLocalDpi xmlns:a14="http://schemas.microsoft.com/office/drawing/2010/main" xmlns="" val="0"/>
              </a:ext>
            </a:extLst>
          </a:blip>
          <a:stretch>
            <a:fillRect/>
          </a:stretch>
        </p:blipFill>
        <p:spPr>
          <a:xfrm>
            <a:off x="296882" y="1530804"/>
            <a:ext cx="11895117" cy="5327196"/>
          </a:xfrm>
        </p:spPr>
      </p:pic>
    </p:spTree>
    <p:extLst>
      <p:ext uri="{BB962C8B-B14F-4D97-AF65-F5344CB8AC3E}">
        <p14:creationId xmlns:p14="http://schemas.microsoft.com/office/powerpoint/2010/main" xmlns="" val="2320427944"/>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Words>
  <PresentationFormat>Özel</PresentationFormat>
  <Paragraphs>34</Paragraphs>
  <Slides>9</Slides>
  <Notes>3</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Office Teması</vt:lpstr>
      <vt:lpstr>Hokey NEDİR?</vt:lpstr>
      <vt:lpstr>HOKEY NEDİR?</vt:lpstr>
      <vt:lpstr>HOKEYİN ÇEŞİTLERİ NELERDİR?</vt:lpstr>
      <vt:lpstr>BUZ HOKEYİ :</vt:lpstr>
      <vt:lpstr>SU HOKEYİ:</vt:lpstr>
      <vt:lpstr>ÇİM HOKEYİ:</vt:lpstr>
      <vt:lpstr>Hokey Ekipmanları ve Malzemeleri</vt:lpstr>
      <vt:lpstr>Slayt 8</vt:lpstr>
      <vt:lpstr>BİZİ DİNLEDİĞİNİZ İÇİN ...</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2019-12-25T17:18:45Z</dcterms:created>
  <dcterms:modified xsi:type="dcterms:W3CDTF">2019-12-27T07:56:30Z</dcterms:modified>
  <cp:category>https://www.sorubak.com</cp:category>
</cp:coreProperties>
</file>