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60" r:id="rId4"/>
    <p:sldId id="261" r:id="rId5"/>
    <p:sldId id="262" r:id="rId6"/>
    <p:sldId id="263" r:id="rId7"/>
    <p:sldId id="264" r:id="rId8"/>
    <p:sldId id="265" r:id="rId9"/>
    <p:sldId id="266" r:id="rId10"/>
    <p:sldId id="267"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654" y="-7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743" name="Rectangle 2"/>
          <p:cNvSpPr>
            <a:spLocks noGrp="1" noChangeArrowheads="1"/>
          </p:cNvSpPr>
          <p:nvPr>
            <p:ph type="hdr" sz="quarter"/>
          </p:nvPr>
        </p:nvSpPr>
        <p:spPr bwMode="auto">
          <a:xfrm>
            <a:off x="2"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l">
              <a:defRPr sz="1100"/>
            </a:lvl1pPr>
          </a:lstStyle>
          <a:p>
            <a:endParaRPr lang="en-US"/>
          </a:p>
        </p:txBody>
      </p:sp>
      <p:sp>
        <p:nvSpPr>
          <p:cNvPr id="1048744" name="Rectangle 3"/>
          <p:cNvSpPr>
            <a:spLocks noGrp="1" noChangeArrowheads="1"/>
          </p:cNvSpPr>
          <p:nvPr>
            <p:ph type="dt" idx="1"/>
          </p:nvPr>
        </p:nvSpPr>
        <p:spPr bwMode="auto">
          <a:xfrm>
            <a:off x="4021139"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r">
              <a:defRPr sz="1100"/>
            </a:lvl1pPr>
          </a:lstStyle>
          <a:p>
            <a:endParaRPr lang="en-US"/>
          </a:p>
        </p:txBody>
      </p:sp>
      <p:sp>
        <p:nvSpPr>
          <p:cNvPr id="1048745"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headEnd/>
            <a:tailEnd/>
          </a:ln>
          <a:effectLst/>
        </p:spPr>
      </p:sp>
      <p:sp>
        <p:nvSpPr>
          <p:cNvPr id="1048746" name="Rectangle 5"/>
          <p:cNvSpPr>
            <a:spLocks noGrp="1" noChangeArrowheads="1"/>
          </p:cNvSpPr>
          <p:nvPr>
            <p:ph type="body" sz="quarter" idx="3"/>
          </p:nvPr>
        </p:nvSpPr>
        <p:spPr bwMode="auto">
          <a:xfrm>
            <a:off x="709614" y="4862514"/>
            <a:ext cx="5680075" cy="4605337"/>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8747" name="Rectangle 6"/>
          <p:cNvSpPr>
            <a:spLocks noGrp="1" noChangeArrowheads="1"/>
          </p:cNvSpPr>
          <p:nvPr>
            <p:ph type="ftr" sz="quarter" idx="4"/>
          </p:nvPr>
        </p:nvSpPr>
        <p:spPr bwMode="auto">
          <a:xfrm>
            <a:off x="2"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l">
              <a:defRPr sz="1100"/>
            </a:lvl1pPr>
          </a:lstStyle>
          <a:p>
            <a:endParaRPr lang="en-US"/>
          </a:p>
        </p:txBody>
      </p:sp>
      <p:sp>
        <p:nvSpPr>
          <p:cNvPr id="1048748" name="Rectangle 7"/>
          <p:cNvSpPr>
            <a:spLocks noGrp="1" noChangeArrowheads="1"/>
          </p:cNvSpPr>
          <p:nvPr>
            <p:ph type="sldNum" sz="quarter" idx="5"/>
          </p:nvPr>
        </p:nvSpPr>
        <p:spPr bwMode="auto">
          <a:xfrm>
            <a:off x="4021139"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r">
              <a:defRPr sz="1100"/>
            </a:lvl1pPr>
          </a:lstStyle>
          <a:p>
            <a:fld id="{A9A0EA98-5831-4853-B862-C702E6EB345C}" type="slidenum">
              <a:rPr lang="en-US"/>
              <a:pPr/>
              <a:t>‹#›</a:t>
            </a:fld>
            <a:endParaRPr lang="en-US"/>
          </a:p>
        </p:txBody>
      </p:sp>
    </p:spTree>
    <p:extLst>
      <p:ext uri="{BB962C8B-B14F-4D97-AF65-F5344CB8AC3E}">
        <p14:creationId xmlns="" xmlns:p14="http://schemas.microsoft.com/office/powerpoint/2010/main" val="128096437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a:xfrm>
            <a:off x="138113" y="766763"/>
            <a:ext cx="6823075" cy="3838575"/>
          </a:xfrm>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A9A0EA98-5831-4853-B862-C702E6EB345C}" type="slidenum">
              <a:rPr lang="en-US" smtClean="0"/>
              <a:pPr/>
              <a:t>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a:xfrm>
            <a:off x="138113" y="766763"/>
            <a:ext cx="6823075" cy="3838575"/>
          </a:xfrm>
        </p:spPr>
      </p:sp>
      <p:sp>
        <p:nvSpPr>
          <p:cNvPr id="3" name="2 Not Yer Tutucusu"/>
          <p:cNvSpPr>
            <a:spLocks noGrp="1"/>
          </p:cNvSpPr>
          <p:nvPr>
            <p:ph type="body" idx="1"/>
          </p:nvPr>
        </p:nvSpPr>
        <p:spPr/>
        <p:txBody>
          <a:bodyPr>
            <a:normAutofit/>
          </a:bodyPr>
          <a:lstStyle/>
          <a:p>
            <a:r>
              <a:rPr lang="tr-TR" sz="1200" kern="1200" smtClean="0">
                <a:solidFill>
                  <a:schemeClr val="tx1"/>
                </a:solidFill>
                <a:latin typeface="Arial" charset="0"/>
                <a:ea typeface="+mn-ea"/>
                <a:cs typeface="+mn-cs"/>
              </a:rPr>
              <a:t>https://www.sorubak.com</a:t>
            </a:r>
            <a:endParaRPr lang="tr-TR"/>
          </a:p>
        </p:txBody>
      </p:sp>
      <p:sp>
        <p:nvSpPr>
          <p:cNvPr id="4" name="3 Slayt Numarası Yer Tutucusu"/>
          <p:cNvSpPr>
            <a:spLocks noGrp="1"/>
          </p:cNvSpPr>
          <p:nvPr>
            <p:ph type="sldNum" sz="quarter" idx="10"/>
          </p:nvPr>
        </p:nvSpPr>
        <p:spPr/>
        <p:txBody>
          <a:bodyPr/>
          <a:lstStyle/>
          <a:p>
            <a:fld id="{A9A0EA98-5831-4853-B862-C702E6EB345C}"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2097153" name="Picture 6" descr="HD-ShadowLong.png"/>
          <p:cNvPicPr>
            <a:picLocks noChangeAspect="1"/>
          </p:cNvPicPr>
          <p:nvPr/>
        </p:nvPicPr>
        <p:blipFill>
          <a:blip r:embed="rId2" cstate="print"/>
          <a:stretch>
            <a:fillRect/>
          </a:stretch>
        </p:blipFill>
        <p:spPr>
          <a:xfrm>
            <a:off x="1" y="4242851"/>
            <a:ext cx="8968084" cy="275942"/>
          </a:xfrm>
          <a:prstGeom prst="rect">
            <a:avLst/>
          </a:prstGeom>
        </p:spPr>
      </p:pic>
      <p:pic>
        <p:nvPicPr>
          <p:cNvPr id="2097154" name="Picture 7" descr="HD-ShadowShort.png"/>
          <p:cNvPicPr>
            <a:picLocks noChangeAspect="1"/>
          </p:cNvPicPr>
          <p:nvPr/>
        </p:nvPicPr>
        <p:blipFill>
          <a:blip r:embed="rId3" cstate="print"/>
          <a:stretch>
            <a:fillRect/>
          </a:stretch>
        </p:blipFill>
        <p:spPr>
          <a:xfrm>
            <a:off x="9111716" y="4243845"/>
            <a:ext cx="3077108" cy="276940"/>
          </a:xfrm>
          <a:prstGeom prst="rect">
            <a:avLst/>
          </a:prstGeom>
        </p:spPr>
      </p:pic>
      <p:sp>
        <p:nvSpPr>
          <p:cNvPr id="1048581"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582"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583" name="Title 1"/>
          <p:cNvSpPr>
            <a:spLocks noGrp="1"/>
          </p:cNvSpPr>
          <p:nvPr>
            <p:ph type="ctrTitle"/>
          </p:nvPr>
        </p:nvSpPr>
        <p:spPr>
          <a:xfrm>
            <a:off x="680322" y="2733709"/>
            <a:ext cx="8144134" cy="1373070"/>
          </a:xfrm>
        </p:spPr>
        <p:txBody>
          <a:bodyPr anchor="b">
            <a:noAutofit/>
          </a:bodyPr>
          <a:lstStyle>
            <a:lvl1pPr algn="r">
              <a:defRPr sz="5400"/>
            </a:lvl1pPr>
          </a:lstStyle>
          <a:p>
            <a:r>
              <a:rPr lang="tr-TR"/>
              <a:t>Asıl başlık stilini düzenlemek için tıklayın</a:t>
            </a:r>
            <a:endParaRPr lang="en-US" dirty="0"/>
          </a:p>
        </p:txBody>
      </p:sp>
      <p:sp>
        <p:nvSpPr>
          <p:cNvPr id="1048584"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1048585" name="Date Placeholder 3"/>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586" name="Footer Placeholder 4"/>
          <p:cNvSpPr>
            <a:spLocks noGrp="1"/>
          </p:cNvSpPr>
          <p:nvPr>
            <p:ph type="ftr" sz="quarter" idx="11"/>
          </p:nvPr>
        </p:nvSpPr>
        <p:spPr/>
        <p:txBody>
          <a:bodyPr/>
          <a:lstStyle/>
          <a:p>
            <a:endParaRPr lang="tr-TR"/>
          </a:p>
        </p:txBody>
      </p:sp>
      <p:sp>
        <p:nvSpPr>
          <p:cNvPr id="1048587" name="Slide Number Placeholder 5"/>
          <p:cNvSpPr>
            <a:spLocks noGrp="1"/>
          </p:cNvSpPr>
          <p:nvPr>
            <p:ph type="sldNum" sz="quarter" idx="12"/>
          </p:nvPr>
        </p:nvSpPr>
        <p:spPr>
          <a:xfrm>
            <a:off x="9255346" y="2750337"/>
            <a:ext cx="1171888" cy="1356442"/>
          </a:xfrm>
        </p:spPr>
        <p:txBody>
          <a:bodyPr/>
          <a:lstStyle/>
          <a:p>
            <a:fld id="{4F2CE7B9-4052-4AB0-B0DC-FCA4EAD51B64}"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pic>
        <p:nvPicPr>
          <p:cNvPr id="2097190" name="Picture 7" descr="HD-ShadowLong.png"/>
          <p:cNvPicPr>
            <a:picLocks noChangeAspect="1"/>
          </p:cNvPicPr>
          <p:nvPr/>
        </p:nvPicPr>
        <p:blipFill>
          <a:blip r:embed="rId2" cstate="print"/>
          <a:stretch>
            <a:fillRect/>
          </a:stretch>
        </p:blipFill>
        <p:spPr>
          <a:xfrm>
            <a:off x="1" y="5928628"/>
            <a:ext cx="10437812" cy="321164"/>
          </a:xfrm>
          <a:prstGeom prst="rect">
            <a:avLst/>
          </a:prstGeom>
        </p:spPr>
      </p:pic>
      <p:pic>
        <p:nvPicPr>
          <p:cNvPr id="2097191" name="Picture 8" descr="HD-ShadowShort.png"/>
          <p:cNvPicPr>
            <a:picLocks noChangeAspect="1"/>
          </p:cNvPicPr>
          <p:nvPr/>
        </p:nvPicPr>
        <p:blipFill>
          <a:blip r:embed="rId3" cstate="print"/>
          <a:stretch>
            <a:fillRect/>
          </a:stretch>
        </p:blipFill>
        <p:spPr>
          <a:xfrm>
            <a:off x="10585826" y="5929622"/>
            <a:ext cx="1602997" cy="144270"/>
          </a:xfrm>
          <a:prstGeom prst="rect">
            <a:avLst/>
          </a:prstGeom>
        </p:spPr>
      </p:pic>
      <p:sp>
        <p:nvSpPr>
          <p:cNvPr id="104870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70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702" name="Title 1"/>
          <p:cNvSpPr>
            <a:spLocks noGrp="1"/>
          </p:cNvSpPr>
          <p:nvPr>
            <p:ph type="title"/>
          </p:nvPr>
        </p:nvSpPr>
        <p:spPr>
          <a:xfrm>
            <a:off x="680322" y="4711616"/>
            <a:ext cx="9613859" cy="453051"/>
          </a:xfrm>
        </p:spPr>
        <p:txBody>
          <a:bodyPr anchor="b">
            <a:normAutofit/>
          </a:bodyPr>
          <a:lstStyle>
            <a:lvl1pPr>
              <a:defRPr sz="2400"/>
            </a:lvl1pPr>
          </a:lstStyle>
          <a:p>
            <a:r>
              <a:rPr lang="tr-TR"/>
              <a:t>Asıl başlık stilini düzenlemek için tıklayın</a:t>
            </a:r>
            <a:endParaRPr lang="en-US" dirty="0"/>
          </a:p>
        </p:txBody>
      </p:sp>
      <p:sp>
        <p:nvSpPr>
          <p:cNvPr id="104870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104870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1048705" name="Date Placeholder 4"/>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706" name="Footer Placeholder 5"/>
          <p:cNvSpPr>
            <a:spLocks noGrp="1"/>
          </p:cNvSpPr>
          <p:nvPr>
            <p:ph type="ftr" sz="quarter" idx="11"/>
          </p:nvPr>
        </p:nvSpPr>
        <p:spPr/>
        <p:txBody>
          <a:bodyPr/>
          <a:lstStyle/>
          <a:p>
            <a:endParaRPr lang="tr-TR"/>
          </a:p>
        </p:txBody>
      </p:sp>
      <p:sp>
        <p:nvSpPr>
          <p:cNvPr id="1048707" name="Slide Number Placeholder 6"/>
          <p:cNvSpPr>
            <a:spLocks noGrp="1"/>
          </p:cNvSpPr>
          <p:nvPr>
            <p:ph type="sldNum" sz="quarter" idx="12"/>
          </p:nvPr>
        </p:nvSpPr>
        <p:spPr>
          <a:xfrm>
            <a:off x="10729455" y="4711309"/>
            <a:ext cx="1154151" cy="1090789"/>
          </a:xfrm>
        </p:spPr>
        <p:txBody>
          <a:bodyPr/>
          <a:lstStyle/>
          <a:p>
            <a:fld id="{4F2CE7B9-4052-4AB0-B0DC-FCA4EAD51B6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pic>
        <p:nvPicPr>
          <p:cNvPr id="2097177" name="Picture 7" descr="HD-ShadowLong.png"/>
          <p:cNvPicPr>
            <a:picLocks noChangeAspect="1"/>
          </p:cNvPicPr>
          <p:nvPr/>
        </p:nvPicPr>
        <p:blipFill>
          <a:blip r:embed="rId2" cstate="print"/>
          <a:stretch>
            <a:fillRect/>
          </a:stretch>
        </p:blipFill>
        <p:spPr>
          <a:xfrm>
            <a:off x="1" y="5928628"/>
            <a:ext cx="10437812" cy="321164"/>
          </a:xfrm>
          <a:prstGeom prst="rect">
            <a:avLst/>
          </a:prstGeom>
        </p:spPr>
      </p:pic>
      <p:pic>
        <p:nvPicPr>
          <p:cNvPr id="2097178" name="Picture 8" descr="HD-ShadowShort.png"/>
          <p:cNvPicPr>
            <a:picLocks noChangeAspect="1"/>
          </p:cNvPicPr>
          <p:nvPr/>
        </p:nvPicPr>
        <p:blipFill>
          <a:blip r:embed="rId3" cstate="print"/>
          <a:stretch>
            <a:fillRect/>
          </a:stretch>
        </p:blipFill>
        <p:spPr>
          <a:xfrm>
            <a:off x="10585826" y="5929622"/>
            <a:ext cx="1602997" cy="144270"/>
          </a:xfrm>
          <a:prstGeom prst="rect">
            <a:avLst/>
          </a:prstGeom>
        </p:spPr>
      </p:pic>
      <p:sp>
        <p:nvSpPr>
          <p:cNvPr id="1048632"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33"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34" name="Title 1"/>
          <p:cNvSpPr>
            <a:spLocks noGrp="1"/>
          </p:cNvSpPr>
          <p:nvPr>
            <p:ph type="title"/>
          </p:nvPr>
        </p:nvSpPr>
        <p:spPr>
          <a:xfrm>
            <a:off x="680322" y="609597"/>
            <a:ext cx="9613858" cy="3592750"/>
          </a:xfrm>
        </p:spPr>
        <p:txBody>
          <a:bodyPr anchor="ctr"/>
          <a:lstStyle>
            <a:lvl1pPr>
              <a:defRPr sz="3200"/>
            </a:lvl1pPr>
          </a:lstStyle>
          <a:p>
            <a:r>
              <a:rPr lang="tr-TR"/>
              <a:t>Asıl başlık stilini düzenlemek için tıklayın</a:t>
            </a:r>
            <a:endParaRPr lang="en-US" dirty="0"/>
          </a:p>
        </p:txBody>
      </p:sp>
      <p:sp>
        <p:nvSpPr>
          <p:cNvPr id="1048635"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1048636" name="Date Placeholder 4"/>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637" name="Footer Placeholder 5"/>
          <p:cNvSpPr>
            <a:spLocks noGrp="1"/>
          </p:cNvSpPr>
          <p:nvPr>
            <p:ph type="ftr" sz="quarter" idx="11"/>
          </p:nvPr>
        </p:nvSpPr>
        <p:spPr/>
        <p:txBody>
          <a:bodyPr/>
          <a:lstStyle/>
          <a:p>
            <a:endParaRPr lang="tr-TR"/>
          </a:p>
        </p:txBody>
      </p:sp>
      <p:sp>
        <p:nvSpPr>
          <p:cNvPr id="1048638" name="Slide Number Placeholder 6"/>
          <p:cNvSpPr>
            <a:spLocks noGrp="1"/>
          </p:cNvSpPr>
          <p:nvPr>
            <p:ph type="sldNum" sz="quarter" idx="12"/>
          </p:nvPr>
        </p:nvSpPr>
        <p:spPr>
          <a:xfrm>
            <a:off x="10729455" y="4711615"/>
            <a:ext cx="1154151" cy="1090789"/>
          </a:xfrm>
        </p:spPr>
        <p:txBody>
          <a:bodyPr/>
          <a:lstStyle/>
          <a:p>
            <a:fld id="{4F2CE7B9-4052-4AB0-B0DC-FCA4EAD51B64}"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pic>
        <p:nvPicPr>
          <p:cNvPr id="2097188" name="Picture 10" descr="HD-ShadowLong.png"/>
          <p:cNvPicPr>
            <a:picLocks noChangeAspect="1"/>
          </p:cNvPicPr>
          <p:nvPr/>
        </p:nvPicPr>
        <p:blipFill>
          <a:blip r:embed="rId2" cstate="print"/>
          <a:stretch>
            <a:fillRect/>
          </a:stretch>
        </p:blipFill>
        <p:spPr>
          <a:xfrm>
            <a:off x="1" y="5928628"/>
            <a:ext cx="10437812" cy="321164"/>
          </a:xfrm>
          <a:prstGeom prst="rect">
            <a:avLst/>
          </a:prstGeom>
        </p:spPr>
      </p:pic>
      <p:pic>
        <p:nvPicPr>
          <p:cNvPr id="2097189" name="Picture 12" descr="HD-ShadowShort.png"/>
          <p:cNvPicPr>
            <a:picLocks noChangeAspect="1"/>
          </p:cNvPicPr>
          <p:nvPr/>
        </p:nvPicPr>
        <p:blipFill>
          <a:blip r:embed="rId3" cstate="print"/>
          <a:stretch>
            <a:fillRect/>
          </a:stretch>
        </p:blipFill>
        <p:spPr>
          <a:xfrm>
            <a:off x="10585826" y="5929622"/>
            <a:ext cx="1602997" cy="144270"/>
          </a:xfrm>
          <a:prstGeom prst="rect">
            <a:avLst/>
          </a:prstGeom>
        </p:spPr>
      </p:pic>
      <p:sp>
        <p:nvSpPr>
          <p:cNvPr id="1048690"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91"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92" name="Title 1"/>
          <p:cNvSpPr>
            <a:spLocks noGrp="1"/>
          </p:cNvSpPr>
          <p:nvPr>
            <p:ph type="title"/>
          </p:nvPr>
        </p:nvSpPr>
        <p:spPr>
          <a:xfrm>
            <a:off x="1127856" y="609598"/>
            <a:ext cx="8718877" cy="3036061"/>
          </a:xfrm>
        </p:spPr>
        <p:txBody>
          <a:bodyPr anchor="ctr"/>
          <a:lstStyle>
            <a:lvl1pPr>
              <a:defRPr sz="3200"/>
            </a:lvl1pPr>
          </a:lstStyle>
          <a:p>
            <a:r>
              <a:rPr lang="tr-TR"/>
              <a:t>Asıl başlık stilini düzenlemek için tıklayın</a:t>
            </a:r>
            <a:endParaRPr lang="en-US" dirty="0"/>
          </a:p>
        </p:txBody>
      </p:sp>
      <p:sp>
        <p:nvSpPr>
          <p:cNvPr id="1048693"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104869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1048695" name="Date Placeholder 4"/>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696" name="Footer Placeholder 5"/>
          <p:cNvSpPr>
            <a:spLocks noGrp="1"/>
          </p:cNvSpPr>
          <p:nvPr>
            <p:ph type="ftr" sz="quarter" idx="11"/>
          </p:nvPr>
        </p:nvSpPr>
        <p:spPr/>
        <p:txBody>
          <a:bodyPr/>
          <a:lstStyle/>
          <a:p>
            <a:endParaRPr lang="tr-TR"/>
          </a:p>
        </p:txBody>
      </p:sp>
      <p:sp>
        <p:nvSpPr>
          <p:cNvPr id="1048697" name="Slide Number Placeholder 6"/>
          <p:cNvSpPr>
            <a:spLocks noGrp="1"/>
          </p:cNvSpPr>
          <p:nvPr>
            <p:ph type="sldNum" sz="quarter" idx="12"/>
          </p:nvPr>
        </p:nvSpPr>
        <p:spPr>
          <a:xfrm>
            <a:off x="10729455" y="4709925"/>
            <a:ext cx="1154151" cy="1090789"/>
          </a:xfrm>
        </p:spPr>
        <p:txBody>
          <a:bodyPr/>
          <a:lstStyle/>
          <a:p>
            <a:fld id="{4F2CE7B9-4052-4AB0-B0DC-FCA4EAD51B64}" type="slidenum">
              <a:rPr lang="tr-TR" smtClean="0"/>
              <a:pPr/>
              <a:t>‹#›</a:t>
            </a:fld>
            <a:endParaRPr lang="tr-TR"/>
          </a:p>
        </p:txBody>
      </p:sp>
      <p:sp>
        <p:nvSpPr>
          <p:cNvPr id="1048698"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048699"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pic>
        <p:nvPicPr>
          <p:cNvPr id="2097175" name="Picture 8" descr="HD-ShadowLong.png"/>
          <p:cNvPicPr>
            <a:picLocks noChangeAspect="1"/>
          </p:cNvPicPr>
          <p:nvPr/>
        </p:nvPicPr>
        <p:blipFill>
          <a:blip r:embed="rId2" cstate="print"/>
          <a:stretch>
            <a:fillRect/>
          </a:stretch>
        </p:blipFill>
        <p:spPr>
          <a:xfrm>
            <a:off x="1" y="5928628"/>
            <a:ext cx="10437812" cy="321164"/>
          </a:xfrm>
          <a:prstGeom prst="rect">
            <a:avLst/>
          </a:prstGeom>
        </p:spPr>
      </p:pic>
      <p:pic>
        <p:nvPicPr>
          <p:cNvPr id="2097176" name="Picture 9" descr="HD-ShadowShort.png"/>
          <p:cNvPicPr>
            <a:picLocks noChangeAspect="1"/>
          </p:cNvPicPr>
          <p:nvPr/>
        </p:nvPicPr>
        <p:blipFill>
          <a:blip r:embed="rId3" cstate="print"/>
          <a:stretch>
            <a:fillRect/>
          </a:stretch>
        </p:blipFill>
        <p:spPr>
          <a:xfrm>
            <a:off x="10585826" y="5929622"/>
            <a:ext cx="1602997" cy="144270"/>
          </a:xfrm>
          <a:prstGeom prst="rect">
            <a:avLst/>
          </a:prstGeom>
        </p:spPr>
      </p:pic>
      <p:sp>
        <p:nvSpPr>
          <p:cNvPr id="1048625"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26"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27" name="Title 1"/>
          <p:cNvSpPr>
            <a:spLocks noGrp="1"/>
          </p:cNvSpPr>
          <p:nvPr>
            <p:ph type="title"/>
          </p:nvPr>
        </p:nvSpPr>
        <p:spPr>
          <a:xfrm>
            <a:off x="680319" y="4711615"/>
            <a:ext cx="9613862" cy="588535"/>
          </a:xfrm>
        </p:spPr>
        <p:txBody>
          <a:bodyPr anchor="b"/>
          <a:lstStyle>
            <a:lvl1pPr>
              <a:defRPr sz="3200"/>
            </a:lvl1pPr>
          </a:lstStyle>
          <a:p>
            <a:r>
              <a:rPr lang="tr-TR"/>
              <a:t>Asıl başlık stilini düzenlemek için tıklayın</a:t>
            </a:r>
            <a:endParaRPr lang="en-US" dirty="0"/>
          </a:p>
        </p:txBody>
      </p:sp>
      <p:sp>
        <p:nvSpPr>
          <p:cNvPr id="1048628"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1048629" name="Date Placeholder 4"/>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630" name="Footer Placeholder 5"/>
          <p:cNvSpPr>
            <a:spLocks noGrp="1"/>
          </p:cNvSpPr>
          <p:nvPr>
            <p:ph type="ftr" sz="quarter" idx="11"/>
          </p:nvPr>
        </p:nvSpPr>
        <p:spPr/>
        <p:txBody>
          <a:bodyPr/>
          <a:lstStyle/>
          <a:p>
            <a:endParaRPr lang="tr-TR"/>
          </a:p>
        </p:txBody>
      </p:sp>
      <p:sp>
        <p:nvSpPr>
          <p:cNvPr id="1048631" name="Slide Number Placeholder 6"/>
          <p:cNvSpPr>
            <a:spLocks noGrp="1"/>
          </p:cNvSpPr>
          <p:nvPr>
            <p:ph type="sldNum" sz="quarter" idx="12"/>
          </p:nvPr>
        </p:nvSpPr>
        <p:spPr>
          <a:xfrm>
            <a:off x="10729455" y="4709925"/>
            <a:ext cx="1154151" cy="1090789"/>
          </a:xfrm>
        </p:spPr>
        <p:txBody>
          <a:bodyPr/>
          <a:lstStyle/>
          <a:p>
            <a:fld id="{4F2CE7B9-4052-4AB0-B0DC-FCA4EAD51B64}" type="slidenum">
              <a:rPr lang="tr-TR" smtClean="0"/>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pic>
        <p:nvPicPr>
          <p:cNvPr id="2097194" name="Picture 12" descr="HD-ShadowLong.png"/>
          <p:cNvPicPr>
            <a:picLocks noChangeAspect="1"/>
          </p:cNvPicPr>
          <p:nvPr/>
        </p:nvPicPr>
        <p:blipFill>
          <a:blip r:embed="rId2" cstate="print"/>
          <a:stretch>
            <a:fillRect/>
          </a:stretch>
        </p:blipFill>
        <p:spPr>
          <a:xfrm>
            <a:off x="1" y="1970240"/>
            <a:ext cx="10437812" cy="321164"/>
          </a:xfrm>
          <a:prstGeom prst="rect">
            <a:avLst/>
          </a:prstGeom>
        </p:spPr>
      </p:pic>
      <p:pic>
        <p:nvPicPr>
          <p:cNvPr id="2097195" name="Picture 13" descr="HD-ShadowShort.png"/>
          <p:cNvPicPr>
            <a:picLocks noChangeAspect="1"/>
          </p:cNvPicPr>
          <p:nvPr/>
        </p:nvPicPr>
        <p:blipFill>
          <a:blip r:embed="rId3" cstate="print"/>
          <a:stretch>
            <a:fillRect/>
          </a:stretch>
        </p:blipFill>
        <p:spPr>
          <a:xfrm>
            <a:off x="10585826" y="1971234"/>
            <a:ext cx="1602997" cy="144270"/>
          </a:xfrm>
          <a:prstGeom prst="rect">
            <a:avLst/>
          </a:prstGeom>
        </p:spPr>
      </p:pic>
      <p:sp>
        <p:nvSpPr>
          <p:cNvPr id="10487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7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718" name="Title 1"/>
          <p:cNvSpPr>
            <a:spLocks noGrp="1"/>
          </p:cNvSpPr>
          <p:nvPr>
            <p:ph type="title"/>
          </p:nvPr>
        </p:nvSpPr>
        <p:spPr>
          <a:xfrm>
            <a:off x="669222" y="753228"/>
            <a:ext cx="9624960" cy="1080938"/>
          </a:xfrm>
        </p:spPr>
        <p:txBody>
          <a:bodyPr/>
          <a:lstStyle/>
          <a:p>
            <a:r>
              <a:rPr lang="tr-TR"/>
              <a:t>Asıl başlık stilini düzenlemek için tıklayın</a:t>
            </a:r>
            <a:endParaRPr lang="en-US" dirty="0"/>
          </a:p>
        </p:txBody>
      </p:sp>
      <p:sp>
        <p:nvSpPr>
          <p:cNvPr id="1048719"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048720"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048721"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048722"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048723"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048724"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048725" name="Date Placeholder 2"/>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726" name="Footer Placeholder 3"/>
          <p:cNvSpPr>
            <a:spLocks noGrp="1"/>
          </p:cNvSpPr>
          <p:nvPr>
            <p:ph type="ftr" sz="quarter" idx="11"/>
          </p:nvPr>
        </p:nvSpPr>
        <p:spPr/>
        <p:txBody>
          <a:bodyPr/>
          <a:lstStyle/>
          <a:p>
            <a:endParaRPr lang="tr-TR"/>
          </a:p>
        </p:txBody>
      </p:sp>
      <p:sp>
        <p:nvSpPr>
          <p:cNvPr id="1048727" name="Slide Number Placeholder 4"/>
          <p:cNvSpPr>
            <a:spLocks noGrp="1"/>
          </p:cNvSpPr>
          <p:nvPr>
            <p:ph type="sldNum" sz="quarter" idx="12"/>
          </p:nvPr>
        </p:nvSpPr>
        <p:spPr/>
        <p:txBody>
          <a:bodyPr/>
          <a:lstStyle/>
          <a:p>
            <a:fld id="{4F2CE7B9-4052-4AB0-B0DC-FCA4EAD51B64}" type="slidenum">
              <a:rPr lang="tr-TR" smtClean="0"/>
              <a:pPr/>
              <a:t>‹#›</a:t>
            </a:fld>
            <a:endParaRPr 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pic>
        <p:nvPicPr>
          <p:cNvPr id="2097181" name="Picture 14" descr="HD-ShadowLong.png"/>
          <p:cNvPicPr>
            <a:picLocks noChangeAspect="1"/>
          </p:cNvPicPr>
          <p:nvPr/>
        </p:nvPicPr>
        <p:blipFill>
          <a:blip r:embed="rId2" cstate="print"/>
          <a:stretch>
            <a:fillRect/>
          </a:stretch>
        </p:blipFill>
        <p:spPr>
          <a:xfrm>
            <a:off x="1" y="1970240"/>
            <a:ext cx="10437812" cy="321164"/>
          </a:xfrm>
          <a:prstGeom prst="rect">
            <a:avLst/>
          </a:prstGeom>
        </p:spPr>
      </p:pic>
      <p:pic>
        <p:nvPicPr>
          <p:cNvPr id="2097182" name="Picture 15" descr="HD-ShadowShort.png"/>
          <p:cNvPicPr>
            <a:picLocks noChangeAspect="1"/>
          </p:cNvPicPr>
          <p:nvPr/>
        </p:nvPicPr>
        <p:blipFill>
          <a:blip r:embed="rId3" cstate="print"/>
          <a:stretch>
            <a:fillRect/>
          </a:stretch>
        </p:blipFill>
        <p:spPr>
          <a:xfrm>
            <a:off x="10585826" y="1971234"/>
            <a:ext cx="1602997" cy="144270"/>
          </a:xfrm>
          <a:prstGeom prst="rect">
            <a:avLst/>
          </a:prstGeom>
        </p:spPr>
      </p:pic>
      <p:sp>
        <p:nvSpPr>
          <p:cNvPr id="104864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4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49" name="Title 1"/>
          <p:cNvSpPr>
            <a:spLocks noGrp="1"/>
          </p:cNvSpPr>
          <p:nvPr>
            <p:ph type="title"/>
          </p:nvPr>
        </p:nvSpPr>
        <p:spPr>
          <a:xfrm>
            <a:off x="680322" y="753228"/>
            <a:ext cx="9613860" cy="1080938"/>
          </a:xfrm>
        </p:spPr>
        <p:txBody>
          <a:bodyPr/>
          <a:lstStyle/>
          <a:p>
            <a:r>
              <a:rPr lang="tr-TR"/>
              <a:t>Asıl başlık stilini düzenlemek için tıklayın</a:t>
            </a:r>
            <a:endParaRPr lang="en-US" dirty="0"/>
          </a:p>
        </p:txBody>
      </p:sp>
      <p:sp>
        <p:nvSpPr>
          <p:cNvPr id="1048650"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048651"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1048652"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048653"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048654"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1048655"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048656"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048657"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1048658"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048659" name="Date Placeholder 2"/>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660" name="Footer Placeholder 3"/>
          <p:cNvSpPr>
            <a:spLocks noGrp="1"/>
          </p:cNvSpPr>
          <p:nvPr>
            <p:ph type="ftr" sz="quarter" idx="11"/>
          </p:nvPr>
        </p:nvSpPr>
        <p:spPr/>
        <p:txBody>
          <a:bodyPr/>
          <a:lstStyle/>
          <a:p>
            <a:endParaRPr lang="tr-TR"/>
          </a:p>
        </p:txBody>
      </p:sp>
      <p:sp>
        <p:nvSpPr>
          <p:cNvPr id="1048661" name="Slide Number Placeholder 4"/>
          <p:cNvSpPr>
            <a:spLocks noGrp="1"/>
          </p:cNvSpPr>
          <p:nvPr>
            <p:ph type="sldNum" sz="quarter" idx="12"/>
          </p:nvPr>
        </p:nvSpPr>
        <p:spPr/>
        <p:txBody>
          <a:bodyPr/>
          <a:lstStyle/>
          <a:p>
            <a:fld id="{4F2CE7B9-4052-4AB0-B0DC-FCA4EAD51B64}" type="slidenum">
              <a:rPr lang="tr-TR" smtClean="0"/>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pic>
        <p:nvPicPr>
          <p:cNvPr id="2097198" name="Picture 6" descr="HD-ShadowLong.png"/>
          <p:cNvPicPr>
            <a:picLocks noChangeAspect="1"/>
          </p:cNvPicPr>
          <p:nvPr/>
        </p:nvPicPr>
        <p:blipFill>
          <a:blip r:embed="rId2" cstate="print"/>
          <a:stretch>
            <a:fillRect/>
          </a:stretch>
        </p:blipFill>
        <p:spPr>
          <a:xfrm>
            <a:off x="1" y="1970240"/>
            <a:ext cx="10437812" cy="321164"/>
          </a:xfrm>
          <a:prstGeom prst="rect">
            <a:avLst/>
          </a:prstGeom>
        </p:spPr>
      </p:pic>
      <p:pic>
        <p:nvPicPr>
          <p:cNvPr id="2097199" name="Picture 7" descr="HD-ShadowShort.png"/>
          <p:cNvPicPr>
            <a:picLocks noChangeAspect="1"/>
          </p:cNvPicPr>
          <p:nvPr/>
        </p:nvPicPr>
        <p:blipFill>
          <a:blip r:embed="rId3" cstate="print"/>
          <a:stretch>
            <a:fillRect/>
          </a:stretch>
        </p:blipFill>
        <p:spPr>
          <a:xfrm>
            <a:off x="10585826" y="1971234"/>
            <a:ext cx="1602997" cy="144270"/>
          </a:xfrm>
          <a:prstGeom prst="rect">
            <a:avLst/>
          </a:prstGeom>
        </p:spPr>
      </p:pic>
      <p:sp>
        <p:nvSpPr>
          <p:cNvPr id="1048736"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737"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738" name="Title 1"/>
          <p:cNvSpPr>
            <a:spLocks noGrp="1"/>
          </p:cNvSpPr>
          <p:nvPr>
            <p:ph type="title"/>
          </p:nvPr>
        </p:nvSpPr>
        <p:spPr/>
        <p:txBody>
          <a:bodyPr/>
          <a:lstStyle>
            <a:lvl1pPr algn="r"/>
          </a:lstStyle>
          <a:p>
            <a:r>
              <a:rPr lang="tr-TR"/>
              <a:t>Asıl başlık stilini düzenlemek için tıklayın</a:t>
            </a:r>
            <a:endParaRPr lang="en-US" dirty="0"/>
          </a:p>
        </p:txBody>
      </p:sp>
      <p:sp>
        <p:nvSpPr>
          <p:cNvPr id="1048739"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740" name="Date Placeholder 3"/>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741" name="Footer Placeholder 4"/>
          <p:cNvSpPr>
            <a:spLocks noGrp="1"/>
          </p:cNvSpPr>
          <p:nvPr>
            <p:ph type="ftr" sz="quarter" idx="11"/>
          </p:nvPr>
        </p:nvSpPr>
        <p:spPr/>
        <p:txBody>
          <a:bodyPr/>
          <a:lstStyle/>
          <a:p>
            <a:endParaRPr lang="tr-TR"/>
          </a:p>
        </p:txBody>
      </p:sp>
      <p:sp>
        <p:nvSpPr>
          <p:cNvPr id="1048742" name="Slide Number Placeholder 5"/>
          <p:cNvSpPr>
            <a:spLocks noGrp="1"/>
          </p:cNvSpPr>
          <p:nvPr>
            <p:ph type="sldNum" sz="quarter" idx="12"/>
          </p:nvPr>
        </p:nvSpPr>
        <p:spPr/>
        <p:txBody>
          <a:bodyPr/>
          <a:lstStyle/>
          <a:p>
            <a:fld id="{4F2CE7B9-4052-4AB0-B0DC-FCA4EAD51B64}" type="slidenum">
              <a:rPr lang="tr-TR" smtClean="0"/>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1048683"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84"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85" name="Vertical Title 1"/>
          <p:cNvSpPr>
            <a:spLocks noGrp="1"/>
          </p:cNvSpPr>
          <p:nvPr>
            <p:ph type="title" orient="vert"/>
          </p:nvPr>
        </p:nvSpPr>
        <p:spPr>
          <a:xfrm>
            <a:off x="10129231" y="609597"/>
            <a:ext cx="1073802" cy="4353760"/>
          </a:xfrm>
        </p:spPr>
        <p:txBody>
          <a:bodyPr vert="eaVert"/>
          <a:lstStyle/>
          <a:p>
            <a:r>
              <a:rPr lang="tr-TR"/>
              <a:t>Asıl başlık stilini düzenlemek için tıklayın</a:t>
            </a:r>
            <a:endParaRPr lang="en-US" dirty="0"/>
          </a:p>
        </p:txBody>
      </p:sp>
      <p:sp>
        <p:nvSpPr>
          <p:cNvPr id="1048686" name="Vertical Text Placeholder 2"/>
          <p:cNvSpPr>
            <a:spLocks noGrp="1"/>
          </p:cNvSpPr>
          <p:nvPr>
            <p:ph type="body" orient="vert" idx="1"/>
          </p:nvPr>
        </p:nvSpPr>
        <p:spPr>
          <a:xfrm>
            <a:off x="680322" y="609597"/>
            <a:ext cx="8870004" cy="5326589"/>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687" name="Date Placeholder 3"/>
          <p:cNvSpPr>
            <a:spLocks noGrp="1"/>
          </p:cNvSpPr>
          <p:nvPr>
            <p:ph type="dt" sz="half" idx="10"/>
          </p:nvPr>
        </p:nvSpPr>
        <p:spPr>
          <a:xfrm>
            <a:off x="6807126" y="5936187"/>
            <a:ext cx="2743200" cy="365125"/>
          </a:xfrm>
        </p:spPr>
        <p:txBody>
          <a:bodyPr/>
          <a:lstStyle/>
          <a:p>
            <a:fld id="{1A8D78AE-8165-444B-86AB-B4E16009620D}" type="datetimeFigureOut">
              <a:rPr lang="tr-TR" smtClean="0"/>
              <a:pPr/>
              <a:t>22/09/2020</a:t>
            </a:fld>
            <a:endParaRPr lang="tr-TR"/>
          </a:p>
        </p:txBody>
      </p:sp>
      <p:sp>
        <p:nvSpPr>
          <p:cNvPr id="1048688" name="Footer Placeholder 4"/>
          <p:cNvSpPr>
            <a:spLocks noGrp="1"/>
          </p:cNvSpPr>
          <p:nvPr>
            <p:ph type="ftr" sz="quarter" idx="11"/>
          </p:nvPr>
        </p:nvSpPr>
        <p:spPr>
          <a:xfrm>
            <a:off x="680321" y="5936188"/>
            <a:ext cx="6126805" cy="365125"/>
          </a:xfrm>
        </p:spPr>
        <p:txBody>
          <a:bodyPr/>
          <a:lstStyle/>
          <a:p>
            <a:endParaRPr lang="tr-TR"/>
          </a:p>
        </p:txBody>
      </p:sp>
      <p:sp>
        <p:nvSpPr>
          <p:cNvPr id="1048689" name="Slide Number Placeholder 5"/>
          <p:cNvSpPr>
            <a:spLocks noGrp="1"/>
          </p:cNvSpPr>
          <p:nvPr>
            <p:ph type="sldNum" sz="quarter" idx="12"/>
          </p:nvPr>
        </p:nvSpPr>
        <p:spPr>
          <a:xfrm>
            <a:off x="10097550" y="5398633"/>
            <a:ext cx="1154151" cy="1090789"/>
          </a:xfrm>
        </p:spPr>
        <p:txBody>
          <a:bodyPr anchor="t"/>
          <a:lstStyle>
            <a:lvl1pPr algn="ctr"/>
          </a:lstStyle>
          <a:p>
            <a:fld id="{4F2CE7B9-4052-4AB0-B0DC-FCA4EAD51B6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pic>
        <p:nvPicPr>
          <p:cNvPr id="2097155" name="Picture 14" descr="HD-ShadowLong.png"/>
          <p:cNvPicPr>
            <a:picLocks noChangeAspect="1"/>
          </p:cNvPicPr>
          <p:nvPr/>
        </p:nvPicPr>
        <p:blipFill>
          <a:blip r:embed="rId2" cstate="print"/>
          <a:stretch>
            <a:fillRect/>
          </a:stretch>
        </p:blipFill>
        <p:spPr>
          <a:xfrm>
            <a:off x="1" y="1970240"/>
            <a:ext cx="10437812" cy="321164"/>
          </a:xfrm>
          <a:prstGeom prst="rect">
            <a:avLst/>
          </a:prstGeom>
        </p:spPr>
      </p:pic>
      <p:pic>
        <p:nvPicPr>
          <p:cNvPr id="2097156" name="Picture 15" descr="HD-ShadowShort.png"/>
          <p:cNvPicPr>
            <a:picLocks noChangeAspect="1"/>
          </p:cNvPicPr>
          <p:nvPr/>
        </p:nvPicPr>
        <p:blipFill>
          <a:blip r:embed="rId3" cstate="print"/>
          <a:stretch>
            <a:fillRect/>
          </a:stretch>
        </p:blipFill>
        <p:spPr>
          <a:xfrm>
            <a:off x="10585826" y="1971234"/>
            <a:ext cx="1602997" cy="144270"/>
          </a:xfrm>
          <a:prstGeom prst="rect">
            <a:avLst/>
          </a:prstGeom>
        </p:spPr>
      </p:pic>
      <p:sp>
        <p:nvSpPr>
          <p:cNvPr id="1048590"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591"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592" name="Title 1"/>
          <p:cNvSpPr>
            <a:spLocks noGrp="1"/>
          </p:cNvSpPr>
          <p:nvPr>
            <p:ph type="title"/>
          </p:nvPr>
        </p:nvSpPr>
        <p:spPr/>
        <p:txBody>
          <a:bodyPr/>
          <a:lstStyle/>
          <a:p>
            <a:r>
              <a:rPr lang="tr-TR"/>
              <a:t>Asıl başlık stilini düzenlemek için tıklayın</a:t>
            </a:r>
            <a:endParaRPr lang="en-US" dirty="0"/>
          </a:p>
        </p:txBody>
      </p:sp>
      <p:sp>
        <p:nvSpPr>
          <p:cNvPr id="104859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594" name="Date Placeholder 3"/>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595" name="Footer Placeholder 4"/>
          <p:cNvSpPr>
            <a:spLocks noGrp="1"/>
          </p:cNvSpPr>
          <p:nvPr>
            <p:ph type="ftr" sz="quarter" idx="11"/>
          </p:nvPr>
        </p:nvSpPr>
        <p:spPr/>
        <p:txBody>
          <a:bodyPr/>
          <a:lstStyle/>
          <a:p>
            <a:endParaRPr lang="tr-TR"/>
          </a:p>
        </p:txBody>
      </p:sp>
      <p:sp>
        <p:nvSpPr>
          <p:cNvPr id="1048596" name="Slide Number Placeholder 5"/>
          <p:cNvSpPr>
            <a:spLocks noGrp="1"/>
          </p:cNvSpPr>
          <p:nvPr>
            <p:ph type="sldNum" sz="quarter" idx="12"/>
          </p:nvPr>
        </p:nvSpPr>
        <p:spPr/>
        <p:txBody>
          <a:bodyPr/>
          <a:lstStyle/>
          <a:p>
            <a:fld id="{4F2CE7B9-4052-4AB0-B0DC-FCA4EAD51B6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pic>
        <p:nvPicPr>
          <p:cNvPr id="2097183" name="Picture 6" descr="HD-ShadowLong.png"/>
          <p:cNvPicPr>
            <a:picLocks noChangeAspect="1"/>
          </p:cNvPicPr>
          <p:nvPr/>
        </p:nvPicPr>
        <p:blipFill>
          <a:blip r:embed="rId2" cstate="print"/>
          <a:stretch>
            <a:fillRect/>
          </a:stretch>
        </p:blipFill>
        <p:spPr>
          <a:xfrm>
            <a:off x="-1" y="4086907"/>
            <a:ext cx="10437812" cy="321164"/>
          </a:xfrm>
          <a:prstGeom prst="rect">
            <a:avLst/>
          </a:prstGeom>
        </p:spPr>
      </p:pic>
      <p:pic>
        <p:nvPicPr>
          <p:cNvPr id="2097184" name="Picture 7" descr="HD-ShadowShort.png"/>
          <p:cNvPicPr>
            <a:picLocks noChangeAspect="1"/>
          </p:cNvPicPr>
          <p:nvPr/>
        </p:nvPicPr>
        <p:blipFill>
          <a:blip r:embed="rId3" cstate="print"/>
          <a:stretch>
            <a:fillRect/>
          </a:stretch>
        </p:blipFill>
        <p:spPr>
          <a:xfrm>
            <a:off x="10585824" y="4087901"/>
            <a:ext cx="1602997" cy="144270"/>
          </a:xfrm>
          <a:prstGeom prst="rect">
            <a:avLst/>
          </a:prstGeom>
        </p:spPr>
      </p:pic>
      <p:sp>
        <p:nvSpPr>
          <p:cNvPr id="1048662"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63"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64" name="Title 1"/>
          <p:cNvSpPr>
            <a:spLocks noGrp="1"/>
          </p:cNvSpPr>
          <p:nvPr>
            <p:ph type="title"/>
          </p:nvPr>
        </p:nvSpPr>
        <p:spPr>
          <a:xfrm>
            <a:off x="680322" y="2869895"/>
            <a:ext cx="9613860" cy="1090788"/>
          </a:xfrm>
        </p:spPr>
        <p:txBody>
          <a:bodyPr anchor="ctr">
            <a:normAutofit/>
          </a:bodyPr>
          <a:lstStyle>
            <a:lvl1pPr algn="r">
              <a:defRPr sz="3600"/>
            </a:lvl1pPr>
          </a:lstStyle>
          <a:p>
            <a:r>
              <a:rPr lang="tr-TR"/>
              <a:t>Asıl başlık stilini düzenlemek için tıklayın</a:t>
            </a:r>
            <a:endParaRPr lang="en-US" dirty="0"/>
          </a:p>
        </p:txBody>
      </p:sp>
      <p:sp>
        <p:nvSpPr>
          <p:cNvPr id="1048665"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1048666" name="Date Placeholder 3"/>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667" name="Footer Placeholder 4"/>
          <p:cNvSpPr>
            <a:spLocks noGrp="1"/>
          </p:cNvSpPr>
          <p:nvPr>
            <p:ph type="ftr" sz="quarter" idx="11"/>
          </p:nvPr>
        </p:nvSpPr>
        <p:spPr/>
        <p:txBody>
          <a:bodyPr/>
          <a:lstStyle/>
          <a:p>
            <a:endParaRPr lang="tr-TR"/>
          </a:p>
        </p:txBody>
      </p:sp>
      <p:sp>
        <p:nvSpPr>
          <p:cNvPr id="1048668" name="Slide Number Placeholder 5"/>
          <p:cNvSpPr>
            <a:spLocks noGrp="1"/>
          </p:cNvSpPr>
          <p:nvPr>
            <p:ph type="sldNum" sz="quarter" idx="12"/>
          </p:nvPr>
        </p:nvSpPr>
        <p:spPr>
          <a:xfrm>
            <a:off x="10729455" y="2869895"/>
            <a:ext cx="1154151" cy="1090789"/>
          </a:xfrm>
        </p:spPr>
        <p:txBody>
          <a:bodyPr/>
          <a:lstStyle/>
          <a:p>
            <a:fld id="{4F2CE7B9-4052-4AB0-B0DC-FCA4EAD51B64}"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pic>
        <p:nvPicPr>
          <p:cNvPr id="2097192" name="Picture 7" descr="HD-ShadowLong.png"/>
          <p:cNvPicPr>
            <a:picLocks noChangeAspect="1"/>
          </p:cNvPicPr>
          <p:nvPr/>
        </p:nvPicPr>
        <p:blipFill>
          <a:blip r:embed="rId2" cstate="print"/>
          <a:stretch>
            <a:fillRect/>
          </a:stretch>
        </p:blipFill>
        <p:spPr>
          <a:xfrm>
            <a:off x="1" y="1970240"/>
            <a:ext cx="10437812" cy="321164"/>
          </a:xfrm>
          <a:prstGeom prst="rect">
            <a:avLst/>
          </a:prstGeom>
        </p:spPr>
      </p:pic>
      <p:pic>
        <p:nvPicPr>
          <p:cNvPr id="2097193" name="Picture 8" descr="HD-ShadowShort.png"/>
          <p:cNvPicPr>
            <a:picLocks noChangeAspect="1"/>
          </p:cNvPicPr>
          <p:nvPr/>
        </p:nvPicPr>
        <p:blipFill>
          <a:blip r:embed="rId3" cstate="print"/>
          <a:stretch>
            <a:fillRect/>
          </a:stretch>
        </p:blipFill>
        <p:spPr>
          <a:xfrm>
            <a:off x="10585826" y="1971234"/>
            <a:ext cx="1602997" cy="144270"/>
          </a:xfrm>
          <a:prstGeom prst="rect">
            <a:avLst/>
          </a:prstGeom>
        </p:spPr>
      </p:pic>
      <p:sp>
        <p:nvSpPr>
          <p:cNvPr id="1048708"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709"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710" name="Title 1"/>
          <p:cNvSpPr>
            <a:spLocks noGrp="1"/>
          </p:cNvSpPr>
          <p:nvPr>
            <p:ph type="title"/>
          </p:nvPr>
        </p:nvSpPr>
        <p:spPr/>
        <p:txBody>
          <a:bodyPr/>
          <a:lstStyle/>
          <a:p>
            <a:r>
              <a:rPr lang="tr-TR"/>
              <a:t>Asıl başlık stilini düzenlemek için tıklayın</a:t>
            </a:r>
            <a:endParaRPr lang="en-US" dirty="0"/>
          </a:p>
        </p:txBody>
      </p:sp>
      <p:sp>
        <p:nvSpPr>
          <p:cNvPr id="1048711" name="Content Placeholder 2"/>
          <p:cNvSpPr>
            <a:spLocks noGrp="1"/>
          </p:cNvSpPr>
          <p:nvPr>
            <p:ph sz="half" idx="1"/>
          </p:nvPr>
        </p:nvSpPr>
        <p:spPr>
          <a:xfrm>
            <a:off x="680320" y="2336873"/>
            <a:ext cx="4698358" cy="3599316"/>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712" name="Content Placeholder 3"/>
          <p:cNvSpPr>
            <a:spLocks noGrp="1"/>
          </p:cNvSpPr>
          <p:nvPr>
            <p:ph sz="half" idx="2"/>
          </p:nvPr>
        </p:nvSpPr>
        <p:spPr>
          <a:xfrm>
            <a:off x="5594123" y="2336873"/>
            <a:ext cx="4700058" cy="3599316"/>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713" name="Date Placeholder 4"/>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714" name="Footer Placeholder 5"/>
          <p:cNvSpPr>
            <a:spLocks noGrp="1"/>
          </p:cNvSpPr>
          <p:nvPr>
            <p:ph type="ftr" sz="quarter" idx="11"/>
          </p:nvPr>
        </p:nvSpPr>
        <p:spPr/>
        <p:txBody>
          <a:bodyPr/>
          <a:lstStyle/>
          <a:p>
            <a:endParaRPr lang="tr-TR"/>
          </a:p>
        </p:txBody>
      </p:sp>
      <p:sp>
        <p:nvSpPr>
          <p:cNvPr id="1048715" name="Slide Number Placeholder 6"/>
          <p:cNvSpPr>
            <a:spLocks noGrp="1"/>
          </p:cNvSpPr>
          <p:nvPr>
            <p:ph type="sldNum" sz="quarter" idx="12"/>
          </p:nvPr>
        </p:nvSpPr>
        <p:spPr/>
        <p:txBody>
          <a:bodyPr/>
          <a:lstStyle/>
          <a:p>
            <a:fld id="{4F2CE7B9-4052-4AB0-B0DC-FCA4EAD51B6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pic>
        <p:nvPicPr>
          <p:cNvPr id="2097185" name="Picture 9" descr="HD-ShadowLong.png"/>
          <p:cNvPicPr>
            <a:picLocks noChangeAspect="1"/>
          </p:cNvPicPr>
          <p:nvPr/>
        </p:nvPicPr>
        <p:blipFill>
          <a:blip r:embed="rId2" cstate="print"/>
          <a:stretch>
            <a:fillRect/>
          </a:stretch>
        </p:blipFill>
        <p:spPr>
          <a:xfrm>
            <a:off x="1" y="1970240"/>
            <a:ext cx="10437812" cy="321164"/>
          </a:xfrm>
          <a:prstGeom prst="rect">
            <a:avLst/>
          </a:prstGeom>
        </p:spPr>
      </p:pic>
      <p:pic>
        <p:nvPicPr>
          <p:cNvPr id="2097186" name="Picture 10" descr="HD-ShadowShort.png"/>
          <p:cNvPicPr>
            <a:picLocks noChangeAspect="1"/>
          </p:cNvPicPr>
          <p:nvPr/>
        </p:nvPicPr>
        <p:blipFill>
          <a:blip r:embed="rId3" cstate="print"/>
          <a:stretch>
            <a:fillRect/>
          </a:stretch>
        </p:blipFill>
        <p:spPr>
          <a:xfrm>
            <a:off x="10585826" y="1971234"/>
            <a:ext cx="1602997" cy="144270"/>
          </a:xfrm>
          <a:prstGeom prst="rect">
            <a:avLst/>
          </a:prstGeom>
        </p:spPr>
      </p:pic>
      <p:sp>
        <p:nvSpPr>
          <p:cNvPr id="1048669"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70"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71" name="Title 1"/>
          <p:cNvSpPr>
            <a:spLocks noGrp="1"/>
          </p:cNvSpPr>
          <p:nvPr>
            <p:ph type="title"/>
          </p:nvPr>
        </p:nvSpPr>
        <p:spPr>
          <a:xfrm>
            <a:off x="680319" y="753229"/>
            <a:ext cx="9613863" cy="1080937"/>
          </a:xfrm>
        </p:spPr>
        <p:txBody>
          <a:bodyPr/>
          <a:lstStyle/>
          <a:p>
            <a:r>
              <a:rPr lang="tr-TR"/>
              <a:t>Asıl başlık stilini düzenlemek için tıklayın</a:t>
            </a:r>
            <a:endParaRPr lang="en-US" dirty="0"/>
          </a:p>
        </p:txBody>
      </p:sp>
      <p:sp>
        <p:nvSpPr>
          <p:cNvPr id="1048672"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048673" name="Content Placeholder 3"/>
          <p:cNvSpPr>
            <a:spLocks noGrp="1"/>
          </p:cNvSpPr>
          <p:nvPr>
            <p:ph sz="half" idx="2"/>
          </p:nvPr>
        </p:nvSpPr>
        <p:spPr>
          <a:xfrm>
            <a:off x="680322" y="3030008"/>
            <a:ext cx="4698355" cy="2906179"/>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674"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048675" name="Content Placeholder 5"/>
          <p:cNvSpPr>
            <a:spLocks noGrp="1"/>
          </p:cNvSpPr>
          <p:nvPr>
            <p:ph sz="quarter" idx="4"/>
          </p:nvPr>
        </p:nvSpPr>
        <p:spPr>
          <a:xfrm>
            <a:off x="5594123" y="3030008"/>
            <a:ext cx="4700059" cy="2906179"/>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676" name="Date Placeholder 6"/>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677" name="Footer Placeholder 7"/>
          <p:cNvSpPr>
            <a:spLocks noGrp="1"/>
          </p:cNvSpPr>
          <p:nvPr>
            <p:ph type="ftr" sz="quarter" idx="11"/>
          </p:nvPr>
        </p:nvSpPr>
        <p:spPr/>
        <p:txBody>
          <a:bodyPr/>
          <a:lstStyle/>
          <a:p>
            <a:endParaRPr lang="tr-TR"/>
          </a:p>
        </p:txBody>
      </p:sp>
      <p:sp>
        <p:nvSpPr>
          <p:cNvPr id="1048678" name="Slide Number Placeholder 8"/>
          <p:cNvSpPr>
            <a:spLocks noGrp="1"/>
          </p:cNvSpPr>
          <p:nvPr>
            <p:ph type="sldNum" sz="quarter" idx="12"/>
          </p:nvPr>
        </p:nvSpPr>
        <p:spPr/>
        <p:txBody>
          <a:bodyPr/>
          <a:lstStyle/>
          <a:p>
            <a:fld id="{4F2CE7B9-4052-4AB0-B0DC-FCA4EAD51B6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pic>
        <p:nvPicPr>
          <p:cNvPr id="2097173" name="Picture 5" descr="HD-ShadowLong.png"/>
          <p:cNvPicPr>
            <a:picLocks noChangeAspect="1"/>
          </p:cNvPicPr>
          <p:nvPr/>
        </p:nvPicPr>
        <p:blipFill>
          <a:blip r:embed="rId2" cstate="print"/>
          <a:stretch>
            <a:fillRect/>
          </a:stretch>
        </p:blipFill>
        <p:spPr>
          <a:xfrm>
            <a:off x="1" y="1970240"/>
            <a:ext cx="10437812" cy="321164"/>
          </a:xfrm>
          <a:prstGeom prst="rect">
            <a:avLst/>
          </a:prstGeom>
        </p:spPr>
      </p:pic>
      <p:pic>
        <p:nvPicPr>
          <p:cNvPr id="2097174" name="Picture 6" descr="HD-ShadowShort.png"/>
          <p:cNvPicPr>
            <a:picLocks noChangeAspect="1"/>
          </p:cNvPicPr>
          <p:nvPr/>
        </p:nvPicPr>
        <p:blipFill>
          <a:blip r:embed="rId3" cstate="print"/>
          <a:stretch>
            <a:fillRect/>
          </a:stretch>
        </p:blipFill>
        <p:spPr>
          <a:xfrm>
            <a:off x="10585826" y="1971234"/>
            <a:ext cx="1602997" cy="144270"/>
          </a:xfrm>
          <a:prstGeom prst="rect">
            <a:avLst/>
          </a:prstGeom>
        </p:spPr>
      </p:pic>
      <p:sp>
        <p:nvSpPr>
          <p:cNvPr id="1048619"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20"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21" name="Title 1"/>
          <p:cNvSpPr>
            <a:spLocks noGrp="1"/>
          </p:cNvSpPr>
          <p:nvPr>
            <p:ph type="title"/>
          </p:nvPr>
        </p:nvSpPr>
        <p:spPr/>
        <p:txBody>
          <a:bodyPr/>
          <a:lstStyle/>
          <a:p>
            <a:r>
              <a:rPr lang="tr-TR"/>
              <a:t>Asıl başlık stilini düzenlemek için tıklayın</a:t>
            </a:r>
            <a:endParaRPr lang="en-US" dirty="0"/>
          </a:p>
        </p:txBody>
      </p:sp>
      <p:sp>
        <p:nvSpPr>
          <p:cNvPr id="1048622" name="Date Placeholder 2"/>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623" name="Footer Placeholder 3"/>
          <p:cNvSpPr>
            <a:spLocks noGrp="1"/>
          </p:cNvSpPr>
          <p:nvPr>
            <p:ph type="ftr" sz="quarter" idx="11"/>
          </p:nvPr>
        </p:nvSpPr>
        <p:spPr/>
        <p:txBody>
          <a:bodyPr/>
          <a:lstStyle/>
          <a:p>
            <a:endParaRPr lang="tr-TR"/>
          </a:p>
        </p:txBody>
      </p:sp>
      <p:sp>
        <p:nvSpPr>
          <p:cNvPr id="1048624" name="Slide Number Placeholder 4"/>
          <p:cNvSpPr>
            <a:spLocks noGrp="1"/>
          </p:cNvSpPr>
          <p:nvPr>
            <p:ph type="sldNum" sz="quarter" idx="12"/>
          </p:nvPr>
        </p:nvSpPr>
        <p:spPr/>
        <p:txBody>
          <a:bodyPr/>
          <a:lstStyle/>
          <a:p>
            <a:fld id="{4F2CE7B9-4052-4AB0-B0DC-FCA4EAD51B6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pic>
        <p:nvPicPr>
          <p:cNvPr id="2097187" name="Picture 4" descr="HD-ShadowShort.png"/>
          <p:cNvPicPr>
            <a:picLocks noChangeAspect="1"/>
          </p:cNvPicPr>
          <p:nvPr/>
        </p:nvPicPr>
        <p:blipFill>
          <a:blip r:embed="rId2" cstate="print"/>
          <a:stretch>
            <a:fillRect/>
          </a:stretch>
        </p:blipFill>
        <p:spPr>
          <a:xfrm>
            <a:off x="10585826" y="1971234"/>
            <a:ext cx="1602997" cy="144270"/>
          </a:xfrm>
          <a:prstGeom prst="rect">
            <a:avLst/>
          </a:prstGeom>
        </p:spPr>
      </p:pic>
      <p:sp>
        <p:nvSpPr>
          <p:cNvPr id="1048679"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80" name="Date Placeholder 1"/>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681" name="Footer Placeholder 2"/>
          <p:cNvSpPr>
            <a:spLocks noGrp="1"/>
          </p:cNvSpPr>
          <p:nvPr>
            <p:ph type="ftr" sz="quarter" idx="11"/>
          </p:nvPr>
        </p:nvSpPr>
        <p:spPr/>
        <p:txBody>
          <a:bodyPr/>
          <a:lstStyle/>
          <a:p>
            <a:endParaRPr lang="tr-TR"/>
          </a:p>
        </p:txBody>
      </p:sp>
      <p:sp>
        <p:nvSpPr>
          <p:cNvPr id="1048682" name="Slide Number Placeholder 3"/>
          <p:cNvSpPr>
            <a:spLocks noGrp="1"/>
          </p:cNvSpPr>
          <p:nvPr>
            <p:ph type="sldNum" sz="quarter" idx="12"/>
          </p:nvPr>
        </p:nvSpPr>
        <p:spPr/>
        <p:txBody>
          <a:bodyPr/>
          <a:lstStyle/>
          <a:p>
            <a:fld id="{4F2CE7B9-4052-4AB0-B0DC-FCA4EAD51B6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pic>
        <p:nvPicPr>
          <p:cNvPr id="2097196" name="Picture 7" descr="HD-ShadowLong.png"/>
          <p:cNvPicPr>
            <a:picLocks noChangeAspect="1"/>
          </p:cNvPicPr>
          <p:nvPr/>
        </p:nvPicPr>
        <p:blipFill>
          <a:blip r:embed="rId2" cstate="print"/>
          <a:stretch>
            <a:fillRect/>
          </a:stretch>
        </p:blipFill>
        <p:spPr>
          <a:xfrm>
            <a:off x="1" y="1970240"/>
            <a:ext cx="10437812" cy="321164"/>
          </a:xfrm>
          <a:prstGeom prst="rect">
            <a:avLst/>
          </a:prstGeom>
        </p:spPr>
      </p:pic>
      <p:pic>
        <p:nvPicPr>
          <p:cNvPr id="2097197" name="Picture 8" descr="HD-ShadowShort.png"/>
          <p:cNvPicPr>
            <a:picLocks noChangeAspect="1"/>
          </p:cNvPicPr>
          <p:nvPr/>
        </p:nvPicPr>
        <p:blipFill>
          <a:blip r:embed="rId3" cstate="print"/>
          <a:stretch>
            <a:fillRect/>
          </a:stretch>
        </p:blipFill>
        <p:spPr>
          <a:xfrm>
            <a:off x="10585826" y="1971234"/>
            <a:ext cx="1602997" cy="144270"/>
          </a:xfrm>
          <a:prstGeom prst="rect">
            <a:avLst/>
          </a:prstGeom>
        </p:spPr>
      </p:pic>
      <p:sp>
        <p:nvSpPr>
          <p:cNvPr id="1048728"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729"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730" name="Title 1"/>
          <p:cNvSpPr>
            <a:spLocks noGrp="1"/>
          </p:cNvSpPr>
          <p:nvPr>
            <p:ph type="title"/>
          </p:nvPr>
        </p:nvSpPr>
        <p:spPr>
          <a:xfrm>
            <a:off x="680321" y="753227"/>
            <a:ext cx="9613859" cy="1080940"/>
          </a:xfrm>
        </p:spPr>
        <p:txBody>
          <a:bodyPr anchor="ctr">
            <a:normAutofit/>
          </a:bodyPr>
          <a:lstStyle>
            <a:lvl1pPr>
              <a:defRPr sz="3600"/>
            </a:lvl1pPr>
          </a:lstStyle>
          <a:p>
            <a:r>
              <a:rPr lang="tr-TR"/>
              <a:t>Asıl başlık stilini düzenlemek için tıklayın</a:t>
            </a:r>
            <a:endParaRPr lang="en-US" dirty="0"/>
          </a:p>
        </p:txBody>
      </p:sp>
      <p:sp>
        <p:nvSpPr>
          <p:cNvPr id="1048731" name="Content Placeholder 2"/>
          <p:cNvSpPr>
            <a:spLocks noGrp="1"/>
          </p:cNvSpPr>
          <p:nvPr>
            <p:ph idx="1"/>
          </p:nvPr>
        </p:nvSpPr>
        <p:spPr>
          <a:xfrm>
            <a:off x="4685846" y="2336873"/>
            <a:ext cx="5608336" cy="3599313"/>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732"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1048733" name="Date Placeholder 4"/>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734" name="Footer Placeholder 5"/>
          <p:cNvSpPr>
            <a:spLocks noGrp="1"/>
          </p:cNvSpPr>
          <p:nvPr>
            <p:ph type="ftr" sz="quarter" idx="11"/>
          </p:nvPr>
        </p:nvSpPr>
        <p:spPr/>
        <p:txBody>
          <a:bodyPr/>
          <a:lstStyle/>
          <a:p>
            <a:endParaRPr lang="tr-TR"/>
          </a:p>
        </p:txBody>
      </p:sp>
      <p:sp>
        <p:nvSpPr>
          <p:cNvPr id="1048735" name="Slide Number Placeholder 6"/>
          <p:cNvSpPr>
            <a:spLocks noGrp="1"/>
          </p:cNvSpPr>
          <p:nvPr>
            <p:ph type="sldNum" sz="quarter" idx="12"/>
          </p:nvPr>
        </p:nvSpPr>
        <p:spPr/>
        <p:txBody>
          <a:bodyPr/>
          <a:lstStyle/>
          <a:p>
            <a:fld id="{4F2CE7B9-4052-4AB0-B0DC-FCA4EAD51B6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pic>
        <p:nvPicPr>
          <p:cNvPr id="2097179" name="Picture 7" descr="HD-ShadowLong.png"/>
          <p:cNvPicPr>
            <a:picLocks noChangeAspect="1"/>
          </p:cNvPicPr>
          <p:nvPr/>
        </p:nvPicPr>
        <p:blipFill>
          <a:blip r:embed="rId2" cstate="print"/>
          <a:stretch>
            <a:fillRect/>
          </a:stretch>
        </p:blipFill>
        <p:spPr>
          <a:xfrm>
            <a:off x="1" y="1970240"/>
            <a:ext cx="10437812" cy="321164"/>
          </a:xfrm>
          <a:prstGeom prst="rect">
            <a:avLst/>
          </a:prstGeom>
        </p:spPr>
      </p:pic>
      <p:pic>
        <p:nvPicPr>
          <p:cNvPr id="2097180" name="Picture 8" descr="HD-ShadowShort.png"/>
          <p:cNvPicPr>
            <a:picLocks noChangeAspect="1"/>
          </p:cNvPicPr>
          <p:nvPr/>
        </p:nvPicPr>
        <p:blipFill>
          <a:blip r:embed="rId3" cstate="print"/>
          <a:stretch>
            <a:fillRect/>
          </a:stretch>
        </p:blipFill>
        <p:spPr>
          <a:xfrm>
            <a:off x="10585826" y="1971234"/>
            <a:ext cx="1602997" cy="144270"/>
          </a:xfrm>
          <a:prstGeom prst="rect">
            <a:avLst/>
          </a:prstGeom>
        </p:spPr>
      </p:pic>
      <p:sp>
        <p:nvSpPr>
          <p:cNvPr id="1048639"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40"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48641" name="Title 1"/>
          <p:cNvSpPr>
            <a:spLocks noGrp="1"/>
          </p:cNvSpPr>
          <p:nvPr>
            <p:ph type="title"/>
          </p:nvPr>
        </p:nvSpPr>
        <p:spPr>
          <a:xfrm>
            <a:off x="680323" y="753228"/>
            <a:ext cx="9613857" cy="1080938"/>
          </a:xfrm>
        </p:spPr>
        <p:txBody>
          <a:bodyPr anchor="ctr">
            <a:normAutofit/>
          </a:bodyPr>
          <a:lstStyle>
            <a:lvl1pPr>
              <a:defRPr sz="3600"/>
            </a:lvl1pPr>
          </a:lstStyle>
          <a:p>
            <a:r>
              <a:rPr lang="tr-TR"/>
              <a:t>Asıl başlık stilini düzenlemek için tıklayın</a:t>
            </a:r>
            <a:endParaRPr lang="en-US" dirty="0"/>
          </a:p>
        </p:txBody>
      </p:sp>
      <p:sp>
        <p:nvSpPr>
          <p:cNvPr id="1048642"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1048643"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1048644" name="Date Placeholder 4"/>
          <p:cNvSpPr>
            <a:spLocks noGrp="1"/>
          </p:cNvSpPr>
          <p:nvPr>
            <p:ph type="dt" sz="half" idx="10"/>
          </p:nvPr>
        </p:nvSpPr>
        <p:spPr/>
        <p:txBody>
          <a:bodyPr/>
          <a:lstStyle/>
          <a:p>
            <a:fld id="{1A8D78AE-8165-444B-86AB-B4E16009620D}" type="datetimeFigureOut">
              <a:rPr lang="tr-TR" smtClean="0"/>
              <a:pPr/>
              <a:t>22/09/2020</a:t>
            </a:fld>
            <a:endParaRPr lang="tr-TR"/>
          </a:p>
        </p:txBody>
      </p:sp>
      <p:sp>
        <p:nvSpPr>
          <p:cNvPr id="1048645" name="Footer Placeholder 5"/>
          <p:cNvSpPr>
            <a:spLocks noGrp="1"/>
          </p:cNvSpPr>
          <p:nvPr>
            <p:ph type="ftr" sz="quarter" idx="11"/>
          </p:nvPr>
        </p:nvSpPr>
        <p:spPr/>
        <p:txBody>
          <a:bodyPr/>
          <a:lstStyle/>
          <a:p>
            <a:endParaRPr lang="tr-TR"/>
          </a:p>
        </p:txBody>
      </p:sp>
      <p:sp>
        <p:nvSpPr>
          <p:cNvPr id="1048646" name="Slide Number Placeholder 6"/>
          <p:cNvSpPr>
            <a:spLocks noGrp="1"/>
          </p:cNvSpPr>
          <p:nvPr>
            <p:ph type="sldNum" sz="quarter" idx="12"/>
          </p:nvPr>
        </p:nvSpPr>
        <p:spPr/>
        <p:txBody>
          <a:bodyPr/>
          <a:lstStyle/>
          <a:p>
            <a:fld id="{4F2CE7B9-4052-4AB0-B0DC-FCA4EAD51B64}"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097152" name="Picture 6" descr="hashOverlay-FullResolve.png"/>
          <p:cNvPicPr>
            <a:picLocks noChangeAspect="1"/>
          </p:cNvPicPr>
          <p:nvPr/>
        </p:nvPicPr>
        <p:blipFill>
          <a:blip r:embed="rId19" cstate="print">
            <a:alphaModFix amt="10000"/>
          </a:blip>
          <a:stretch>
            <a:fillRect/>
          </a:stretch>
        </p:blipFill>
        <p:spPr>
          <a:xfrm>
            <a:off x="0" y="0"/>
            <a:ext cx="12192000" cy="6858000"/>
          </a:xfrm>
          <a:prstGeom prst="rect">
            <a:avLst/>
          </a:prstGeom>
        </p:spPr>
      </p:pic>
      <p:sp>
        <p:nvSpPr>
          <p:cNvPr id="1048576"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1048577"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578"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1A8D78AE-8165-444B-86AB-B4E16009620D}" type="datetimeFigureOut">
              <a:rPr lang="tr-TR" smtClean="0"/>
              <a:pPr/>
              <a:t>22/09/2020</a:t>
            </a:fld>
            <a:endParaRPr lang="tr-TR"/>
          </a:p>
        </p:txBody>
      </p:sp>
      <p:sp>
        <p:nvSpPr>
          <p:cNvPr id="1048579"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tr-TR"/>
          </a:p>
        </p:txBody>
      </p:sp>
      <p:sp>
        <p:nvSpPr>
          <p:cNvPr id="1048580"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4F2CE7B9-4052-4AB0-B0DC-FCA4EAD51B64}"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8" name="Unvan 1"/>
          <p:cNvSpPr>
            <a:spLocks noGrp="1"/>
          </p:cNvSpPr>
          <p:nvPr>
            <p:ph type="ctrTitle"/>
          </p:nvPr>
        </p:nvSpPr>
        <p:spPr/>
        <p:txBody>
          <a:bodyPr/>
          <a:lstStyle/>
          <a:p>
            <a:r>
              <a:rPr lang="tr-TR" dirty="0"/>
              <a:t>ATATÜRK VE SPOR </a:t>
            </a:r>
          </a:p>
        </p:txBody>
      </p:sp>
      <p:sp>
        <p:nvSpPr>
          <p:cNvPr id="1048589" name="Alt Başlık 2"/>
          <p:cNvSpPr>
            <a:spLocks noGrp="1"/>
          </p:cNvSpPr>
          <p:nvPr>
            <p:ph type="subTitle" idx="1"/>
          </p:nvPr>
        </p:nvSpPr>
        <p:spPr/>
        <p:txBody>
          <a:bodyPr>
            <a:normAutofit lnSpcReduction="10000"/>
          </a:bodyPr>
          <a:lstStyle/>
          <a:p>
            <a:r>
              <a:rPr lang="tr-TR" dirty="0" smtClean="0"/>
              <a:t>Osman ÇAMURLU</a:t>
            </a:r>
          </a:p>
          <a:p>
            <a:r>
              <a:rPr lang="tr-TR" dirty="0" smtClean="0"/>
              <a:t>Osman Nuri Hekimoğlu Anadolu Lisesi</a:t>
            </a:r>
          </a:p>
          <a:p>
            <a:r>
              <a:rPr lang="tr-TR" dirty="0" smtClean="0"/>
              <a:t>Beden Eğitimi Öğretmeni</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7" name="Unvan 1"/>
          <p:cNvSpPr>
            <a:spLocks noGrp="1"/>
          </p:cNvSpPr>
          <p:nvPr>
            <p:ph type="title"/>
          </p:nvPr>
        </p:nvSpPr>
        <p:spPr>
          <a:xfrm>
            <a:off x="680321" y="753228"/>
            <a:ext cx="9613861" cy="1080938"/>
          </a:xfrm>
        </p:spPr>
        <p:txBody>
          <a:bodyPr/>
          <a:lstStyle/>
          <a:p>
            <a:r>
              <a:rPr lang="tr-TR" dirty="0"/>
              <a:t>ATATÜRK İLE İLGİLİ KISA BİR ANI</a:t>
            </a:r>
          </a:p>
        </p:txBody>
      </p:sp>
      <p:sp>
        <p:nvSpPr>
          <p:cNvPr id="1048618" name="İçerik Yer Tutucusu 5"/>
          <p:cNvSpPr>
            <a:spLocks noGrp="1"/>
          </p:cNvSpPr>
          <p:nvPr>
            <p:ph idx="1"/>
          </p:nvPr>
        </p:nvSpPr>
        <p:spPr>
          <a:xfrm>
            <a:off x="0" y="2159591"/>
            <a:ext cx="9613861" cy="3599316"/>
          </a:xfrm>
        </p:spPr>
        <p:txBody>
          <a:bodyPr>
            <a:normAutofit fontScale="81250" lnSpcReduction="20000"/>
          </a:bodyPr>
          <a:lstStyle/>
          <a:p>
            <a:pPr algn="ctr"/>
            <a:r>
              <a:rPr lang="tr-TR" sz="2800" b="1" dirty="0"/>
              <a:t>İtalyanları yenen Milli Güreş Takımımız, Florya'daki Cumhurbaşkanlığı Köşkü'nde, Atatürk tarafından davet ve kabul olunup, yemeğe alıkonulmuştu. Atatürk İtalyanlar karşısında, parlak bir sonuç almış olan güreşçilerimizi teker teker kutlamış, bu arada özel bir sevgi duyduğu, </a:t>
            </a:r>
            <a:r>
              <a:rPr lang="tr-TR" sz="2800" b="1" dirty="0">
                <a:solidFill>
                  <a:srgbClr val="FFFF00"/>
                </a:solidFill>
              </a:rPr>
              <a:t>sevimli ağır sıklet şampiyonumuz Çoban Mehmet'e takılmaktan da kendini alamamıştı:</a:t>
            </a:r>
          </a:p>
          <a:p>
            <a:pPr algn="ctr"/>
            <a:r>
              <a:rPr lang="tr-TR" sz="2800" b="1" dirty="0"/>
              <a:t>"Sen, herkesi kolayca yeniyorsun Mehmet" demiş, sonra ilave etmişti:</a:t>
            </a:r>
          </a:p>
          <a:p>
            <a:pPr algn="ctr"/>
            <a:r>
              <a:rPr lang="tr-TR" sz="2800" b="1" dirty="0"/>
              <a:t>-Seninle güreş tutsak, beni de yenebilir misin?</a:t>
            </a:r>
          </a:p>
          <a:p>
            <a:pPr algn="ctr"/>
            <a:r>
              <a:rPr lang="tr-TR" sz="2800" b="1" dirty="0"/>
              <a:t>Koca Çoban, çocuksu bir mahcubiyet içinde, başını öne eğerek:</a:t>
            </a:r>
          </a:p>
          <a:p>
            <a:pPr algn="ctr"/>
            <a:r>
              <a:rPr lang="tr-TR" sz="2800" b="1" dirty="0">
                <a:solidFill>
                  <a:srgbClr val="FFFF00"/>
                </a:solidFill>
              </a:rPr>
              <a:t>-Sizi bütün cihan yenemedi Paşam, ben nasıl yenebilirim?" demişti.</a:t>
            </a:r>
            <a:endParaRPr lang="tr-TR" sz="1600" dirty="0">
              <a:solidFill>
                <a:srgbClr val="FFFF00"/>
              </a:solidFill>
            </a:endParaRPr>
          </a:p>
        </p:txBody>
      </p:sp>
      <p:pic>
        <p:nvPicPr>
          <p:cNvPr id="2097172" name="Resim 3" descr="kişi, açık hava, fotoğraf, grup içeren bir resim  Açıklama otomatik olarak oluşturuldu"/>
          <p:cNvPicPr>
            <a:picLocks noChangeAspect="1"/>
          </p:cNvPicPr>
          <p:nvPr/>
        </p:nvPicPr>
        <p:blipFill>
          <a:blip r:embed="rId3" cstate="print"/>
          <a:stretch>
            <a:fillRect/>
          </a:stretch>
        </p:blipFill>
        <p:spPr>
          <a:xfrm>
            <a:off x="9613862" y="2159591"/>
            <a:ext cx="2443806" cy="4231878"/>
          </a:xfrm>
          <a:prstGeom prst="rect">
            <a:avLst/>
          </a:prstGeom>
          <a:ln>
            <a:noFill/>
          </a:ln>
          <a:effectLst>
            <a:softEdge rad="11250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7" name="Unvan 1"/>
          <p:cNvSpPr>
            <a:spLocks noGrp="1"/>
          </p:cNvSpPr>
          <p:nvPr>
            <p:ph type="title"/>
          </p:nvPr>
        </p:nvSpPr>
        <p:spPr/>
        <p:txBody>
          <a:bodyPr/>
          <a:lstStyle/>
          <a:p>
            <a:r>
              <a:rPr lang="tr-TR" dirty="0"/>
              <a:t>MUSTAFA KEMAL ATATÜRK KİMDİR ?</a:t>
            </a:r>
          </a:p>
        </p:txBody>
      </p:sp>
      <p:sp>
        <p:nvSpPr>
          <p:cNvPr id="1048598" name="İçerik Yer Tutucusu 2"/>
          <p:cNvSpPr>
            <a:spLocks noGrp="1"/>
          </p:cNvSpPr>
          <p:nvPr>
            <p:ph idx="1"/>
          </p:nvPr>
        </p:nvSpPr>
        <p:spPr/>
        <p:txBody>
          <a:bodyPr/>
          <a:lstStyle/>
          <a:p>
            <a:pPr algn="just"/>
            <a:r>
              <a:rPr lang="tr-TR" dirty="0"/>
              <a:t>Mustafa Kemal Atatürk (1881 - 10 Kasım 1938). Kurucusu olduğu </a:t>
            </a:r>
            <a:r>
              <a:rPr lang="tr-TR" b="1" u="sng" dirty="0"/>
              <a:t>Türkiye Cumhuriyeti'nde 1923'ten 1938'e kadar Cumhurbaşkanı olarak görev yaptı.</a:t>
            </a:r>
            <a:endParaRPr lang="zh-CN" altLang="en-US"/>
          </a:p>
        </p:txBody>
      </p:sp>
      <p:pic>
        <p:nvPicPr>
          <p:cNvPr id="2097157" name="Resim 4" descr="adam, kişi, kravat, takım içeren bir resim  Açıklama otomatik olarak oluşturuldu"/>
          <p:cNvPicPr>
            <a:picLocks noChangeAspect="1"/>
          </p:cNvPicPr>
          <p:nvPr/>
        </p:nvPicPr>
        <p:blipFill>
          <a:blip r:embed="rId2" cstate="print"/>
          <a:stretch>
            <a:fillRect/>
          </a:stretch>
        </p:blipFill>
        <p:spPr>
          <a:xfrm>
            <a:off x="6238875" y="3876675"/>
            <a:ext cx="5953125" cy="2981325"/>
          </a:xfrm>
          <a:prstGeom prst="rect">
            <a:avLst/>
          </a:prstGeom>
          <a:ln>
            <a:noFill/>
          </a:ln>
          <a:effectLst>
            <a:softEdge rad="1125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3" name="Unvan 1"/>
          <p:cNvSpPr>
            <a:spLocks noGrp="1"/>
          </p:cNvSpPr>
          <p:nvPr>
            <p:ph type="title"/>
          </p:nvPr>
        </p:nvSpPr>
        <p:spPr>
          <a:xfrm>
            <a:off x="680321" y="753228"/>
            <a:ext cx="9613861" cy="1080938"/>
          </a:xfrm>
        </p:spPr>
        <p:txBody>
          <a:bodyPr/>
          <a:lstStyle/>
          <a:p>
            <a:r>
              <a:rPr lang="tr-TR"/>
              <a:t>ATATÜRK VE SPOR </a:t>
            </a:r>
            <a:endParaRPr lang="tr-TR" dirty="0"/>
          </a:p>
        </p:txBody>
      </p:sp>
      <p:sp>
        <p:nvSpPr>
          <p:cNvPr id="1048604" name="İçerik Yer Tutucusu 5"/>
          <p:cNvSpPr>
            <a:spLocks noGrp="1"/>
          </p:cNvSpPr>
          <p:nvPr>
            <p:ph idx="1"/>
          </p:nvPr>
        </p:nvSpPr>
        <p:spPr>
          <a:xfrm>
            <a:off x="680321" y="2336873"/>
            <a:ext cx="9613861" cy="3599316"/>
          </a:xfrm>
        </p:spPr>
        <p:txBody>
          <a:bodyPr/>
          <a:lstStyle/>
          <a:p>
            <a:r>
              <a:rPr lang="tr-TR"/>
              <a:t>Ulu Önder Mustafa Kemal Atatürk’ün spora olan ilgisi çocukluk yıllarında başlamıştı. </a:t>
            </a:r>
            <a:r>
              <a:rPr lang="tr-TR" b="1">
                <a:solidFill>
                  <a:srgbClr val="FFFF00"/>
                </a:solidFill>
              </a:rPr>
              <a:t>Yüzme, ata binme, güreş </a:t>
            </a:r>
            <a:r>
              <a:rPr lang="tr-TR"/>
              <a:t>her zaman ilgi alanlarından oldu.</a:t>
            </a:r>
          </a:p>
          <a:p>
            <a:endParaRPr lang="tr-TR"/>
          </a:p>
          <a:p>
            <a:endParaRPr lang="tr-TR" dirty="0"/>
          </a:p>
        </p:txBody>
      </p:sp>
      <p:pic>
        <p:nvPicPr>
          <p:cNvPr id="2097162" name="Resim 7" descr="açık hava, ağaç, gök, adam içeren bir resim  Açıklama otomatik olarak oluşturuldu"/>
          <p:cNvPicPr>
            <a:picLocks noChangeAspect="1"/>
          </p:cNvPicPr>
          <p:nvPr/>
        </p:nvPicPr>
        <p:blipFill>
          <a:blip r:embed="rId2" cstate="print"/>
          <a:stretch>
            <a:fillRect/>
          </a:stretch>
        </p:blipFill>
        <p:spPr>
          <a:xfrm>
            <a:off x="7226537" y="4013593"/>
            <a:ext cx="4698267" cy="2646492"/>
          </a:xfrm>
          <a:prstGeom prst="rect">
            <a:avLst/>
          </a:prstGeom>
          <a:ln>
            <a:noFill/>
          </a:ln>
          <a:effectLst>
            <a:softEdge rad="112500"/>
          </a:effectLst>
        </p:spPr>
      </p:pic>
      <p:pic>
        <p:nvPicPr>
          <p:cNvPr id="2097163" name="Resim 10" descr="kişi, açık hava, fotoğraf, adam içeren bir resim  Açıklama otomatik olarak oluşturuldu"/>
          <p:cNvPicPr>
            <a:picLocks noChangeAspect="1"/>
          </p:cNvPicPr>
          <p:nvPr/>
        </p:nvPicPr>
        <p:blipFill>
          <a:blip r:embed="rId3" cstate="print"/>
          <a:stretch>
            <a:fillRect/>
          </a:stretch>
        </p:blipFill>
        <p:spPr>
          <a:xfrm>
            <a:off x="3465972" y="4013593"/>
            <a:ext cx="3233737" cy="2646492"/>
          </a:xfrm>
          <a:prstGeom prst="rect">
            <a:avLst/>
          </a:prstGeom>
          <a:ln>
            <a:noFill/>
          </a:ln>
          <a:effectLst>
            <a:softEdge rad="112500"/>
          </a:effectLst>
        </p:spPr>
      </p:pic>
      <p:pic>
        <p:nvPicPr>
          <p:cNvPr id="2097164" name="Resim 15" descr="kişi, eski, açık hava, fotoğraf içeren bir resim  Açıklama otomatik olarak oluşturuldu"/>
          <p:cNvPicPr>
            <a:picLocks noChangeAspect="1"/>
          </p:cNvPicPr>
          <p:nvPr/>
        </p:nvPicPr>
        <p:blipFill>
          <a:blip r:embed="rId4" cstate="print"/>
          <a:stretch>
            <a:fillRect/>
          </a:stretch>
        </p:blipFill>
        <p:spPr>
          <a:xfrm>
            <a:off x="267196" y="3990789"/>
            <a:ext cx="2671948" cy="2671948"/>
          </a:xfrm>
          <a:prstGeom prst="rect">
            <a:avLst/>
          </a:prstGeom>
          <a:ln>
            <a:noFill/>
          </a:ln>
          <a:effectLst>
            <a:softEdge rad="1125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5" name="Unvan 1"/>
          <p:cNvSpPr>
            <a:spLocks noGrp="1"/>
          </p:cNvSpPr>
          <p:nvPr>
            <p:ph type="title"/>
          </p:nvPr>
        </p:nvSpPr>
        <p:spPr>
          <a:xfrm>
            <a:off x="680321" y="753228"/>
            <a:ext cx="9613861" cy="1080938"/>
          </a:xfrm>
        </p:spPr>
        <p:txBody>
          <a:bodyPr/>
          <a:lstStyle/>
          <a:p>
            <a:r>
              <a:rPr lang="tr-TR"/>
              <a:t>ATATÜRK VE SPOR </a:t>
            </a:r>
            <a:endParaRPr lang="tr-TR" dirty="0"/>
          </a:p>
        </p:txBody>
      </p:sp>
      <p:sp>
        <p:nvSpPr>
          <p:cNvPr id="1048606" name="İçerik Yer Tutucusu 5"/>
          <p:cNvSpPr>
            <a:spLocks noGrp="1"/>
          </p:cNvSpPr>
          <p:nvPr>
            <p:ph idx="1"/>
          </p:nvPr>
        </p:nvSpPr>
        <p:spPr>
          <a:xfrm>
            <a:off x="680321" y="2336873"/>
            <a:ext cx="9613861" cy="3599316"/>
          </a:xfrm>
        </p:spPr>
        <p:txBody>
          <a:bodyPr/>
          <a:lstStyle/>
          <a:p>
            <a:r>
              <a:rPr lang="tr-TR" dirty="0"/>
              <a:t>Her alanda olduğu gibi sporda da başarılı bir Türkiye görmek isteyen Atatürk, bize sporda başarılı olmanın temelinde yatanları şu sözüyle anlatmıştır: </a:t>
            </a:r>
            <a:r>
              <a:rPr lang="tr-TR" b="1" dirty="0">
                <a:solidFill>
                  <a:srgbClr val="FFFF00"/>
                </a:solidFill>
              </a:rPr>
              <a:t>“Sporda başarılı olmak için bütün milletçe sporun niteliği ve değerini anlamış olmak, ona kalpten sevgiyle bağlı olmak ve onu vatani görev saymak gerekir.”</a:t>
            </a:r>
          </a:p>
          <a:p>
            <a:endParaRPr lang="tr-TR" dirty="0"/>
          </a:p>
        </p:txBody>
      </p:sp>
      <p:pic>
        <p:nvPicPr>
          <p:cNvPr id="2097165" name="Resim 4" descr="açık hava, zemin, su, gök içeren bir resim  Açıklama otomatik olarak oluşturuldu"/>
          <p:cNvPicPr>
            <a:picLocks noChangeAspect="1"/>
          </p:cNvPicPr>
          <p:nvPr/>
        </p:nvPicPr>
        <p:blipFill>
          <a:blip r:embed="rId2" cstate="print"/>
          <a:stretch>
            <a:fillRect/>
          </a:stretch>
        </p:blipFill>
        <p:spPr>
          <a:xfrm>
            <a:off x="8232116" y="4469363"/>
            <a:ext cx="3959884" cy="2388637"/>
          </a:xfrm>
          <a:prstGeom prst="rect">
            <a:avLst/>
          </a:prstGeom>
          <a:ln>
            <a:noFill/>
          </a:ln>
          <a:effectLst>
            <a:softEdge rad="112500"/>
          </a:effectLst>
        </p:spPr>
      </p:pic>
      <p:pic>
        <p:nvPicPr>
          <p:cNvPr id="2097166" name="Resim 8" descr="kişi, adam, bina içeren bir resim  Açıklama otomatik olarak oluşturuldu"/>
          <p:cNvPicPr>
            <a:picLocks noChangeAspect="1"/>
          </p:cNvPicPr>
          <p:nvPr/>
        </p:nvPicPr>
        <p:blipFill>
          <a:blip r:embed="rId3" cstate="print"/>
          <a:stretch>
            <a:fillRect/>
          </a:stretch>
        </p:blipFill>
        <p:spPr>
          <a:xfrm>
            <a:off x="0" y="4469363"/>
            <a:ext cx="4313711" cy="2388637"/>
          </a:xfrm>
          <a:prstGeom prst="rect">
            <a:avLst/>
          </a:prstGeom>
          <a:ln>
            <a:noFill/>
          </a:ln>
          <a:effectLst>
            <a:softEdge rad="11250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7" name="Unvan 1"/>
          <p:cNvSpPr>
            <a:spLocks noGrp="1"/>
          </p:cNvSpPr>
          <p:nvPr>
            <p:ph type="title"/>
          </p:nvPr>
        </p:nvSpPr>
        <p:spPr>
          <a:xfrm>
            <a:off x="680321" y="753228"/>
            <a:ext cx="9613861" cy="1080938"/>
          </a:xfrm>
        </p:spPr>
        <p:txBody>
          <a:bodyPr/>
          <a:lstStyle/>
          <a:p>
            <a:r>
              <a:rPr lang="tr-TR"/>
              <a:t>ATATÜRK VE SPOR </a:t>
            </a:r>
            <a:endParaRPr lang="tr-TR" dirty="0"/>
          </a:p>
        </p:txBody>
      </p:sp>
      <p:sp>
        <p:nvSpPr>
          <p:cNvPr id="1048608" name="İçerik Yer Tutucusu 5"/>
          <p:cNvSpPr>
            <a:spLocks noGrp="1"/>
          </p:cNvSpPr>
          <p:nvPr>
            <p:ph idx="1"/>
          </p:nvPr>
        </p:nvSpPr>
        <p:spPr>
          <a:xfrm>
            <a:off x="680321" y="2336873"/>
            <a:ext cx="9613861" cy="3599316"/>
          </a:xfrm>
        </p:spPr>
        <p:txBody>
          <a:bodyPr/>
          <a:lstStyle/>
          <a:p>
            <a:pPr algn="just"/>
            <a:r>
              <a:rPr lang="tr-TR" dirty="0"/>
              <a:t>“…Atatürk </a:t>
            </a:r>
            <a:r>
              <a:rPr lang="tr-TR" b="1" dirty="0">
                <a:solidFill>
                  <a:srgbClr val="FFFF00"/>
                </a:solidFill>
              </a:rPr>
              <a:t>dünyada ilk defa beden eğitimini zorunlu hâle getiren devlet adamıydı.</a:t>
            </a:r>
            <a:r>
              <a:rPr lang="tr-TR" dirty="0"/>
              <a:t> Söylev ve kâğıt üzerinde kalmayan uygulamalarıyla stadyumlar ve spor tesisleri yaptırdı. Döneminde Türkiye’de spor gittikçe artan önem ve değer kazandı.”</a:t>
            </a:r>
          </a:p>
        </p:txBody>
      </p:sp>
      <p:pic>
        <p:nvPicPr>
          <p:cNvPr id="2097167" name="Resim 3" descr="kişi, duvar, fotoğraf, iç mekan içeren bir resim  Açıklama otomatik olarak oluşturuldu"/>
          <p:cNvPicPr>
            <a:picLocks noChangeAspect="1"/>
          </p:cNvPicPr>
          <p:nvPr/>
        </p:nvPicPr>
        <p:blipFill>
          <a:blip r:embed="rId2" cstate="print"/>
          <a:stretch>
            <a:fillRect/>
          </a:stretch>
        </p:blipFill>
        <p:spPr>
          <a:xfrm>
            <a:off x="6864415" y="3868926"/>
            <a:ext cx="5327585" cy="2989074"/>
          </a:xfrm>
          <a:prstGeom prst="rect">
            <a:avLst/>
          </a:prstGeom>
          <a:ln>
            <a:noFill/>
          </a:ln>
          <a:effectLst>
            <a:softEdge rad="1125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9" name="Unvan 1"/>
          <p:cNvSpPr>
            <a:spLocks noGrp="1"/>
          </p:cNvSpPr>
          <p:nvPr>
            <p:ph type="title"/>
          </p:nvPr>
        </p:nvSpPr>
        <p:spPr>
          <a:xfrm>
            <a:off x="680321" y="753228"/>
            <a:ext cx="9613861" cy="1080938"/>
          </a:xfrm>
        </p:spPr>
        <p:txBody>
          <a:bodyPr/>
          <a:lstStyle/>
          <a:p>
            <a:r>
              <a:rPr lang="tr-TR" dirty="0"/>
              <a:t>ATATÜRK’ÜN SPOR İLE İLGİLİ BAZI SÖZLERİ</a:t>
            </a:r>
          </a:p>
        </p:txBody>
      </p:sp>
      <p:sp>
        <p:nvSpPr>
          <p:cNvPr id="1048610" name="İçerik Yer Tutucusu 5"/>
          <p:cNvSpPr>
            <a:spLocks noGrp="1"/>
          </p:cNvSpPr>
          <p:nvPr>
            <p:ph idx="1"/>
          </p:nvPr>
        </p:nvSpPr>
        <p:spPr>
          <a:xfrm>
            <a:off x="680321" y="2336873"/>
            <a:ext cx="9613861" cy="3599316"/>
          </a:xfrm>
        </p:spPr>
        <p:txBody>
          <a:bodyPr/>
          <a:lstStyle/>
          <a:p>
            <a:pPr algn="ctr"/>
            <a:r>
              <a:rPr lang="tr-TR" sz="4000" b="1" dirty="0"/>
              <a:t>Ben Türk gençliğinin spor yaparak güçlü olmasını isterim.</a:t>
            </a:r>
          </a:p>
          <a:p>
            <a:endParaRPr lang="tr-TR" dirty="0"/>
          </a:p>
        </p:txBody>
      </p:sp>
      <p:pic>
        <p:nvPicPr>
          <p:cNvPr id="2097168" name="Resim 6" descr="sahne, yol, doğa içeren bir resim  Açıklama otomatik olarak oluşturuldu"/>
          <p:cNvPicPr>
            <a:picLocks noChangeAspect="1"/>
          </p:cNvPicPr>
          <p:nvPr/>
        </p:nvPicPr>
        <p:blipFill>
          <a:blip r:embed="rId2" cstate="print"/>
          <a:stretch>
            <a:fillRect/>
          </a:stretch>
        </p:blipFill>
        <p:spPr>
          <a:xfrm>
            <a:off x="2923009" y="3666245"/>
            <a:ext cx="5679816" cy="3191755"/>
          </a:xfrm>
          <a:prstGeom prst="rect">
            <a:avLst/>
          </a:prstGeom>
          <a:ln>
            <a:noFill/>
          </a:ln>
          <a:effectLst>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1" name="Unvan 1"/>
          <p:cNvSpPr>
            <a:spLocks noGrp="1"/>
          </p:cNvSpPr>
          <p:nvPr>
            <p:ph type="title"/>
          </p:nvPr>
        </p:nvSpPr>
        <p:spPr>
          <a:xfrm>
            <a:off x="680321" y="753228"/>
            <a:ext cx="9613861" cy="1080938"/>
          </a:xfrm>
        </p:spPr>
        <p:txBody>
          <a:bodyPr/>
          <a:lstStyle/>
          <a:p>
            <a:r>
              <a:rPr lang="tr-TR" dirty="0"/>
              <a:t>ATATÜRK’ÜN SPOR İLE İLGİLİ BAZI SÖZLERİ</a:t>
            </a:r>
          </a:p>
        </p:txBody>
      </p:sp>
      <p:sp>
        <p:nvSpPr>
          <p:cNvPr id="1048612" name="İçerik Yer Tutucusu 5"/>
          <p:cNvSpPr>
            <a:spLocks noGrp="1"/>
          </p:cNvSpPr>
          <p:nvPr>
            <p:ph idx="1"/>
          </p:nvPr>
        </p:nvSpPr>
        <p:spPr>
          <a:xfrm>
            <a:off x="680321" y="2336873"/>
            <a:ext cx="9613861" cy="3599316"/>
          </a:xfrm>
        </p:spPr>
        <p:txBody>
          <a:bodyPr>
            <a:normAutofit/>
          </a:bodyPr>
          <a:lstStyle/>
          <a:p>
            <a:pPr algn="ctr"/>
            <a:r>
              <a:rPr lang="tr-TR" sz="2800" b="1" dirty="0"/>
              <a:t>Spordan yoksun olan bir gençlik nasıl ki vatan müdafaası sırasında etkili olamıyorsa, insan denen varlığın kafa yapısı da ne derece tekamül ederse etsin, </a:t>
            </a:r>
            <a:r>
              <a:rPr lang="tr-TR" sz="2800" b="1" dirty="0">
                <a:solidFill>
                  <a:srgbClr val="FFFF00"/>
                </a:solidFill>
              </a:rPr>
              <a:t>bedeni inkişafı noksan ve yetersiz olursa, o kafayı ileriye götüremez, taşıyamaz.</a:t>
            </a:r>
          </a:p>
          <a:p>
            <a:endParaRPr lang="tr-TR" sz="1600" dirty="0"/>
          </a:p>
        </p:txBody>
      </p:sp>
      <p:pic>
        <p:nvPicPr>
          <p:cNvPr id="2097169" name="Resim 3" descr="kişi, adam, iç mekan, tablo içeren bir resim  Açıklama otomatik olarak oluşturuldu"/>
          <p:cNvPicPr>
            <a:picLocks noChangeAspect="1"/>
          </p:cNvPicPr>
          <p:nvPr/>
        </p:nvPicPr>
        <p:blipFill>
          <a:blip r:embed="rId3" cstate="print"/>
          <a:stretch>
            <a:fillRect/>
          </a:stretch>
        </p:blipFill>
        <p:spPr>
          <a:xfrm>
            <a:off x="3112492" y="4310744"/>
            <a:ext cx="4749517" cy="2547256"/>
          </a:xfrm>
          <a:prstGeom prst="rect">
            <a:avLst/>
          </a:prstGeom>
          <a:ln>
            <a:noFill/>
          </a:ln>
          <a:effectLst>
            <a:softEdge rad="11250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3" name="Unvan 1"/>
          <p:cNvSpPr>
            <a:spLocks noGrp="1"/>
          </p:cNvSpPr>
          <p:nvPr>
            <p:ph type="title"/>
          </p:nvPr>
        </p:nvSpPr>
        <p:spPr>
          <a:xfrm>
            <a:off x="680321" y="753228"/>
            <a:ext cx="9613861" cy="1080938"/>
          </a:xfrm>
        </p:spPr>
        <p:txBody>
          <a:bodyPr/>
          <a:lstStyle/>
          <a:p>
            <a:r>
              <a:rPr lang="tr-TR" dirty="0"/>
              <a:t>ATATÜRK’ÜN SPOR İLE İLGİLİ BAZI SÖZLERİ</a:t>
            </a:r>
          </a:p>
        </p:txBody>
      </p:sp>
      <p:sp>
        <p:nvSpPr>
          <p:cNvPr id="1048614" name="İçerik Yer Tutucusu 5"/>
          <p:cNvSpPr>
            <a:spLocks noGrp="1"/>
          </p:cNvSpPr>
          <p:nvPr>
            <p:ph idx="1"/>
          </p:nvPr>
        </p:nvSpPr>
        <p:spPr>
          <a:xfrm>
            <a:off x="680321" y="2336873"/>
            <a:ext cx="9613861" cy="3599316"/>
          </a:xfrm>
        </p:spPr>
        <p:txBody>
          <a:bodyPr>
            <a:normAutofit/>
          </a:bodyPr>
          <a:lstStyle/>
          <a:p>
            <a:pPr algn="ctr"/>
            <a:r>
              <a:rPr lang="tr-TR" sz="2800" b="1" dirty="0"/>
              <a:t>Türk gençliği, sağlıklı yetişip spor yaparsa ulusumuzun geleceği güvence altındadır.</a:t>
            </a:r>
            <a:endParaRPr lang="tr-TR" sz="1600" dirty="0"/>
          </a:p>
        </p:txBody>
      </p:sp>
      <p:pic>
        <p:nvPicPr>
          <p:cNvPr id="2097170" name="Resim 4" descr="fotoğraf, kişi, poz, grup içeren bir resim  Açıklama otomatik olarak oluşturuldu"/>
          <p:cNvPicPr>
            <a:picLocks noChangeAspect="1"/>
          </p:cNvPicPr>
          <p:nvPr/>
        </p:nvPicPr>
        <p:blipFill>
          <a:blip r:embed="rId2" cstate="print"/>
          <a:stretch>
            <a:fillRect/>
          </a:stretch>
        </p:blipFill>
        <p:spPr>
          <a:xfrm>
            <a:off x="2916193" y="3219235"/>
            <a:ext cx="5142115" cy="3571875"/>
          </a:xfrm>
          <a:prstGeom prst="rect">
            <a:avLst/>
          </a:prstGeom>
          <a:ln>
            <a:noFill/>
          </a:ln>
          <a:effectLst>
            <a:softEdge rad="11250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5" name="Unvan 1"/>
          <p:cNvSpPr>
            <a:spLocks noGrp="1"/>
          </p:cNvSpPr>
          <p:nvPr>
            <p:ph type="title"/>
          </p:nvPr>
        </p:nvSpPr>
        <p:spPr>
          <a:xfrm>
            <a:off x="680321" y="753228"/>
            <a:ext cx="9613861" cy="1080938"/>
          </a:xfrm>
        </p:spPr>
        <p:txBody>
          <a:bodyPr/>
          <a:lstStyle/>
          <a:p>
            <a:r>
              <a:rPr lang="tr-TR" dirty="0"/>
              <a:t>ATATÜRK’ÜN SPOR İLE İLGİLİ BAZI SÖZLERİ</a:t>
            </a:r>
          </a:p>
        </p:txBody>
      </p:sp>
      <p:sp>
        <p:nvSpPr>
          <p:cNvPr id="1048616" name="İçerik Yer Tutucusu 5"/>
          <p:cNvSpPr>
            <a:spLocks noGrp="1"/>
          </p:cNvSpPr>
          <p:nvPr>
            <p:ph idx="1"/>
          </p:nvPr>
        </p:nvSpPr>
        <p:spPr>
          <a:xfrm>
            <a:off x="680321" y="2336873"/>
            <a:ext cx="9613861" cy="3599316"/>
          </a:xfrm>
        </p:spPr>
        <p:txBody>
          <a:bodyPr>
            <a:normAutofit/>
          </a:bodyPr>
          <a:lstStyle/>
          <a:p>
            <a:pPr algn="ctr"/>
            <a:r>
              <a:rPr lang="tr-TR" sz="2800" b="1" dirty="0"/>
              <a:t>Spor, yalnız beden kabiliyetinin bir üstünlüğü sayılmaz. İdrak ve ahlak da bu işe yardım eder. Zeka ve kavrayışı kısa olan kuvvetliler, zeka kavrayışı yerinde olan daha az kuvvetlilerle başa çıkamazlar</a:t>
            </a:r>
            <a:r>
              <a:rPr lang="tr-TR" sz="2800" b="1" dirty="0">
                <a:solidFill>
                  <a:srgbClr val="FFFF00"/>
                </a:solidFill>
              </a:rPr>
              <a:t>. Ben sporcunun zeki, çevik ve aynı zamanda ahlaklısını severim.</a:t>
            </a:r>
            <a:endParaRPr lang="tr-TR" sz="1600" dirty="0">
              <a:solidFill>
                <a:srgbClr val="FFFF00"/>
              </a:solidFill>
            </a:endParaRPr>
          </a:p>
        </p:txBody>
      </p:sp>
      <p:pic>
        <p:nvPicPr>
          <p:cNvPr id="2097171" name="Resim 4" descr="adam, kişi içeren bir resim  Açıklama otomatik olarak oluşturuldu"/>
          <p:cNvPicPr>
            <a:picLocks noChangeAspect="1"/>
          </p:cNvPicPr>
          <p:nvPr/>
        </p:nvPicPr>
        <p:blipFill>
          <a:blip r:embed="rId2" cstate="print"/>
          <a:stretch>
            <a:fillRect/>
          </a:stretch>
        </p:blipFill>
        <p:spPr>
          <a:xfrm>
            <a:off x="3135118" y="4385388"/>
            <a:ext cx="4714356" cy="2472612"/>
          </a:xfrm>
          <a:prstGeom prst="rect">
            <a:avLst/>
          </a:prstGeom>
          <a:ln>
            <a:noFill/>
          </a:ln>
          <a:effectLst>
            <a:softEdge rad="112500"/>
          </a:effectLst>
        </p:spPr>
      </p:pic>
    </p:spTree>
  </p:cSld>
  <p:clrMapOvr>
    <a:masterClrMapping/>
  </p:clrMapOvr>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399</Words>
  <PresentationFormat>Özel</PresentationFormat>
  <Paragraphs>29</Paragraphs>
  <Slides>10</Slides>
  <Notes>2</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Berlin</vt:lpstr>
      <vt:lpstr>ATATÜRK VE SPOR </vt:lpstr>
      <vt:lpstr>MUSTAFA KEMAL ATATÜRK KİMDİR ?</vt:lpstr>
      <vt:lpstr>ATATÜRK VE SPOR </vt:lpstr>
      <vt:lpstr>ATATÜRK VE SPOR </vt:lpstr>
      <vt:lpstr>ATATÜRK VE SPOR </vt:lpstr>
      <vt:lpstr>ATATÜRK’ÜN SPOR İLE İLGİLİ BAZI SÖZLERİ</vt:lpstr>
      <vt:lpstr>ATATÜRK’ÜN SPOR İLE İLGİLİ BAZI SÖZLERİ</vt:lpstr>
      <vt:lpstr>ATATÜRK’ÜN SPOR İLE İLGİLİ BAZI SÖZLERİ</vt:lpstr>
      <vt:lpstr>ATATÜRK’ÜN SPOR İLE İLGİLİ BAZI SÖZLERİ</vt:lpstr>
      <vt:lpstr>ATATÜRK İLE İLGİLİ KISA BİR ANI</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2019-11-10T13:00:28Z</dcterms:created>
  <dcterms:modified xsi:type="dcterms:W3CDTF">2020-09-22T07:50:48Z</dcterms:modified>
  <cp:category>https://www.sorubak.com</cp:category>
</cp:coreProperties>
</file>