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commentAuthors.xml" ContentType="application/vnd.openxmlformats-officedocument.presentationml.commentAuthors+xml"/>
  <Override PartName="/ppt/slideLayouts/slideLayout10.xml" ContentType="application/vnd.openxmlformats-officedocument.presentationml.slideLayout+xml"/>
  <Override PartName="/ppt/comments/comment1.xml" ContentType="application/vnd.openxmlformats-officedocument.presentationml.comment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7" r:id="rId3"/>
    <p:sldId id="258" r:id="rId4"/>
    <p:sldId id="259" r:id="rId5"/>
    <p:sldId id="260" r:id="rId6"/>
    <p:sldId id="261" r:id="rId7"/>
    <p:sldId id="262" r:id="rId8"/>
    <p:sldId id="263" r:id="rId9"/>
    <p:sldId id="287"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 id="283" r:id="rId30"/>
    <p:sldId id="284" r:id="rId31"/>
    <p:sldId id="285" r:id="rId32"/>
    <p:sldId id="286" r:id="rId33"/>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Bilinmeyen Kullanıcı" initial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32767"/>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87" d="100"/>
          <a:sy n="87" d="100"/>
        </p:scale>
        <p:origin x="-72" y="-192"/>
      </p:cViewPr>
      <p:guideLst>
        <p:guide orient="horz" pos="2160"/>
        <p:guide pos="3840"/>
      </p:guideLst>
    </p:cSldViewPr>
  </p:slideViewPr>
  <p:notesTextViewPr>
    <p:cViewPr>
      <p:scale>
        <a:sx n="1" d="1"/>
        <a:sy n="1" d="1"/>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commentAuthors" Target="commentAuthor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s>
</file>

<file path=ppt/comments/comment1.xml><?xml version="1.0" encoding="utf-8"?>
<p:cmLst xmlns:a="http://schemas.openxmlformats.org/drawingml/2006/main" xmlns:r="http://schemas.openxmlformats.org/officeDocument/2006/relationships" xmlns:p="http://schemas.openxmlformats.org/presentationml/2006/main">
  <p:cm authorId="1" dt="2020-03-21T14:22:32.951" idx="1">
    <p:pos x="7122" y="513"/>
    <p:text>VE SON 
İZLEDİGİNİZ İÇİN TEŞEKKÜR EDERİM</p:text>
    <p:extLst>
      <p:ext uri="{C676402C-5697-4E1C-873F-D02D1690AC5C}">
        <p15:threadingInfo xmlns:p15="http://schemas.microsoft.com/office/powerpoint/2012/main" xmlns="" timeZoneBias="-180"/>
      </p:ext>
    </p:extLst>
  </p:cm>
</p:cmLst>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Title 1"/>
          <p:cNvSpPr>
            <a:spLocks noGrp="1"/>
          </p:cNvSpPr>
          <p:nvPr>
            <p:ph type="ctrTitle"/>
          </p:nvPr>
        </p:nvSpPr>
        <p:spPr>
          <a:xfrm>
            <a:off x="2417779" y="802298"/>
            <a:ext cx="8637073" cy="2541431"/>
          </a:xfrm>
        </p:spPr>
        <p:txBody>
          <a:bodyPr bIns="0" anchor="b">
            <a:normAutofit/>
          </a:bodyPr>
          <a:lstStyle>
            <a:lvl1pPr algn="l">
              <a:defRPr sz="6600"/>
            </a:lvl1pPr>
          </a:lstStyle>
          <a:p>
            <a:r>
              <a:rPr lang="tr-TR" dirty="0"/>
              <a:t>Asıl başlık stilini düzenlemek için tıklayın</a:t>
            </a:r>
            <a:endParaRPr lang="en-US" dirty="0"/>
          </a:p>
        </p:txBody>
      </p:sp>
      <p:sp>
        <p:nvSpPr>
          <p:cNvPr id="3" name="Subtitle 2"/>
          <p:cNvSpPr>
            <a:spLocks noGrp="1"/>
          </p:cNvSpPr>
          <p:nvPr>
            <p:ph type="subTitle" idx="1"/>
          </p:nvPr>
        </p:nvSpPr>
        <p:spPr>
          <a:xfrm>
            <a:off x="2417780" y="3531204"/>
            <a:ext cx="8637072" cy="977621"/>
          </a:xfrm>
        </p:spPr>
        <p:txBody>
          <a:bodyPr tIns="91440" bIns="91440">
            <a:normAutofit/>
          </a:bodyPr>
          <a:lstStyle>
            <a:lvl1pPr marL="0" indent="0" algn="l">
              <a:buNone/>
              <a:defRPr sz="1800" b="0" cap="all" baseline="0">
                <a:solidFill>
                  <a:schemeClr val="tx1"/>
                </a:solidFill>
              </a:defRPr>
            </a:lvl1pPr>
            <a:lvl2pPr marL="457200" indent="0" algn="ctr">
              <a:buNone/>
              <a:defRPr sz="18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tr-TR" dirty="0"/>
              <a:t>Asıl alt başlık stilini düzenlemek için tıklayın</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pPr/>
              <a:t>3/29/2020</a:t>
            </a:fld>
            <a:endParaRPr lang="en-US" dirty="0"/>
          </a:p>
        </p:txBody>
      </p:sp>
      <p:sp>
        <p:nvSpPr>
          <p:cNvPr id="5" name="Footer Placeholder 4"/>
          <p:cNvSpPr>
            <a:spLocks noGrp="1"/>
          </p:cNvSpPr>
          <p:nvPr>
            <p:ph type="ftr" sz="quarter" idx="11"/>
          </p:nvPr>
        </p:nvSpPr>
        <p:spPr>
          <a:xfrm>
            <a:off x="2416500" y="329307"/>
            <a:ext cx="4973915" cy="309201"/>
          </a:xfrm>
        </p:spPr>
        <p:txBody>
          <a:bodyPr/>
          <a:lstStyle/>
          <a:p>
            <a:endParaRPr lang="en-US" dirty="0"/>
          </a:p>
        </p:txBody>
      </p:sp>
      <p:sp>
        <p:nvSpPr>
          <p:cNvPr id="6" name="Slide Number Placeholder 5"/>
          <p:cNvSpPr>
            <a:spLocks noGrp="1"/>
          </p:cNvSpPr>
          <p:nvPr>
            <p:ph type="sldNum" sz="quarter" idx="12"/>
          </p:nvPr>
        </p:nvSpPr>
        <p:spPr>
          <a:xfrm>
            <a:off x="1437664" y="798973"/>
            <a:ext cx="811019" cy="503578"/>
          </a:xfrm>
        </p:spPr>
        <p:txBody>
          <a:bodyPr/>
          <a:lstStyle/>
          <a:p>
            <a:fld id="{6D22F896-40B5-4ADD-8801-0D06FADFA095}" type="slidenum">
              <a:rPr lang="en-US" dirty="0"/>
              <a:pPr/>
              <a:t>‹#›</a:t>
            </a:fld>
            <a:endParaRPr lang="en-US" dirty="0"/>
          </a:p>
        </p:txBody>
      </p:sp>
      <p:cxnSp>
        <p:nvCxnSpPr>
          <p:cNvPr id="15" name="Straight Connector 14"/>
          <p:cNvCxnSpPr/>
          <p:nvPr/>
        </p:nvCxnSpPr>
        <p:spPr>
          <a:xfrm>
            <a:off x="2417780" y="3528542"/>
            <a:ext cx="8637072"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ve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dirty="0"/>
              <a:t>Asıl başlık stilini düzenlemek için tıklayın</a:t>
            </a:r>
            <a:endParaRPr lang="en-US" dirty="0"/>
          </a:p>
        </p:txBody>
      </p:sp>
      <p:sp>
        <p:nvSpPr>
          <p:cNvPr id="3" name="Vertical Text Placeholder 2"/>
          <p:cNvSpPr>
            <a:spLocks noGrp="1"/>
          </p:cNvSpPr>
          <p:nvPr>
            <p:ph type="body" orient="vert" idx="1"/>
          </p:nvPr>
        </p:nvSpPr>
        <p:spPr/>
        <p:txBody>
          <a:bodyPr vert="eaVert"/>
          <a:lstStyle/>
          <a:p>
            <a:pPr lvl="0"/>
            <a:r>
              <a:rPr lang="tr-TR" dirty="0"/>
              <a:t>Asıl metin stillerini düzenlemek için tıklayın</a:t>
            </a:r>
          </a:p>
          <a:p>
            <a:pPr lvl="1"/>
            <a:r>
              <a:rPr lang="tr-TR" dirty="0"/>
              <a:t>İkinci düzey</a:t>
            </a:r>
          </a:p>
          <a:p>
            <a:pPr lvl="2"/>
            <a:r>
              <a:rPr lang="tr-TR" dirty="0"/>
              <a:t>Üçüncü düzey</a:t>
            </a:r>
          </a:p>
          <a:p>
            <a:pPr lvl="3"/>
            <a:r>
              <a:rPr lang="tr-TR" dirty="0"/>
              <a:t>Dördüncü düzey</a:t>
            </a:r>
          </a:p>
          <a:p>
            <a:pPr lvl="4"/>
            <a:r>
              <a:rPr lang="tr-TR" dirty="0"/>
              <a:t>Beşinci düzey</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pPr/>
              <a:t>3/29/2020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pPr/>
              <a:t>‹#›</a:t>
            </a:fld>
            <a:endParaRPr lang="en-US" dirty="0"/>
          </a:p>
        </p:txBody>
      </p:sp>
      <p:cxnSp>
        <p:nvCxnSpPr>
          <p:cNvPr id="26" name="Straight Connector 25"/>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39111" y="798973"/>
            <a:ext cx="1615742" cy="4659889"/>
          </a:xfrm>
        </p:spPr>
        <p:txBody>
          <a:bodyPr vert="eaVert"/>
          <a:lstStyle>
            <a:lvl1pPr algn="l">
              <a:defRPr/>
            </a:lvl1pPr>
          </a:lstStyle>
          <a:p>
            <a:r>
              <a:rPr lang="tr-TR" dirty="0"/>
              <a:t>Asıl başlık stilini düzenlemek için tıklayın</a:t>
            </a:r>
            <a:endParaRPr lang="en-US" dirty="0"/>
          </a:p>
        </p:txBody>
      </p:sp>
      <p:sp>
        <p:nvSpPr>
          <p:cNvPr id="3" name="Vertical Text Placeholder 2"/>
          <p:cNvSpPr>
            <a:spLocks noGrp="1"/>
          </p:cNvSpPr>
          <p:nvPr>
            <p:ph type="body" orient="vert" idx="1"/>
          </p:nvPr>
        </p:nvSpPr>
        <p:spPr>
          <a:xfrm>
            <a:off x="1444672" y="798973"/>
            <a:ext cx="7828830" cy="4659889"/>
          </a:xfrm>
        </p:spPr>
        <p:txBody>
          <a:bodyPr vert="eaVert"/>
          <a:lstStyle/>
          <a:p>
            <a:pPr lvl="0"/>
            <a:r>
              <a:rPr lang="tr-TR" dirty="0"/>
              <a:t>Asıl metin stillerini düzenlemek için tıklayın</a:t>
            </a:r>
          </a:p>
          <a:p>
            <a:pPr lvl="1"/>
            <a:r>
              <a:rPr lang="tr-TR" dirty="0"/>
              <a:t>İkinci düzey</a:t>
            </a:r>
          </a:p>
          <a:p>
            <a:pPr lvl="2"/>
            <a:r>
              <a:rPr lang="tr-TR" dirty="0"/>
              <a:t>Üçüncü düzey</a:t>
            </a:r>
          </a:p>
          <a:p>
            <a:pPr lvl="3"/>
            <a:r>
              <a:rPr lang="tr-TR" dirty="0"/>
              <a:t>Dördüncü düzey</a:t>
            </a:r>
          </a:p>
          <a:p>
            <a:pPr lvl="4"/>
            <a:r>
              <a:rPr lang="tr-TR" dirty="0"/>
              <a:t>Beşinci düzey</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pPr/>
              <a:t>3/29/2020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pPr/>
              <a:t>‹#›</a:t>
            </a:fld>
            <a:endParaRPr lang="en-US" dirty="0"/>
          </a:p>
        </p:txBody>
      </p:sp>
      <p:cxnSp>
        <p:nvCxnSpPr>
          <p:cNvPr id="15" name="Straight Connector 14"/>
          <p:cNvCxnSpPr/>
          <p:nvPr/>
        </p:nvCxnSpPr>
        <p:spPr>
          <a:xfrm>
            <a:off x="9439111" y="798973"/>
            <a:ext cx="0" cy="4659889"/>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dirty="0"/>
              <a:t>Asıl başlık stilini düzenlemek için tıklayın</a:t>
            </a:r>
            <a:endParaRPr lang="en-US" dirty="0"/>
          </a:p>
        </p:txBody>
      </p:sp>
      <p:sp>
        <p:nvSpPr>
          <p:cNvPr id="3" name="Content Placeholder 2"/>
          <p:cNvSpPr>
            <a:spLocks noGrp="1"/>
          </p:cNvSpPr>
          <p:nvPr>
            <p:ph idx="1"/>
          </p:nvPr>
        </p:nvSpPr>
        <p:spPr/>
        <p:txBody>
          <a:bodyPr anchor="t"/>
          <a:lstStyle/>
          <a:p>
            <a:pPr lvl="0"/>
            <a:r>
              <a:rPr lang="tr-TR" dirty="0"/>
              <a:t>Asıl metin stillerini düzenlemek için tıklayın</a:t>
            </a:r>
          </a:p>
          <a:p>
            <a:pPr lvl="1"/>
            <a:r>
              <a:rPr lang="tr-TR" dirty="0"/>
              <a:t>İkinci düzey</a:t>
            </a:r>
          </a:p>
          <a:p>
            <a:pPr lvl="2"/>
            <a:r>
              <a:rPr lang="tr-TR" dirty="0"/>
              <a:t>Üçüncü düzey</a:t>
            </a:r>
          </a:p>
          <a:p>
            <a:pPr lvl="3"/>
            <a:r>
              <a:rPr lang="tr-TR" dirty="0"/>
              <a:t>Dördüncü düzey</a:t>
            </a:r>
          </a:p>
          <a:p>
            <a:pPr lvl="4"/>
            <a:r>
              <a:rPr lang="tr-TR" dirty="0"/>
              <a:t>Beşinci düzey</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pPr/>
              <a:t>3/29/2020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pPr/>
              <a:t>‹#›</a:t>
            </a:fld>
            <a:endParaRPr lang="en-US" dirty="0"/>
          </a:p>
        </p:txBody>
      </p:sp>
      <p:cxnSp>
        <p:nvCxnSpPr>
          <p:cNvPr id="33" name="Straight Connector 32"/>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 Bilgisi">
    <p:spTree>
      <p:nvGrpSpPr>
        <p:cNvPr id="1" name=""/>
        <p:cNvGrpSpPr/>
        <p:nvPr/>
      </p:nvGrpSpPr>
      <p:grpSpPr>
        <a:xfrm>
          <a:off x="0" y="0"/>
          <a:ext cx="0" cy="0"/>
          <a:chOff x="0" y="0"/>
          <a:chExt cx="0" cy="0"/>
        </a:xfrm>
      </p:grpSpPr>
      <p:sp>
        <p:nvSpPr>
          <p:cNvPr id="2" name="Title 1"/>
          <p:cNvSpPr>
            <a:spLocks noGrp="1"/>
          </p:cNvSpPr>
          <p:nvPr>
            <p:ph type="title"/>
          </p:nvPr>
        </p:nvSpPr>
        <p:spPr>
          <a:xfrm>
            <a:off x="1454239" y="1756130"/>
            <a:ext cx="8643154" cy="1887950"/>
          </a:xfrm>
        </p:spPr>
        <p:txBody>
          <a:bodyPr anchor="b">
            <a:normAutofit/>
          </a:bodyPr>
          <a:lstStyle>
            <a:lvl1pPr algn="l">
              <a:defRPr sz="3600"/>
            </a:lvl1pPr>
          </a:lstStyle>
          <a:p>
            <a:r>
              <a:rPr lang="tr-TR" dirty="0"/>
              <a:t>Asıl başlık stilini düzenlemek için tıklayın</a:t>
            </a:r>
            <a:endParaRPr lang="en-US" dirty="0"/>
          </a:p>
        </p:txBody>
      </p:sp>
      <p:sp>
        <p:nvSpPr>
          <p:cNvPr id="3" name="Text Placeholder 2"/>
          <p:cNvSpPr>
            <a:spLocks noGrp="1"/>
          </p:cNvSpPr>
          <p:nvPr>
            <p:ph type="body" idx="1"/>
          </p:nvPr>
        </p:nvSpPr>
        <p:spPr>
          <a:xfrm>
            <a:off x="1454239" y="3806195"/>
            <a:ext cx="8630446" cy="1012929"/>
          </a:xfrm>
        </p:spPr>
        <p:txBody>
          <a:bodyPr tIns="91440">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tr-TR" dirty="0"/>
              <a:t>Asıl metin stillerini düzenlemek için tıklayın</a:t>
            </a:r>
          </a:p>
        </p:txBody>
      </p:sp>
      <p:sp>
        <p:nvSpPr>
          <p:cNvPr id="4" name="Date Placeholder 3"/>
          <p:cNvSpPr>
            <a:spLocks noGrp="1"/>
          </p:cNvSpPr>
          <p:nvPr>
            <p:ph type="dt" sz="half" idx="10"/>
          </p:nvPr>
        </p:nvSpPr>
        <p:spPr/>
        <p:txBody>
          <a:bodyPr/>
          <a:lstStyle/>
          <a:p>
            <a:fld id="{48A87A34-81AB-432B-8DAE-1953F412C126}" type="datetimeFigureOut">
              <a:rPr lang="en-US" dirty="0"/>
              <a:pPr/>
              <a:t>3/29/2020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pPr/>
              <a:t>‹#›</a:t>
            </a:fld>
            <a:endParaRPr lang="en-US" dirty="0"/>
          </a:p>
        </p:txBody>
      </p:sp>
      <p:cxnSp>
        <p:nvCxnSpPr>
          <p:cNvPr id="15" name="Straight Connector 14"/>
          <p:cNvCxnSpPr/>
          <p:nvPr/>
        </p:nvCxnSpPr>
        <p:spPr>
          <a:xfrm>
            <a:off x="1454239" y="3804985"/>
            <a:ext cx="8630446"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Title 1"/>
          <p:cNvSpPr>
            <a:spLocks noGrp="1"/>
          </p:cNvSpPr>
          <p:nvPr>
            <p:ph type="title"/>
          </p:nvPr>
        </p:nvSpPr>
        <p:spPr>
          <a:xfrm>
            <a:off x="1449217" y="804889"/>
            <a:ext cx="9605635" cy="1059305"/>
          </a:xfrm>
        </p:spPr>
        <p:txBody>
          <a:bodyPr/>
          <a:lstStyle/>
          <a:p>
            <a:r>
              <a:rPr lang="tr-TR" dirty="0"/>
              <a:t>Asıl başlık stilini düzenlemek için tıklayın</a:t>
            </a:r>
            <a:endParaRPr lang="en-US" dirty="0"/>
          </a:p>
        </p:txBody>
      </p:sp>
      <p:sp>
        <p:nvSpPr>
          <p:cNvPr id="3" name="Content Placeholder 2"/>
          <p:cNvSpPr>
            <a:spLocks noGrp="1"/>
          </p:cNvSpPr>
          <p:nvPr>
            <p:ph sz="half" idx="1"/>
          </p:nvPr>
        </p:nvSpPr>
        <p:spPr>
          <a:xfrm>
            <a:off x="1447331" y="2010878"/>
            <a:ext cx="4645152" cy="3448595"/>
          </a:xfrm>
        </p:spPr>
        <p:txBody>
          <a:bodyPr/>
          <a:lstStyle/>
          <a:p>
            <a:pPr lvl="0"/>
            <a:r>
              <a:rPr lang="tr-TR" dirty="0"/>
              <a:t>Asıl metin stillerini düzenlemek için tıklayın</a:t>
            </a:r>
          </a:p>
          <a:p>
            <a:pPr lvl="1"/>
            <a:r>
              <a:rPr lang="tr-TR" dirty="0"/>
              <a:t>İkinci düzey</a:t>
            </a:r>
          </a:p>
          <a:p>
            <a:pPr lvl="2"/>
            <a:r>
              <a:rPr lang="tr-TR" dirty="0"/>
              <a:t>Üçüncü düzey</a:t>
            </a:r>
          </a:p>
          <a:p>
            <a:pPr lvl="3"/>
            <a:r>
              <a:rPr lang="tr-TR" dirty="0"/>
              <a:t>Dördüncü düzey</a:t>
            </a:r>
          </a:p>
          <a:p>
            <a:pPr lvl="4"/>
            <a:r>
              <a:rPr lang="tr-TR" dirty="0"/>
              <a:t>Beşinci düzey</a:t>
            </a:r>
            <a:endParaRPr lang="en-US" dirty="0"/>
          </a:p>
        </p:txBody>
      </p:sp>
      <p:sp>
        <p:nvSpPr>
          <p:cNvPr id="4" name="Content Placeholder 3"/>
          <p:cNvSpPr>
            <a:spLocks noGrp="1"/>
          </p:cNvSpPr>
          <p:nvPr>
            <p:ph sz="half" idx="2"/>
          </p:nvPr>
        </p:nvSpPr>
        <p:spPr>
          <a:xfrm>
            <a:off x="6413771" y="2017343"/>
            <a:ext cx="4645152" cy="3441520"/>
          </a:xfrm>
        </p:spPr>
        <p:txBody>
          <a:bodyPr/>
          <a:lstStyle/>
          <a:p>
            <a:pPr lvl="0"/>
            <a:r>
              <a:rPr lang="tr-TR" dirty="0"/>
              <a:t>Asıl metin stillerini düzenlemek için tıklayın</a:t>
            </a:r>
          </a:p>
          <a:p>
            <a:pPr lvl="1"/>
            <a:r>
              <a:rPr lang="tr-TR" dirty="0"/>
              <a:t>İkinci düzey</a:t>
            </a:r>
          </a:p>
          <a:p>
            <a:pPr lvl="2"/>
            <a:r>
              <a:rPr lang="tr-TR" dirty="0"/>
              <a:t>Üçüncü düzey</a:t>
            </a:r>
          </a:p>
          <a:p>
            <a:pPr lvl="3"/>
            <a:r>
              <a:rPr lang="tr-TR" dirty="0"/>
              <a:t>Dördüncü düzey</a:t>
            </a:r>
          </a:p>
          <a:p>
            <a:pPr lvl="4"/>
            <a:r>
              <a:rPr lang="tr-TR" dirty="0"/>
              <a:t>Beşinci düzey</a:t>
            </a:r>
            <a:endParaRPr lang="en-US" dirty="0"/>
          </a:p>
        </p:txBody>
      </p:sp>
      <p:sp>
        <p:nvSpPr>
          <p:cNvPr id="5" name="Date Placeholder 4"/>
          <p:cNvSpPr>
            <a:spLocks noGrp="1"/>
          </p:cNvSpPr>
          <p:nvPr>
            <p:ph type="dt" sz="half" idx="10"/>
          </p:nvPr>
        </p:nvSpPr>
        <p:spPr/>
        <p:txBody>
          <a:bodyPr/>
          <a:lstStyle/>
          <a:p>
            <a:fld id="{48A87A34-81AB-432B-8DAE-1953F412C126}" type="datetimeFigureOut">
              <a:rPr lang="en-US" dirty="0"/>
              <a:pPr/>
              <a:t>3/29/2020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pPr/>
              <a:t>‹#›</a:t>
            </a:fld>
            <a:endParaRPr lang="en-US" dirty="0"/>
          </a:p>
        </p:txBody>
      </p:sp>
      <p:cxnSp>
        <p:nvCxnSpPr>
          <p:cNvPr id="35" name="Straight Connector 34"/>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Title 1"/>
          <p:cNvSpPr>
            <a:spLocks noGrp="1"/>
          </p:cNvSpPr>
          <p:nvPr>
            <p:ph type="title"/>
          </p:nvPr>
        </p:nvSpPr>
        <p:spPr>
          <a:xfrm>
            <a:off x="1447191" y="804163"/>
            <a:ext cx="9607661" cy="1056319"/>
          </a:xfrm>
        </p:spPr>
        <p:txBody>
          <a:bodyPr/>
          <a:lstStyle/>
          <a:p>
            <a:r>
              <a:rPr lang="tr-TR" dirty="0"/>
              <a:t>Asıl başlık stilini düzenlemek için tıklayın</a:t>
            </a:r>
            <a:endParaRPr lang="en-US" dirty="0"/>
          </a:p>
        </p:txBody>
      </p:sp>
      <p:sp>
        <p:nvSpPr>
          <p:cNvPr id="3" name="Text Placeholder 2"/>
          <p:cNvSpPr>
            <a:spLocks noGrp="1"/>
          </p:cNvSpPr>
          <p:nvPr>
            <p:ph type="body" idx="1"/>
          </p:nvPr>
        </p:nvSpPr>
        <p:spPr>
          <a:xfrm>
            <a:off x="1447191" y="2019549"/>
            <a:ext cx="4645152" cy="801943"/>
          </a:xfrm>
        </p:spPr>
        <p:txBody>
          <a:bodyPr anchor="b">
            <a:normAutofit/>
          </a:bodyPr>
          <a:lstStyle>
            <a:lvl1pPr marL="0" indent="0">
              <a:lnSpc>
                <a:spcPct val="100000"/>
              </a:lnSpc>
              <a:buNone/>
              <a:defRPr sz="2200" b="0" cap="all" baseline="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dirty="0"/>
              <a:t>Asıl metin stillerini düzenlemek için tıklayın</a:t>
            </a:r>
          </a:p>
        </p:txBody>
      </p:sp>
      <p:sp>
        <p:nvSpPr>
          <p:cNvPr id="4" name="Content Placeholder 3"/>
          <p:cNvSpPr>
            <a:spLocks noGrp="1"/>
          </p:cNvSpPr>
          <p:nvPr>
            <p:ph sz="half" idx="2"/>
          </p:nvPr>
        </p:nvSpPr>
        <p:spPr>
          <a:xfrm>
            <a:off x="1447191" y="2824269"/>
            <a:ext cx="4645152" cy="2644457"/>
          </a:xfrm>
        </p:spPr>
        <p:txBody>
          <a:bodyPr/>
          <a:lstStyle/>
          <a:p>
            <a:pPr lvl="0"/>
            <a:r>
              <a:rPr lang="tr-TR" dirty="0"/>
              <a:t>Asıl metin stillerini düzenlemek için tıklayın</a:t>
            </a:r>
          </a:p>
          <a:p>
            <a:pPr lvl="1"/>
            <a:r>
              <a:rPr lang="tr-TR" dirty="0"/>
              <a:t>İkinci düzey</a:t>
            </a:r>
          </a:p>
          <a:p>
            <a:pPr lvl="2"/>
            <a:r>
              <a:rPr lang="tr-TR" dirty="0"/>
              <a:t>Üçüncü düzey</a:t>
            </a:r>
          </a:p>
          <a:p>
            <a:pPr lvl="3"/>
            <a:r>
              <a:rPr lang="tr-TR" dirty="0"/>
              <a:t>Dördüncü düzey</a:t>
            </a:r>
          </a:p>
          <a:p>
            <a:pPr lvl="4"/>
            <a:r>
              <a:rPr lang="tr-TR" dirty="0"/>
              <a:t>Beşinci düzey</a:t>
            </a:r>
            <a:endParaRPr lang="en-US" dirty="0"/>
          </a:p>
        </p:txBody>
      </p:sp>
      <p:sp>
        <p:nvSpPr>
          <p:cNvPr id="5" name="Text Placeholder 4"/>
          <p:cNvSpPr>
            <a:spLocks noGrp="1"/>
          </p:cNvSpPr>
          <p:nvPr>
            <p:ph type="body" sz="quarter" idx="3"/>
          </p:nvPr>
        </p:nvSpPr>
        <p:spPr>
          <a:xfrm>
            <a:off x="6412362" y="2023003"/>
            <a:ext cx="4645152" cy="802237"/>
          </a:xfrm>
        </p:spPr>
        <p:txBody>
          <a:bodyPr anchor="b">
            <a:normAutofit/>
          </a:bodyPr>
          <a:lstStyle>
            <a:lvl1pPr marL="0" indent="0">
              <a:lnSpc>
                <a:spcPct val="100000"/>
              </a:lnSpc>
              <a:buNone/>
              <a:defRPr sz="2200" b="0" cap="all" baseline="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dirty="0"/>
              <a:t>Asıl metin stillerini düzenlemek için tıklayın</a:t>
            </a:r>
          </a:p>
        </p:txBody>
      </p:sp>
      <p:sp>
        <p:nvSpPr>
          <p:cNvPr id="6" name="Content Placeholder 5"/>
          <p:cNvSpPr>
            <a:spLocks noGrp="1"/>
          </p:cNvSpPr>
          <p:nvPr>
            <p:ph sz="quarter" idx="4"/>
          </p:nvPr>
        </p:nvSpPr>
        <p:spPr>
          <a:xfrm>
            <a:off x="6412362" y="2821491"/>
            <a:ext cx="4645152" cy="2637371"/>
          </a:xfrm>
        </p:spPr>
        <p:txBody>
          <a:bodyPr/>
          <a:lstStyle/>
          <a:p>
            <a:pPr lvl="0"/>
            <a:r>
              <a:rPr lang="tr-TR" dirty="0"/>
              <a:t>Asıl metin stillerini düzenlemek için tıklayın</a:t>
            </a:r>
          </a:p>
          <a:p>
            <a:pPr lvl="1"/>
            <a:r>
              <a:rPr lang="tr-TR" dirty="0"/>
              <a:t>İkinci düzey</a:t>
            </a:r>
          </a:p>
          <a:p>
            <a:pPr lvl="2"/>
            <a:r>
              <a:rPr lang="tr-TR" dirty="0"/>
              <a:t>Üçüncü düzey</a:t>
            </a:r>
          </a:p>
          <a:p>
            <a:pPr lvl="3"/>
            <a:r>
              <a:rPr lang="tr-TR" dirty="0"/>
              <a:t>Dördüncü düzey</a:t>
            </a:r>
          </a:p>
          <a:p>
            <a:pPr lvl="4"/>
            <a:r>
              <a:rPr lang="tr-TR" dirty="0"/>
              <a:t>Beşinci düzey</a:t>
            </a:r>
            <a:endParaRPr lang="en-US" dirty="0"/>
          </a:p>
        </p:txBody>
      </p:sp>
      <p:sp>
        <p:nvSpPr>
          <p:cNvPr id="7" name="Date Placeholder 6"/>
          <p:cNvSpPr>
            <a:spLocks noGrp="1"/>
          </p:cNvSpPr>
          <p:nvPr>
            <p:ph type="dt" sz="half" idx="10"/>
          </p:nvPr>
        </p:nvSpPr>
        <p:spPr/>
        <p:txBody>
          <a:bodyPr/>
          <a:lstStyle/>
          <a:p>
            <a:fld id="{48A87A34-81AB-432B-8DAE-1953F412C126}" type="datetimeFigureOut">
              <a:rPr lang="en-US" dirty="0"/>
              <a:pPr/>
              <a:t>3/29/2020</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D22F896-40B5-4ADD-8801-0D06FADFA095}" type="slidenum">
              <a:rPr lang="en-US" dirty="0"/>
              <a:pPr/>
              <a:t>‹#›</a:t>
            </a:fld>
            <a:endParaRPr lang="en-US" dirty="0"/>
          </a:p>
        </p:txBody>
      </p:sp>
      <p:cxnSp>
        <p:nvCxnSpPr>
          <p:cNvPr id="29" name="Straight Connector 28"/>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dirty="0"/>
              <a:t>Asıl başlık stilini düzenlemek için tıklayın</a:t>
            </a:r>
            <a:endParaRPr lang="en-US" dirty="0"/>
          </a:p>
        </p:txBody>
      </p:sp>
      <p:sp>
        <p:nvSpPr>
          <p:cNvPr id="3" name="Date Placeholder 2"/>
          <p:cNvSpPr>
            <a:spLocks noGrp="1"/>
          </p:cNvSpPr>
          <p:nvPr>
            <p:ph type="dt" sz="half" idx="10"/>
          </p:nvPr>
        </p:nvSpPr>
        <p:spPr/>
        <p:txBody>
          <a:bodyPr/>
          <a:lstStyle/>
          <a:p>
            <a:fld id="{48A87A34-81AB-432B-8DAE-1953F412C126}" type="datetimeFigureOut">
              <a:rPr lang="en-US" dirty="0"/>
              <a:pPr/>
              <a:t>3/29/2020</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pPr/>
              <a:t>‹#›</a:t>
            </a:fld>
            <a:endParaRPr lang="en-US" dirty="0"/>
          </a:p>
        </p:txBody>
      </p:sp>
      <p:cxnSp>
        <p:nvCxnSpPr>
          <p:cNvPr id="25" name="Straight Connector 24"/>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8A87A34-81AB-432B-8DAE-1953F412C126}" type="datetimeFigureOut">
              <a:rPr lang="en-US" dirty="0"/>
              <a:pPr/>
              <a:t>3/29/2020</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Title 1"/>
          <p:cNvSpPr>
            <a:spLocks noGrp="1"/>
          </p:cNvSpPr>
          <p:nvPr>
            <p:ph type="title"/>
          </p:nvPr>
        </p:nvSpPr>
        <p:spPr>
          <a:xfrm>
            <a:off x="1444671" y="798973"/>
            <a:ext cx="3273099" cy="2247117"/>
          </a:xfrm>
        </p:spPr>
        <p:txBody>
          <a:bodyPr anchor="b">
            <a:normAutofit/>
          </a:bodyPr>
          <a:lstStyle>
            <a:lvl1pPr algn="l">
              <a:defRPr sz="2400"/>
            </a:lvl1pPr>
          </a:lstStyle>
          <a:p>
            <a:r>
              <a:rPr lang="tr-TR" dirty="0"/>
              <a:t>Asıl başlık stilini düzenlemek için tıklayın</a:t>
            </a:r>
            <a:endParaRPr lang="en-US" dirty="0"/>
          </a:p>
        </p:txBody>
      </p:sp>
      <p:sp>
        <p:nvSpPr>
          <p:cNvPr id="3" name="Content Placeholder 2"/>
          <p:cNvSpPr>
            <a:spLocks noGrp="1"/>
          </p:cNvSpPr>
          <p:nvPr>
            <p:ph idx="1"/>
          </p:nvPr>
        </p:nvSpPr>
        <p:spPr>
          <a:xfrm>
            <a:off x="5043714" y="798974"/>
            <a:ext cx="6012470" cy="4658826"/>
          </a:xfrm>
        </p:spPr>
        <p:txBody>
          <a:bodyPr anchor="ctr"/>
          <a:lstStyle/>
          <a:p>
            <a:pPr lvl="0"/>
            <a:r>
              <a:rPr lang="tr-TR" dirty="0"/>
              <a:t>Asıl metin stillerini düzenlemek için tıklayın</a:t>
            </a:r>
          </a:p>
          <a:p>
            <a:pPr lvl="1"/>
            <a:r>
              <a:rPr lang="tr-TR" dirty="0"/>
              <a:t>İkinci düzey</a:t>
            </a:r>
          </a:p>
          <a:p>
            <a:pPr lvl="2"/>
            <a:r>
              <a:rPr lang="tr-TR" dirty="0"/>
              <a:t>Üçüncü düzey</a:t>
            </a:r>
          </a:p>
          <a:p>
            <a:pPr lvl="3"/>
            <a:r>
              <a:rPr lang="tr-TR" dirty="0"/>
              <a:t>Dördüncü düzey</a:t>
            </a:r>
          </a:p>
          <a:p>
            <a:pPr lvl="4"/>
            <a:r>
              <a:rPr lang="tr-TR" dirty="0"/>
              <a:t>Beşinci düzey</a:t>
            </a:r>
            <a:endParaRPr lang="en-US" dirty="0"/>
          </a:p>
        </p:txBody>
      </p:sp>
      <p:sp>
        <p:nvSpPr>
          <p:cNvPr id="4" name="Text Placeholder 3"/>
          <p:cNvSpPr>
            <a:spLocks noGrp="1"/>
          </p:cNvSpPr>
          <p:nvPr>
            <p:ph type="body" sz="half" idx="2"/>
          </p:nvPr>
        </p:nvSpPr>
        <p:spPr>
          <a:xfrm>
            <a:off x="1444671" y="3205491"/>
            <a:ext cx="3275013" cy="2248181"/>
          </a:xfrm>
        </p:spPr>
        <p:txBody>
          <a:bodyPr/>
          <a:lstStyle>
            <a:lvl1pPr marL="0" indent="0" algn="l">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dirty="0"/>
              <a:t>Asıl metin stillerini düzenlemek için tıklayın</a:t>
            </a:r>
          </a:p>
        </p:txBody>
      </p:sp>
      <p:sp>
        <p:nvSpPr>
          <p:cNvPr id="5" name="Date Placeholder 4"/>
          <p:cNvSpPr>
            <a:spLocks noGrp="1"/>
          </p:cNvSpPr>
          <p:nvPr>
            <p:ph type="dt" sz="half" idx="10"/>
          </p:nvPr>
        </p:nvSpPr>
        <p:spPr/>
        <p:txBody>
          <a:bodyPr/>
          <a:lstStyle/>
          <a:p>
            <a:fld id="{48A87A34-81AB-432B-8DAE-1953F412C126}" type="datetimeFigureOut">
              <a:rPr lang="en-US" dirty="0"/>
              <a:pPr/>
              <a:t>3/29/2020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pPr/>
              <a:t>‹#›</a:t>
            </a:fld>
            <a:endParaRPr lang="en-US" dirty="0"/>
          </a:p>
        </p:txBody>
      </p:sp>
      <p:cxnSp>
        <p:nvCxnSpPr>
          <p:cNvPr id="17" name="Straight Connector 16"/>
          <p:cNvCxnSpPr/>
          <p:nvPr/>
        </p:nvCxnSpPr>
        <p:spPr>
          <a:xfrm>
            <a:off x="1448280" y="3205491"/>
            <a:ext cx="3269490"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grpSp>
        <p:nvGrpSpPr>
          <p:cNvPr id="8" name="Group 7"/>
          <p:cNvGrpSpPr/>
          <p:nvPr/>
        </p:nvGrpSpPr>
        <p:grpSpPr>
          <a:xfrm>
            <a:off x="7477387" y="482170"/>
            <a:ext cx="4074533" cy="5149101"/>
            <a:chOff x="7477387" y="482170"/>
            <a:chExt cx="4074533" cy="5149101"/>
          </a:xfrm>
        </p:grpSpPr>
        <p:sp>
          <p:nvSpPr>
            <p:cNvPr id="18" name="Rectangle 17"/>
            <p:cNvSpPr/>
            <p:nvPr/>
          </p:nvSpPr>
          <p:spPr bwMode="black">
            <a:xfrm>
              <a:off x="7477387" y="482170"/>
              <a:ext cx="4074533" cy="5149101"/>
            </a:xfrm>
            <a:prstGeom prst="rect">
              <a:avLst/>
            </a:prstGeom>
            <a:gradFill>
              <a:gsLst>
                <a:gs pos="0">
                  <a:srgbClr val="000001"/>
                </a:gs>
                <a:gs pos="100000">
                  <a:srgbClr val="191919"/>
                </a:gs>
              </a:gsLst>
            </a:gradFill>
            <a:ln w="76200" cmpd="sng">
              <a:noFill/>
              <a:miter lim="800000"/>
            </a:ln>
            <a:effectLst>
              <a:outerShdw blurRad="127000" dist="228600" dir="4740000" sx="98000" sy="98000" algn="tl" rotWithShape="0">
                <a:srgbClr val="000000">
                  <a:alpha val="34000"/>
                </a:srgbClr>
              </a:outerShdw>
            </a:effectLst>
            <a:scene3d>
              <a:camera prst="orthographicFront"/>
              <a:lightRig rig="threePt" dir="t"/>
            </a:scene3d>
            <a:sp3d>
              <a:bevelT w="152400" h="50800" prst="softRound"/>
            </a:sp3d>
          </p:spPr>
          <p:style>
            <a:lnRef idx="1">
              <a:schemeClr val="accent1"/>
            </a:lnRef>
            <a:fillRef idx="3">
              <a:schemeClr val="accent1"/>
            </a:fillRef>
            <a:effectRef idx="2">
              <a:schemeClr val="accent1"/>
            </a:effectRef>
            <a:fontRef idx="minor">
              <a:schemeClr val="lt1"/>
            </a:fontRef>
          </p:style>
        </p:sp>
        <p:sp>
          <p:nvSpPr>
            <p:cNvPr id="19" name="Rectangle 18"/>
            <p:cNvSpPr/>
            <p:nvPr/>
          </p:nvSpPr>
          <p:spPr bwMode="blackWhite">
            <a:xfrm>
              <a:off x="7790446" y="812506"/>
              <a:ext cx="3450289" cy="4466452"/>
            </a:xfrm>
            <a:prstGeom prst="rect">
              <a:avLst/>
            </a:prstGeom>
            <a:gradFill>
              <a:gsLst>
                <a:gs pos="0">
                  <a:srgbClr val="DADADA"/>
                </a:gs>
                <a:gs pos="100000">
                  <a:srgbClr val="FFFFFE"/>
                </a:gs>
              </a:gsLst>
              <a:lin ang="16200000" scaled="0"/>
            </a:gradFill>
            <a:ln w="50800" cmpd="sng">
              <a:solidFill>
                <a:srgbClr val="191919"/>
              </a:solidFill>
              <a:miter lim="800000"/>
            </a:ln>
            <a:effectLst>
              <a:innerShdw blurRad="63500" dist="88900" dir="14100000">
                <a:srgbClr val="000000">
                  <a:alpha val="30000"/>
                </a:srgbClr>
              </a:innerShdw>
            </a:effectLst>
            <a:scene3d>
              <a:camera prst="orthographicFront"/>
              <a:lightRig rig="threePt" dir="t"/>
            </a:scene3d>
            <a:sp3d>
              <a:bevelT prst="relaxedInset"/>
            </a:sp3d>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title"/>
          </p:nvPr>
        </p:nvSpPr>
        <p:spPr>
          <a:xfrm>
            <a:off x="1451206" y="1129513"/>
            <a:ext cx="5532328" cy="1830584"/>
          </a:xfrm>
        </p:spPr>
        <p:txBody>
          <a:bodyPr anchor="b">
            <a:normAutofit/>
          </a:bodyPr>
          <a:lstStyle>
            <a:lvl1pPr>
              <a:defRPr sz="3200"/>
            </a:lvl1pPr>
          </a:lstStyle>
          <a:p>
            <a:r>
              <a:rPr lang="tr-TR" dirty="0"/>
              <a:t>Asıl başlık stilini düzenlemek için tıklayın</a:t>
            </a:r>
            <a:endParaRPr lang="en-US" dirty="0"/>
          </a:p>
        </p:txBody>
      </p:sp>
      <p:sp>
        <p:nvSpPr>
          <p:cNvPr id="3" name="Picture Placeholder 2"/>
          <p:cNvSpPr>
            <a:spLocks noGrp="1" noChangeAspect="1"/>
          </p:cNvSpPr>
          <p:nvPr>
            <p:ph type="pic" idx="1"/>
          </p:nvPr>
        </p:nvSpPr>
        <p:spPr>
          <a:xfrm>
            <a:off x="8124389" y="1122542"/>
            <a:ext cx="2791171" cy="3866327"/>
          </a:xfrm>
          <a:solidFill>
            <a:schemeClr val="bg1">
              <a:lumMod val="85000"/>
            </a:schemeClr>
          </a:solidFill>
          <a:ln w="9525" cap="sq">
            <a:noFill/>
            <a:miter lim="800000"/>
          </a:ln>
          <a:effectLst/>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tr-TR" dirty="0"/>
              <a:t>Resim eklemek için simgeye tıklayın</a:t>
            </a:r>
            <a:endParaRPr lang="en-US" dirty="0"/>
          </a:p>
        </p:txBody>
      </p:sp>
      <p:sp>
        <p:nvSpPr>
          <p:cNvPr id="4" name="Text Placeholder 3"/>
          <p:cNvSpPr>
            <a:spLocks noGrp="1"/>
          </p:cNvSpPr>
          <p:nvPr>
            <p:ph type="body" sz="half" idx="2"/>
          </p:nvPr>
        </p:nvSpPr>
        <p:spPr>
          <a:xfrm>
            <a:off x="1450329" y="3145992"/>
            <a:ext cx="5524404" cy="2003742"/>
          </a:xfrm>
        </p:spPr>
        <p:txBody>
          <a:bodyPr>
            <a:normAutofit/>
          </a:bodyPr>
          <a:lstStyle>
            <a:lvl1pPr marL="0" indent="0" algn="l">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dirty="0"/>
              <a:t>Asıl metin stillerini düzenlemek için tıklayın</a:t>
            </a:r>
          </a:p>
        </p:txBody>
      </p:sp>
      <p:sp>
        <p:nvSpPr>
          <p:cNvPr id="5" name="Date Placeholder 4"/>
          <p:cNvSpPr>
            <a:spLocks noGrp="1"/>
          </p:cNvSpPr>
          <p:nvPr>
            <p:ph type="dt" sz="half" idx="10"/>
          </p:nvPr>
        </p:nvSpPr>
        <p:spPr>
          <a:xfrm>
            <a:off x="1447382" y="5469856"/>
            <a:ext cx="5527351" cy="320123"/>
          </a:xfrm>
        </p:spPr>
        <p:txBody>
          <a:bodyPr/>
          <a:lstStyle>
            <a:lvl1pPr algn="l">
              <a:defRPr/>
            </a:lvl1pPr>
          </a:lstStyle>
          <a:p>
            <a:fld id="{48A87A34-81AB-432B-8DAE-1953F412C126}" type="datetimeFigureOut">
              <a:rPr lang="en-US" dirty="0"/>
              <a:pPr/>
              <a:t>3/29/2020</a:t>
            </a:fld>
            <a:endParaRPr lang="en-US" dirty="0"/>
          </a:p>
        </p:txBody>
      </p:sp>
      <p:sp>
        <p:nvSpPr>
          <p:cNvPr id="6" name="Footer Placeholder 5"/>
          <p:cNvSpPr>
            <a:spLocks noGrp="1"/>
          </p:cNvSpPr>
          <p:nvPr>
            <p:ph type="ftr" sz="quarter" idx="11"/>
          </p:nvPr>
        </p:nvSpPr>
        <p:spPr>
          <a:xfrm>
            <a:off x="1447382" y="318640"/>
            <a:ext cx="5541004" cy="320931"/>
          </a:xfrm>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pPr/>
              <a:t>‹#›</a:t>
            </a:fld>
            <a:endParaRPr lang="en-US" dirty="0"/>
          </a:p>
        </p:txBody>
      </p:sp>
      <p:cxnSp>
        <p:nvCxnSpPr>
          <p:cNvPr id="31" name="Straight Connector 30"/>
          <p:cNvCxnSpPr/>
          <p:nvPr/>
        </p:nvCxnSpPr>
        <p:spPr>
          <a:xfrm>
            <a:off x="1447382" y="3143605"/>
            <a:ext cx="5527351"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8" name="Rectangle 7"/>
          <p:cNvSpPr/>
          <p:nvPr/>
        </p:nvSpPr>
        <p:spPr>
          <a:xfrm>
            <a:off x="0" y="2019476"/>
            <a:ext cx="12192000" cy="4105941"/>
          </a:xfrm>
          <a:prstGeom prst="rect">
            <a:avLst/>
          </a:prstGeom>
          <a:gradFill flip="none" rotWithShape="1">
            <a:gsLst>
              <a:gs pos="0">
                <a:schemeClr val="bg2">
                  <a:alpha val="0"/>
                </a:schemeClr>
              </a:gs>
              <a:gs pos="100000">
                <a:schemeClr val="bg2"/>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sp>
      <p:pic>
        <p:nvPicPr>
          <p:cNvPr id="7" name="Picture 6"/>
          <p:cNvPicPr>
            <a:picLocks noChangeAspect="1"/>
          </p:cNvPicPr>
          <p:nvPr/>
        </p:nvPicPr>
        <p:blipFill rotWithShape="1">
          <a:blip r:embed="rId13">
            <a:extLst>
              <a:ext uri="{28A0092B-C50C-407E-A947-70E740481C1C}">
                <a14:useLocalDpi xmlns:a14="http://schemas.microsoft.com/office/drawing/2010/main" xmlns="" val="0"/>
              </a:ext>
            </a:extLst>
          </a:blip>
          <a:srcRect t="1538" b="-1538"/>
          <a:stretch/>
        </p:blipFill>
        <p:spPr bwMode="black">
          <a:xfrm>
            <a:off x="0" y="6126480"/>
            <a:ext cx="12192000" cy="742950"/>
          </a:xfrm>
          <a:prstGeom prst="rect">
            <a:avLst/>
          </a:prstGeom>
        </p:spPr>
      </p:pic>
      <p:sp>
        <p:nvSpPr>
          <p:cNvPr id="2" name="Title Placeholder 1"/>
          <p:cNvSpPr>
            <a:spLocks noGrp="1"/>
          </p:cNvSpPr>
          <p:nvPr>
            <p:ph type="title"/>
          </p:nvPr>
        </p:nvSpPr>
        <p:spPr>
          <a:xfrm>
            <a:off x="1451579" y="804519"/>
            <a:ext cx="9603275" cy="1049235"/>
          </a:xfrm>
          <a:prstGeom prst="rect">
            <a:avLst/>
          </a:prstGeom>
        </p:spPr>
        <p:txBody>
          <a:bodyPr vert="horz" lIns="91440" tIns="45720" rIns="91440" bIns="45720" rtlCol="0" anchor="t">
            <a:normAutofit/>
          </a:bodyPr>
          <a:lstStyle/>
          <a:p>
            <a:r>
              <a:rPr lang="tr-TR" dirty="0"/>
              <a:t>Asıl başlık stilini düzenlemek için tıklayın</a:t>
            </a:r>
            <a:endParaRPr lang="en-US" dirty="0"/>
          </a:p>
        </p:txBody>
      </p:sp>
      <p:sp>
        <p:nvSpPr>
          <p:cNvPr id="3" name="Text Placeholder 2"/>
          <p:cNvSpPr>
            <a:spLocks noGrp="1"/>
          </p:cNvSpPr>
          <p:nvPr>
            <p:ph type="body" idx="1"/>
          </p:nvPr>
        </p:nvSpPr>
        <p:spPr>
          <a:xfrm>
            <a:off x="1451579" y="2015732"/>
            <a:ext cx="9603275" cy="3450613"/>
          </a:xfrm>
          <a:prstGeom prst="rect">
            <a:avLst/>
          </a:prstGeom>
        </p:spPr>
        <p:txBody>
          <a:bodyPr vert="horz" lIns="91440" tIns="45720" rIns="91440" bIns="45720" rtlCol="0">
            <a:normAutofit/>
          </a:bodyPr>
          <a:lstStyle/>
          <a:p>
            <a:pPr lvl="0"/>
            <a:r>
              <a:rPr lang="tr-TR" dirty="0"/>
              <a:t>Asıl metin stillerini düzenlemek için tıklayın</a:t>
            </a:r>
          </a:p>
          <a:p>
            <a:pPr lvl="1"/>
            <a:r>
              <a:rPr lang="tr-TR" dirty="0"/>
              <a:t>İkinci düzey</a:t>
            </a:r>
          </a:p>
          <a:p>
            <a:pPr lvl="2"/>
            <a:r>
              <a:rPr lang="tr-TR" dirty="0"/>
              <a:t>Üçüncü düzey</a:t>
            </a:r>
          </a:p>
          <a:p>
            <a:pPr lvl="3"/>
            <a:r>
              <a:rPr lang="tr-TR" dirty="0"/>
              <a:t>Dördüncü düzey</a:t>
            </a:r>
          </a:p>
          <a:p>
            <a:pPr lvl="4"/>
            <a:r>
              <a:rPr lang="tr-TR" dirty="0"/>
              <a:t>Beşinci düzey</a:t>
            </a:r>
            <a:endParaRPr lang="en-US" dirty="0"/>
          </a:p>
        </p:txBody>
      </p:sp>
      <p:sp>
        <p:nvSpPr>
          <p:cNvPr id="4" name="Date Placeholder 3"/>
          <p:cNvSpPr>
            <a:spLocks noGrp="1"/>
          </p:cNvSpPr>
          <p:nvPr>
            <p:ph type="dt" sz="half" idx="2"/>
          </p:nvPr>
        </p:nvSpPr>
        <p:spPr>
          <a:xfrm>
            <a:off x="7554138" y="330370"/>
            <a:ext cx="3500715" cy="309201"/>
          </a:xfrm>
          <a:prstGeom prst="rect">
            <a:avLst/>
          </a:prstGeom>
        </p:spPr>
        <p:txBody>
          <a:bodyPr vert="horz" lIns="91440" tIns="45720" rIns="91440" bIns="45720" rtlCol="0" anchor="ctr"/>
          <a:lstStyle>
            <a:lvl1pPr algn="r">
              <a:defRPr sz="1000">
                <a:solidFill>
                  <a:schemeClr val="tx1">
                    <a:tint val="75000"/>
                  </a:schemeClr>
                </a:solidFill>
              </a:defRPr>
            </a:lvl1pPr>
          </a:lstStyle>
          <a:p>
            <a:fld id="{48A87A34-81AB-432B-8DAE-1953F412C126}" type="datetimeFigureOut">
              <a:rPr lang="en-US" dirty="0"/>
              <a:pPr/>
              <a:t>3/29/2020</a:t>
            </a:fld>
            <a:endParaRPr lang="en-US" dirty="0"/>
          </a:p>
        </p:txBody>
      </p:sp>
      <p:sp>
        <p:nvSpPr>
          <p:cNvPr id="5" name="Footer Placeholder 4"/>
          <p:cNvSpPr>
            <a:spLocks noGrp="1"/>
          </p:cNvSpPr>
          <p:nvPr>
            <p:ph type="ftr" sz="quarter" idx="3"/>
          </p:nvPr>
        </p:nvSpPr>
        <p:spPr>
          <a:xfrm>
            <a:off x="1451579" y="329307"/>
            <a:ext cx="5938836" cy="309201"/>
          </a:xfrm>
          <a:prstGeom prst="rect">
            <a:avLst/>
          </a:prstGeom>
        </p:spPr>
        <p:txBody>
          <a:bodyPr vert="horz" lIns="91440" tIns="45720" rIns="91440" bIns="45720" rtlCol="0" anchor="ctr"/>
          <a:lstStyle>
            <a:lvl1pPr algn="l">
              <a:defRPr sz="10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480060" y="798973"/>
            <a:ext cx="811019" cy="503578"/>
          </a:xfrm>
          <a:prstGeom prst="rect">
            <a:avLst/>
          </a:prstGeom>
        </p:spPr>
        <p:txBody>
          <a:bodyPr vert="horz" lIns="91440" tIns="45720" rIns="91440" bIns="45720" rtlCol="0" anchor="t"/>
          <a:lstStyle>
            <a:lvl1pPr algn="r">
              <a:defRPr sz="2800">
                <a:solidFill>
                  <a:schemeClr val="accent1"/>
                </a:solidFill>
              </a:defRPr>
            </a:lvl1pPr>
          </a:lstStyle>
          <a:p>
            <a:fld id="{6D22F896-40B5-4ADD-8801-0D06FADFA095}" type="slidenum">
              <a:rPr lang="en-US" dirty="0"/>
              <a:pPr/>
              <a:t>‹#›</a:t>
            </a:fld>
            <a:endParaRPr lang="en-US" dirty="0"/>
          </a:p>
        </p:txBody>
      </p:sp>
      <p:cxnSp>
        <p:nvCxnSpPr>
          <p:cNvPr id="10" name="Straight Connector 9"/>
          <p:cNvCxnSpPr/>
          <p:nvPr/>
        </p:nvCxnSpPr>
        <p:spPr>
          <a:xfrm>
            <a:off x="0" y="6128413"/>
            <a:ext cx="12192000" cy="0"/>
          </a:xfrm>
          <a:prstGeom prst="line">
            <a:avLst/>
          </a:prstGeom>
          <a:ln w="12700">
            <a:solidFill>
              <a:srgbClr val="000001">
                <a:alpha val="20000"/>
              </a:srgbClr>
            </a:solidFill>
          </a:ln>
        </p:spPr>
        <p:style>
          <a:lnRef idx="1">
            <a:schemeClr val="accent1"/>
          </a:lnRef>
          <a:fillRef idx="0">
            <a:schemeClr val="accent1"/>
          </a:fillRef>
          <a:effectRef idx="0">
            <a:schemeClr val="accent1"/>
          </a:effectRef>
          <a:fontRef idx="minor">
            <a:schemeClr val="tx1"/>
          </a:fontRef>
        </p:style>
      </p:cxn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3200" b="0" i="0" kern="1200" cap="all">
          <a:solidFill>
            <a:schemeClr val="tx1"/>
          </a:solidFill>
          <a:effectLst/>
          <a:latin typeface="+mj-lt"/>
          <a:ea typeface="+mj-ea"/>
          <a:cs typeface="+mj-cs"/>
        </a:defRPr>
      </a:lvl1pPr>
    </p:titleStyle>
    <p:bodyStyle>
      <a:lvl1pPr marL="228600" indent="-228600" algn="l" defTabSz="914400" rtl="0" eaLnBrk="1" latinLnBrk="0" hangingPunct="1">
        <a:lnSpc>
          <a:spcPct val="120000"/>
        </a:lnSpc>
        <a:spcBef>
          <a:spcPts val="1000"/>
        </a:spcBef>
        <a:buClr>
          <a:schemeClr val="accent1"/>
        </a:buClr>
        <a:buSzPct val="100000"/>
        <a:buFont typeface="Arial" panose="020B0604020202020204" pitchFamily="34" charset="0"/>
        <a:buChar char="•"/>
        <a:defRPr sz="2000" kern="120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800" kern="1200" cap="none" baseline="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600" kern="120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400" kern="1200" cap="none" baseline="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baseline="0">
          <a:solidFill>
            <a:schemeClr val="tx1"/>
          </a:solidFill>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comments" Target="../comments/comment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 xmlns:a16="http://schemas.microsoft.com/office/drawing/2014/main" id="{EB1FA2D8-AECD-EA43-B7C6-959F8207FEAB}"/>
              </a:ext>
            </a:extLst>
          </p:cNvPr>
          <p:cNvSpPr>
            <a:spLocks noGrp="1"/>
          </p:cNvSpPr>
          <p:nvPr>
            <p:ph type="ctrTitle"/>
          </p:nvPr>
        </p:nvSpPr>
        <p:spPr/>
        <p:txBody>
          <a:bodyPr/>
          <a:lstStyle/>
          <a:p>
            <a:r>
              <a:rPr lang="tr-TR"/>
              <a:t>ALTIN ORAN</a:t>
            </a:r>
          </a:p>
        </p:txBody>
      </p:sp>
      <p:sp>
        <p:nvSpPr>
          <p:cNvPr id="3" name="Alt Başlık 2">
            <a:extLst>
              <a:ext uri="{FF2B5EF4-FFF2-40B4-BE49-F238E27FC236}">
                <a16:creationId xmlns="" xmlns:a16="http://schemas.microsoft.com/office/drawing/2014/main" id="{FDE47A89-90DB-0946-B5F7-D7BC9A73D215}"/>
              </a:ext>
            </a:extLst>
          </p:cNvPr>
          <p:cNvSpPr>
            <a:spLocks noGrp="1"/>
          </p:cNvSpPr>
          <p:nvPr>
            <p:ph type="subTitle" idx="1"/>
          </p:nvPr>
        </p:nvSpPr>
        <p:spPr/>
        <p:txBody>
          <a:bodyPr/>
          <a:lstStyle/>
          <a:p>
            <a:r>
              <a:rPr lang="tr-TR"/>
              <a:t>PROJE ÖDEVİ                                             Adem kaya  9/B  298</a:t>
            </a:r>
          </a:p>
          <a:p>
            <a:r>
              <a:rPr lang="tr-TR"/>
              <a:t>ÖĞRETMEN : TUĞBA BOZ</a:t>
            </a:r>
          </a:p>
        </p:txBody>
      </p:sp>
    </p:spTree>
    <p:extLst>
      <p:ext uri="{BB962C8B-B14F-4D97-AF65-F5344CB8AC3E}">
        <p14:creationId xmlns:p14="http://schemas.microsoft.com/office/powerpoint/2010/main" xmlns="" val="58581670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 xmlns:a16="http://schemas.microsoft.com/office/drawing/2014/main" id="{B13CF720-2C80-1C45-8675-5277BB203957}"/>
              </a:ext>
            </a:extLst>
          </p:cNvPr>
          <p:cNvSpPr>
            <a:spLocks noGrp="1"/>
          </p:cNvSpPr>
          <p:nvPr>
            <p:ph type="title"/>
          </p:nvPr>
        </p:nvSpPr>
        <p:spPr/>
        <p:txBody>
          <a:bodyPr/>
          <a:lstStyle/>
          <a:p>
            <a:endParaRPr lang="tr-TR"/>
          </a:p>
        </p:txBody>
      </p:sp>
      <p:pic>
        <p:nvPicPr>
          <p:cNvPr id="4" name="Resim 4">
            <a:extLst>
              <a:ext uri="{FF2B5EF4-FFF2-40B4-BE49-F238E27FC236}">
                <a16:creationId xmlns="" xmlns:a16="http://schemas.microsoft.com/office/drawing/2014/main" id="{BA04AA2E-A1EC-AF48-9838-84CC118A2A49}"/>
              </a:ext>
            </a:extLst>
          </p:cNvPr>
          <p:cNvPicPr>
            <a:picLocks noGrp="1" noChangeAspect="1"/>
          </p:cNvPicPr>
          <p:nvPr>
            <p:ph idx="1"/>
          </p:nvPr>
        </p:nvPicPr>
        <p:blipFill>
          <a:blip r:embed="rId2"/>
          <a:stretch>
            <a:fillRect/>
          </a:stretch>
        </p:blipFill>
        <p:spPr>
          <a:xfrm>
            <a:off x="1137146" y="804519"/>
            <a:ext cx="9917708" cy="4813511"/>
          </a:xfrm>
        </p:spPr>
      </p:pic>
    </p:spTree>
    <p:extLst>
      <p:ext uri="{BB962C8B-B14F-4D97-AF65-F5344CB8AC3E}">
        <p14:creationId xmlns:p14="http://schemas.microsoft.com/office/powerpoint/2010/main" xmlns="" val="82937064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 xmlns:a16="http://schemas.microsoft.com/office/drawing/2014/main" id="{76BD2BAA-BED7-BC42-A6C6-93F256E43238}"/>
              </a:ext>
            </a:extLst>
          </p:cNvPr>
          <p:cNvSpPr>
            <a:spLocks noGrp="1"/>
          </p:cNvSpPr>
          <p:nvPr>
            <p:ph type="title"/>
          </p:nvPr>
        </p:nvSpPr>
        <p:spPr/>
        <p:txBody>
          <a:bodyPr/>
          <a:lstStyle/>
          <a:p>
            <a:endParaRPr lang="tr-TR"/>
          </a:p>
        </p:txBody>
      </p:sp>
      <p:pic>
        <p:nvPicPr>
          <p:cNvPr id="4" name="Resim 4">
            <a:extLst>
              <a:ext uri="{FF2B5EF4-FFF2-40B4-BE49-F238E27FC236}">
                <a16:creationId xmlns="" xmlns:a16="http://schemas.microsoft.com/office/drawing/2014/main" id="{57E3537E-1B06-374D-9BE1-AEFEA8D835F8}"/>
              </a:ext>
            </a:extLst>
          </p:cNvPr>
          <p:cNvPicPr>
            <a:picLocks noGrp="1" noChangeAspect="1"/>
          </p:cNvPicPr>
          <p:nvPr>
            <p:ph idx="1"/>
          </p:nvPr>
        </p:nvPicPr>
        <p:blipFill>
          <a:blip r:embed="rId2"/>
          <a:stretch>
            <a:fillRect/>
          </a:stretch>
        </p:blipFill>
        <p:spPr>
          <a:xfrm>
            <a:off x="1241511" y="804519"/>
            <a:ext cx="9813343" cy="4661244"/>
          </a:xfrm>
        </p:spPr>
      </p:pic>
    </p:spTree>
    <p:extLst>
      <p:ext uri="{BB962C8B-B14F-4D97-AF65-F5344CB8AC3E}">
        <p14:creationId xmlns:p14="http://schemas.microsoft.com/office/powerpoint/2010/main" xmlns="" val="263654600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 xmlns:a16="http://schemas.microsoft.com/office/drawing/2014/main" id="{0D38F23D-A1ED-BE4E-A36A-5744CADEC0D3}"/>
              </a:ext>
            </a:extLst>
          </p:cNvPr>
          <p:cNvSpPr>
            <a:spLocks noGrp="1"/>
          </p:cNvSpPr>
          <p:nvPr>
            <p:ph type="title"/>
          </p:nvPr>
        </p:nvSpPr>
        <p:spPr/>
        <p:txBody>
          <a:bodyPr/>
          <a:lstStyle/>
          <a:p>
            <a:endParaRPr lang="tr-TR"/>
          </a:p>
        </p:txBody>
      </p:sp>
      <p:pic>
        <p:nvPicPr>
          <p:cNvPr id="4" name="Resim 4">
            <a:extLst>
              <a:ext uri="{FF2B5EF4-FFF2-40B4-BE49-F238E27FC236}">
                <a16:creationId xmlns="" xmlns:a16="http://schemas.microsoft.com/office/drawing/2014/main" id="{CD86678C-A2D2-4842-BDF8-0C2105A2533A}"/>
              </a:ext>
            </a:extLst>
          </p:cNvPr>
          <p:cNvPicPr>
            <a:picLocks noGrp="1" noChangeAspect="1"/>
          </p:cNvPicPr>
          <p:nvPr>
            <p:ph idx="1"/>
          </p:nvPr>
        </p:nvPicPr>
        <p:blipFill>
          <a:blip r:embed="rId2"/>
          <a:stretch>
            <a:fillRect/>
          </a:stretch>
        </p:blipFill>
        <p:spPr>
          <a:xfrm>
            <a:off x="1295490" y="804519"/>
            <a:ext cx="9968076" cy="4661244"/>
          </a:xfrm>
        </p:spPr>
      </p:pic>
    </p:spTree>
    <p:extLst>
      <p:ext uri="{BB962C8B-B14F-4D97-AF65-F5344CB8AC3E}">
        <p14:creationId xmlns:p14="http://schemas.microsoft.com/office/powerpoint/2010/main" xmlns="" val="79244080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 xmlns:a16="http://schemas.microsoft.com/office/drawing/2014/main" id="{46202A64-96D5-CD4B-8FD0-70558E08B8FA}"/>
              </a:ext>
            </a:extLst>
          </p:cNvPr>
          <p:cNvSpPr>
            <a:spLocks noGrp="1"/>
          </p:cNvSpPr>
          <p:nvPr>
            <p:ph type="title"/>
          </p:nvPr>
        </p:nvSpPr>
        <p:spPr/>
        <p:txBody>
          <a:bodyPr/>
          <a:lstStyle/>
          <a:p>
            <a:endParaRPr lang="tr-TR"/>
          </a:p>
        </p:txBody>
      </p:sp>
      <p:pic>
        <p:nvPicPr>
          <p:cNvPr id="4" name="Resim 4">
            <a:extLst>
              <a:ext uri="{FF2B5EF4-FFF2-40B4-BE49-F238E27FC236}">
                <a16:creationId xmlns="" xmlns:a16="http://schemas.microsoft.com/office/drawing/2014/main" id="{484B1EF2-59C0-0C4E-B170-F4713ECA3CCE}"/>
              </a:ext>
            </a:extLst>
          </p:cNvPr>
          <p:cNvPicPr>
            <a:picLocks noGrp="1" noChangeAspect="1"/>
          </p:cNvPicPr>
          <p:nvPr>
            <p:ph idx="1"/>
          </p:nvPr>
        </p:nvPicPr>
        <p:blipFill>
          <a:blip r:embed="rId2"/>
          <a:stretch>
            <a:fillRect/>
          </a:stretch>
        </p:blipFill>
        <p:spPr>
          <a:xfrm>
            <a:off x="1451579" y="665738"/>
            <a:ext cx="9603275" cy="4800025"/>
          </a:xfrm>
        </p:spPr>
      </p:pic>
    </p:spTree>
    <p:extLst>
      <p:ext uri="{BB962C8B-B14F-4D97-AF65-F5344CB8AC3E}">
        <p14:creationId xmlns:p14="http://schemas.microsoft.com/office/powerpoint/2010/main" xmlns="" val="411404525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 xmlns:a16="http://schemas.microsoft.com/office/drawing/2014/main" id="{4D350A47-DB56-5348-B3E5-1B518ED39FE6}"/>
              </a:ext>
            </a:extLst>
          </p:cNvPr>
          <p:cNvSpPr>
            <a:spLocks noGrp="1"/>
          </p:cNvSpPr>
          <p:nvPr>
            <p:ph type="title"/>
          </p:nvPr>
        </p:nvSpPr>
        <p:spPr/>
        <p:txBody>
          <a:bodyPr/>
          <a:lstStyle/>
          <a:p>
            <a:endParaRPr lang="tr-TR"/>
          </a:p>
        </p:txBody>
      </p:sp>
      <p:pic>
        <p:nvPicPr>
          <p:cNvPr id="4" name="Resim 4">
            <a:extLst>
              <a:ext uri="{FF2B5EF4-FFF2-40B4-BE49-F238E27FC236}">
                <a16:creationId xmlns="" xmlns:a16="http://schemas.microsoft.com/office/drawing/2014/main" id="{F855C10A-1BD7-3A4E-B519-16D390B2EF73}"/>
              </a:ext>
            </a:extLst>
          </p:cNvPr>
          <p:cNvPicPr>
            <a:picLocks noGrp="1" noChangeAspect="1"/>
          </p:cNvPicPr>
          <p:nvPr>
            <p:ph idx="1"/>
          </p:nvPr>
        </p:nvPicPr>
        <p:blipFill>
          <a:blip r:embed="rId2"/>
          <a:stretch>
            <a:fillRect/>
          </a:stretch>
        </p:blipFill>
        <p:spPr>
          <a:xfrm>
            <a:off x="1451579" y="804519"/>
            <a:ext cx="9603274" cy="4498873"/>
          </a:xfrm>
        </p:spPr>
      </p:pic>
    </p:spTree>
    <p:extLst>
      <p:ext uri="{BB962C8B-B14F-4D97-AF65-F5344CB8AC3E}">
        <p14:creationId xmlns:p14="http://schemas.microsoft.com/office/powerpoint/2010/main" xmlns="" val="43316604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 xmlns:a16="http://schemas.microsoft.com/office/drawing/2014/main" id="{FA4E33F2-6372-1D44-9200-ECEC3B4DAF20}"/>
              </a:ext>
            </a:extLst>
          </p:cNvPr>
          <p:cNvSpPr>
            <a:spLocks noGrp="1"/>
          </p:cNvSpPr>
          <p:nvPr>
            <p:ph type="title"/>
          </p:nvPr>
        </p:nvSpPr>
        <p:spPr/>
        <p:txBody>
          <a:bodyPr/>
          <a:lstStyle/>
          <a:p>
            <a:endParaRPr lang="tr-TR"/>
          </a:p>
        </p:txBody>
      </p:sp>
      <p:pic>
        <p:nvPicPr>
          <p:cNvPr id="4" name="Resim 4">
            <a:extLst>
              <a:ext uri="{FF2B5EF4-FFF2-40B4-BE49-F238E27FC236}">
                <a16:creationId xmlns="" xmlns:a16="http://schemas.microsoft.com/office/drawing/2014/main" id="{9A0EB5AE-882F-6C47-865A-7EAE46E902FC}"/>
              </a:ext>
            </a:extLst>
          </p:cNvPr>
          <p:cNvPicPr>
            <a:picLocks noGrp="1" noChangeAspect="1"/>
          </p:cNvPicPr>
          <p:nvPr>
            <p:ph idx="1"/>
          </p:nvPr>
        </p:nvPicPr>
        <p:blipFill>
          <a:blip r:embed="rId2"/>
          <a:stretch>
            <a:fillRect/>
          </a:stretch>
        </p:blipFill>
        <p:spPr>
          <a:xfrm>
            <a:off x="1451579" y="804519"/>
            <a:ext cx="9606874" cy="4467405"/>
          </a:xfrm>
        </p:spPr>
      </p:pic>
    </p:spTree>
    <p:extLst>
      <p:ext uri="{BB962C8B-B14F-4D97-AF65-F5344CB8AC3E}">
        <p14:creationId xmlns:p14="http://schemas.microsoft.com/office/powerpoint/2010/main" xmlns="" val="185221749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 xmlns:a16="http://schemas.microsoft.com/office/drawing/2014/main" id="{34BCBCA5-90D4-DD41-90CD-22A65079F8B9}"/>
              </a:ext>
            </a:extLst>
          </p:cNvPr>
          <p:cNvSpPr>
            <a:spLocks noGrp="1"/>
          </p:cNvSpPr>
          <p:nvPr>
            <p:ph type="title"/>
          </p:nvPr>
        </p:nvSpPr>
        <p:spPr/>
        <p:txBody>
          <a:bodyPr/>
          <a:lstStyle/>
          <a:p>
            <a:endParaRPr lang="tr-TR"/>
          </a:p>
        </p:txBody>
      </p:sp>
      <p:pic>
        <p:nvPicPr>
          <p:cNvPr id="8" name="Resim 8">
            <a:extLst>
              <a:ext uri="{FF2B5EF4-FFF2-40B4-BE49-F238E27FC236}">
                <a16:creationId xmlns="" xmlns:a16="http://schemas.microsoft.com/office/drawing/2014/main" id="{D2FB83CB-FCAB-3647-8047-AFCB820C4F50}"/>
              </a:ext>
            </a:extLst>
          </p:cNvPr>
          <p:cNvPicPr>
            <a:picLocks noGrp="1" noChangeAspect="1"/>
          </p:cNvPicPr>
          <p:nvPr>
            <p:ph idx="1"/>
          </p:nvPr>
        </p:nvPicPr>
        <p:blipFill>
          <a:blip r:embed="rId2"/>
          <a:stretch>
            <a:fillRect/>
          </a:stretch>
        </p:blipFill>
        <p:spPr>
          <a:xfrm>
            <a:off x="1451579" y="804519"/>
            <a:ext cx="9603274" cy="4661244"/>
          </a:xfrm>
        </p:spPr>
      </p:pic>
    </p:spTree>
    <p:extLst>
      <p:ext uri="{BB962C8B-B14F-4D97-AF65-F5344CB8AC3E}">
        <p14:creationId xmlns:p14="http://schemas.microsoft.com/office/powerpoint/2010/main" xmlns="" val="136690861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 xmlns:a16="http://schemas.microsoft.com/office/drawing/2014/main" id="{B562222A-AAB2-5E45-AD29-F0A7DF15FC79}"/>
              </a:ext>
            </a:extLst>
          </p:cNvPr>
          <p:cNvSpPr>
            <a:spLocks noGrp="1"/>
          </p:cNvSpPr>
          <p:nvPr>
            <p:ph type="title"/>
          </p:nvPr>
        </p:nvSpPr>
        <p:spPr/>
        <p:txBody>
          <a:bodyPr/>
          <a:lstStyle/>
          <a:p>
            <a:endParaRPr lang="tr-TR"/>
          </a:p>
        </p:txBody>
      </p:sp>
      <p:pic>
        <p:nvPicPr>
          <p:cNvPr id="4" name="Resim 4">
            <a:extLst>
              <a:ext uri="{FF2B5EF4-FFF2-40B4-BE49-F238E27FC236}">
                <a16:creationId xmlns="" xmlns:a16="http://schemas.microsoft.com/office/drawing/2014/main" id="{DBC23671-A1C5-5546-B817-FE0E4D340873}"/>
              </a:ext>
            </a:extLst>
          </p:cNvPr>
          <p:cNvPicPr>
            <a:picLocks noGrp="1" noChangeAspect="1"/>
          </p:cNvPicPr>
          <p:nvPr>
            <p:ph idx="1"/>
          </p:nvPr>
        </p:nvPicPr>
        <p:blipFill>
          <a:blip r:embed="rId2"/>
          <a:stretch>
            <a:fillRect/>
          </a:stretch>
        </p:blipFill>
        <p:spPr>
          <a:xfrm>
            <a:off x="1451579" y="804518"/>
            <a:ext cx="9603275" cy="4341455"/>
          </a:xfrm>
        </p:spPr>
      </p:pic>
    </p:spTree>
    <p:extLst>
      <p:ext uri="{BB962C8B-B14F-4D97-AF65-F5344CB8AC3E}">
        <p14:creationId xmlns:p14="http://schemas.microsoft.com/office/powerpoint/2010/main" xmlns="" val="218845998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 xmlns:a16="http://schemas.microsoft.com/office/drawing/2014/main" id="{08F1746C-422D-6C43-92DB-4753E63D7A6D}"/>
              </a:ext>
            </a:extLst>
          </p:cNvPr>
          <p:cNvSpPr>
            <a:spLocks noGrp="1"/>
          </p:cNvSpPr>
          <p:nvPr>
            <p:ph type="title"/>
          </p:nvPr>
        </p:nvSpPr>
        <p:spPr/>
        <p:txBody>
          <a:bodyPr/>
          <a:lstStyle/>
          <a:p>
            <a:endParaRPr lang="tr-TR"/>
          </a:p>
        </p:txBody>
      </p:sp>
      <p:pic>
        <p:nvPicPr>
          <p:cNvPr id="4" name="Resim 4">
            <a:extLst>
              <a:ext uri="{FF2B5EF4-FFF2-40B4-BE49-F238E27FC236}">
                <a16:creationId xmlns="" xmlns:a16="http://schemas.microsoft.com/office/drawing/2014/main" id="{94A06D94-9EE1-394F-BF0B-B4D8268AAF2B}"/>
              </a:ext>
            </a:extLst>
          </p:cNvPr>
          <p:cNvPicPr>
            <a:picLocks noGrp="1" noChangeAspect="1"/>
          </p:cNvPicPr>
          <p:nvPr>
            <p:ph idx="1"/>
          </p:nvPr>
        </p:nvPicPr>
        <p:blipFill>
          <a:blip r:embed="rId2"/>
          <a:stretch>
            <a:fillRect/>
          </a:stretch>
        </p:blipFill>
        <p:spPr>
          <a:xfrm>
            <a:off x="1451579" y="698954"/>
            <a:ext cx="9603275" cy="4766809"/>
          </a:xfrm>
        </p:spPr>
      </p:pic>
    </p:spTree>
    <p:extLst>
      <p:ext uri="{BB962C8B-B14F-4D97-AF65-F5344CB8AC3E}">
        <p14:creationId xmlns:p14="http://schemas.microsoft.com/office/powerpoint/2010/main" xmlns="" val="192865857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 xmlns:a16="http://schemas.microsoft.com/office/drawing/2014/main" id="{CA760169-5EA8-3F49-A994-E5E6120866FC}"/>
              </a:ext>
            </a:extLst>
          </p:cNvPr>
          <p:cNvSpPr>
            <a:spLocks noGrp="1"/>
          </p:cNvSpPr>
          <p:nvPr>
            <p:ph type="title"/>
          </p:nvPr>
        </p:nvSpPr>
        <p:spPr/>
        <p:txBody>
          <a:bodyPr/>
          <a:lstStyle/>
          <a:p>
            <a:endParaRPr lang="tr-TR"/>
          </a:p>
        </p:txBody>
      </p:sp>
      <p:pic>
        <p:nvPicPr>
          <p:cNvPr id="4" name="Resim 4">
            <a:extLst>
              <a:ext uri="{FF2B5EF4-FFF2-40B4-BE49-F238E27FC236}">
                <a16:creationId xmlns="" xmlns:a16="http://schemas.microsoft.com/office/drawing/2014/main" id="{A4A130A5-4C27-E64F-8A5C-EB0DD03C537D}"/>
              </a:ext>
            </a:extLst>
          </p:cNvPr>
          <p:cNvPicPr>
            <a:picLocks noGrp="1" noChangeAspect="1"/>
          </p:cNvPicPr>
          <p:nvPr>
            <p:ph idx="1"/>
          </p:nvPr>
        </p:nvPicPr>
        <p:blipFill>
          <a:blip r:embed="rId2"/>
          <a:stretch>
            <a:fillRect/>
          </a:stretch>
        </p:blipFill>
        <p:spPr>
          <a:xfrm>
            <a:off x="1294362" y="804519"/>
            <a:ext cx="9760492" cy="4593356"/>
          </a:xfrm>
        </p:spPr>
      </p:pic>
    </p:spTree>
    <p:extLst>
      <p:ext uri="{BB962C8B-B14F-4D97-AF65-F5344CB8AC3E}">
        <p14:creationId xmlns:p14="http://schemas.microsoft.com/office/powerpoint/2010/main" xmlns="" val="281228316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 xmlns:a16="http://schemas.microsoft.com/office/drawing/2014/main" id="{3A52BEC2-8076-5144-85B9-1E5307524222}"/>
              </a:ext>
            </a:extLst>
          </p:cNvPr>
          <p:cNvSpPr>
            <a:spLocks noGrp="1"/>
          </p:cNvSpPr>
          <p:nvPr>
            <p:ph type="title"/>
          </p:nvPr>
        </p:nvSpPr>
        <p:spPr/>
        <p:txBody>
          <a:bodyPr/>
          <a:lstStyle/>
          <a:p>
            <a:r>
              <a:rPr lang="tr-TR"/>
              <a:t>ALTIN ORAN NEDİR?</a:t>
            </a:r>
          </a:p>
        </p:txBody>
      </p:sp>
      <p:sp>
        <p:nvSpPr>
          <p:cNvPr id="3" name="İçerik Yer Tutucusu 2">
            <a:extLst>
              <a:ext uri="{FF2B5EF4-FFF2-40B4-BE49-F238E27FC236}">
                <a16:creationId xmlns="" xmlns:a16="http://schemas.microsoft.com/office/drawing/2014/main" id="{300BF51C-0756-FE42-B3B3-9D6BDA37539D}"/>
              </a:ext>
            </a:extLst>
          </p:cNvPr>
          <p:cNvSpPr>
            <a:spLocks noGrp="1"/>
          </p:cNvSpPr>
          <p:nvPr>
            <p:ph idx="1"/>
          </p:nvPr>
        </p:nvSpPr>
        <p:spPr/>
        <p:txBody>
          <a:bodyPr/>
          <a:lstStyle/>
          <a:p>
            <a:r>
              <a:rPr lang="tr-TR" sz="1800" b="1">
                <a:solidFill>
                  <a:srgbClr val="000000"/>
                </a:solidFill>
                <a:effectLst/>
                <a:latin typeface="Arial" panose="020B0604020202020204" pitchFamily="34" charset="0"/>
                <a:ea typeface="Times New Roman"/>
              </a:rPr>
              <a:t>Altın oran</a:t>
            </a:r>
            <a:r>
              <a:rPr lang="tr-TR" sz="1800">
                <a:solidFill>
                  <a:srgbClr val="000000"/>
                </a:solidFill>
                <a:effectLst/>
                <a:latin typeface="Arial" panose="020B0604020202020204" pitchFamily="34" charset="0"/>
                <a:ea typeface="Times New Roman"/>
              </a:rPr>
              <a:t>, matematik ve sanatta, bir bütünün parçaları arasında gözlemlenen, </a:t>
            </a:r>
            <a:r>
              <a:rPr lang="tr-TR" sz="1800" b="1" u="sng">
                <a:solidFill>
                  <a:srgbClr val="000000"/>
                </a:solidFill>
                <a:effectLst/>
                <a:latin typeface="Arial" panose="020B0604020202020204" pitchFamily="34" charset="0"/>
                <a:ea typeface="Times New Roman"/>
              </a:rPr>
              <a:t>uyum açısından en yetkin boyutları </a:t>
            </a:r>
            <a:r>
              <a:rPr lang="tr-TR" sz="1800">
                <a:solidFill>
                  <a:srgbClr val="000000"/>
                </a:solidFill>
                <a:effectLst/>
                <a:latin typeface="Arial" panose="020B0604020202020204" pitchFamily="34" charset="0"/>
                <a:ea typeface="Times New Roman"/>
              </a:rPr>
              <a:t>verdiği sanılan geometrik ve sayısal bir oran bağıntısıdır.  </a:t>
            </a:r>
            <a:endParaRPr lang="tr-TR" sz="1800">
              <a:effectLst/>
              <a:latin typeface="Times New Roman"/>
              <a:ea typeface="Times New Roman"/>
            </a:endParaRPr>
          </a:p>
          <a:p>
            <a:endParaRPr lang="tr-TR"/>
          </a:p>
        </p:txBody>
      </p:sp>
    </p:spTree>
    <p:extLst>
      <p:ext uri="{BB962C8B-B14F-4D97-AF65-F5344CB8AC3E}">
        <p14:creationId xmlns:p14="http://schemas.microsoft.com/office/powerpoint/2010/main" xmlns="" val="127846774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 xmlns:a16="http://schemas.microsoft.com/office/drawing/2014/main" id="{D5DBF735-2702-2C49-A0B4-E43B6A950913}"/>
              </a:ext>
            </a:extLst>
          </p:cNvPr>
          <p:cNvSpPr>
            <a:spLocks noGrp="1"/>
          </p:cNvSpPr>
          <p:nvPr>
            <p:ph type="title"/>
          </p:nvPr>
        </p:nvSpPr>
        <p:spPr/>
        <p:txBody>
          <a:bodyPr/>
          <a:lstStyle/>
          <a:p>
            <a:endParaRPr lang="tr-TR"/>
          </a:p>
        </p:txBody>
      </p:sp>
      <p:pic>
        <p:nvPicPr>
          <p:cNvPr id="4" name="Resim 4">
            <a:extLst>
              <a:ext uri="{FF2B5EF4-FFF2-40B4-BE49-F238E27FC236}">
                <a16:creationId xmlns="" xmlns:a16="http://schemas.microsoft.com/office/drawing/2014/main" id="{E9544A81-B692-B04D-B559-3647B9796B29}"/>
              </a:ext>
            </a:extLst>
          </p:cNvPr>
          <p:cNvPicPr>
            <a:picLocks noGrp="1" noChangeAspect="1"/>
          </p:cNvPicPr>
          <p:nvPr>
            <p:ph idx="1"/>
          </p:nvPr>
        </p:nvPicPr>
        <p:blipFill>
          <a:blip r:embed="rId2"/>
          <a:stretch>
            <a:fillRect/>
          </a:stretch>
        </p:blipFill>
        <p:spPr>
          <a:xfrm>
            <a:off x="1451578" y="804519"/>
            <a:ext cx="9603276" cy="4359448"/>
          </a:xfrm>
        </p:spPr>
      </p:pic>
    </p:spTree>
    <p:extLst>
      <p:ext uri="{BB962C8B-B14F-4D97-AF65-F5344CB8AC3E}">
        <p14:creationId xmlns:p14="http://schemas.microsoft.com/office/powerpoint/2010/main" xmlns="" val="148599939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 xmlns:a16="http://schemas.microsoft.com/office/drawing/2014/main" id="{3624B032-BC7F-4748-9F21-DC4BDF23F528}"/>
              </a:ext>
            </a:extLst>
          </p:cNvPr>
          <p:cNvSpPr>
            <a:spLocks noGrp="1"/>
          </p:cNvSpPr>
          <p:nvPr>
            <p:ph type="title"/>
          </p:nvPr>
        </p:nvSpPr>
        <p:spPr/>
        <p:txBody>
          <a:bodyPr/>
          <a:lstStyle/>
          <a:p>
            <a:endParaRPr lang="tr-TR"/>
          </a:p>
        </p:txBody>
      </p:sp>
      <p:pic>
        <p:nvPicPr>
          <p:cNvPr id="4" name="Resim 4">
            <a:extLst>
              <a:ext uri="{FF2B5EF4-FFF2-40B4-BE49-F238E27FC236}">
                <a16:creationId xmlns="" xmlns:a16="http://schemas.microsoft.com/office/drawing/2014/main" id="{DF995B53-5975-844E-9138-95390AC9E626}"/>
              </a:ext>
            </a:extLst>
          </p:cNvPr>
          <p:cNvPicPr>
            <a:picLocks noGrp="1" noChangeAspect="1"/>
          </p:cNvPicPr>
          <p:nvPr>
            <p:ph idx="1"/>
          </p:nvPr>
        </p:nvPicPr>
        <p:blipFill>
          <a:blip r:embed="rId2"/>
          <a:stretch>
            <a:fillRect/>
          </a:stretch>
        </p:blipFill>
        <p:spPr>
          <a:xfrm>
            <a:off x="1451579" y="804519"/>
            <a:ext cx="9603275" cy="4661244"/>
          </a:xfrm>
        </p:spPr>
      </p:pic>
    </p:spTree>
    <p:extLst>
      <p:ext uri="{BB962C8B-B14F-4D97-AF65-F5344CB8AC3E}">
        <p14:creationId xmlns:p14="http://schemas.microsoft.com/office/powerpoint/2010/main" xmlns="" val="327923106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 xmlns:a16="http://schemas.microsoft.com/office/drawing/2014/main" id="{7F6CF25C-E9F5-1845-81D1-3FF318FF2229}"/>
              </a:ext>
            </a:extLst>
          </p:cNvPr>
          <p:cNvSpPr>
            <a:spLocks noGrp="1"/>
          </p:cNvSpPr>
          <p:nvPr>
            <p:ph type="title"/>
          </p:nvPr>
        </p:nvSpPr>
        <p:spPr/>
        <p:txBody>
          <a:bodyPr/>
          <a:lstStyle/>
          <a:p>
            <a:endParaRPr lang="tr-TR"/>
          </a:p>
        </p:txBody>
      </p:sp>
      <p:pic>
        <p:nvPicPr>
          <p:cNvPr id="4" name="Resim 4">
            <a:extLst>
              <a:ext uri="{FF2B5EF4-FFF2-40B4-BE49-F238E27FC236}">
                <a16:creationId xmlns="" xmlns:a16="http://schemas.microsoft.com/office/drawing/2014/main" id="{A29FB9A7-D880-884C-9347-EC24E3D04165}"/>
              </a:ext>
            </a:extLst>
          </p:cNvPr>
          <p:cNvPicPr>
            <a:picLocks noGrp="1" noChangeAspect="1"/>
          </p:cNvPicPr>
          <p:nvPr>
            <p:ph idx="1"/>
          </p:nvPr>
        </p:nvPicPr>
        <p:blipFill>
          <a:blip r:embed="rId2"/>
          <a:stretch>
            <a:fillRect/>
          </a:stretch>
        </p:blipFill>
        <p:spPr>
          <a:xfrm>
            <a:off x="1451578" y="804519"/>
            <a:ext cx="9603276" cy="4521384"/>
          </a:xfrm>
        </p:spPr>
      </p:pic>
    </p:spTree>
    <p:extLst>
      <p:ext uri="{BB962C8B-B14F-4D97-AF65-F5344CB8AC3E}">
        <p14:creationId xmlns:p14="http://schemas.microsoft.com/office/powerpoint/2010/main" xmlns="" val="293024238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 xmlns:a16="http://schemas.microsoft.com/office/drawing/2014/main" id="{93F5FCD1-B00F-844C-9C9D-79A3D98049E8}"/>
              </a:ext>
            </a:extLst>
          </p:cNvPr>
          <p:cNvSpPr>
            <a:spLocks noGrp="1"/>
          </p:cNvSpPr>
          <p:nvPr>
            <p:ph type="title"/>
          </p:nvPr>
        </p:nvSpPr>
        <p:spPr/>
        <p:txBody>
          <a:bodyPr/>
          <a:lstStyle/>
          <a:p>
            <a:endParaRPr lang="tr-TR"/>
          </a:p>
        </p:txBody>
      </p:sp>
      <p:pic>
        <p:nvPicPr>
          <p:cNvPr id="4" name="Resim 4">
            <a:extLst>
              <a:ext uri="{FF2B5EF4-FFF2-40B4-BE49-F238E27FC236}">
                <a16:creationId xmlns="" xmlns:a16="http://schemas.microsoft.com/office/drawing/2014/main" id="{B22F88B6-91E2-EA47-A628-4899FA77B9C3}"/>
              </a:ext>
            </a:extLst>
          </p:cNvPr>
          <p:cNvPicPr>
            <a:picLocks noGrp="1" noChangeAspect="1"/>
          </p:cNvPicPr>
          <p:nvPr>
            <p:ph idx="1"/>
          </p:nvPr>
        </p:nvPicPr>
        <p:blipFill>
          <a:blip r:embed="rId2"/>
          <a:stretch>
            <a:fillRect/>
          </a:stretch>
        </p:blipFill>
        <p:spPr>
          <a:xfrm>
            <a:off x="1451579" y="804519"/>
            <a:ext cx="9603275" cy="4661244"/>
          </a:xfrm>
        </p:spPr>
      </p:pic>
    </p:spTree>
    <p:extLst>
      <p:ext uri="{BB962C8B-B14F-4D97-AF65-F5344CB8AC3E}">
        <p14:creationId xmlns:p14="http://schemas.microsoft.com/office/powerpoint/2010/main" xmlns="" val="64438113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 xmlns:a16="http://schemas.microsoft.com/office/drawing/2014/main" id="{6896B215-396D-4C45-BD7C-1C74612884DB}"/>
              </a:ext>
            </a:extLst>
          </p:cNvPr>
          <p:cNvSpPr>
            <a:spLocks noGrp="1"/>
          </p:cNvSpPr>
          <p:nvPr>
            <p:ph type="title"/>
          </p:nvPr>
        </p:nvSpPr>
        <p:spPr/>
        <p:txBody>
          <a:bodyPr/>
          <a:lstStyle/>
          <a:p>
            <a:endParaRPr lang="tr-TR"/>
          </a:p>
        </p:txBody>
      </p:sp>
      <p:pic>
        <p:nvPicPr>
          <p:cNvPr id="4" name="Resim 4">
            <a:extLst>
              <a:ext uri="{FF2B5EF4-FFF2-40B4-BE49-F238E27FC236}">
                <a16:creationId xmlns="" xmlns:a16="http://schemas.microsoft.com/office/drawing/2014/main" id="{FE7F5F06-2D8A-7C45-B47F-9DAEA8249AC2}"/>
              </a:ext>
            </a:extLst>
          </p:cNvPr>
          <p:cNvPicPr>
            <a:picLocks noGrp="1" noChangeAspect="1"/>
          </p:cNvPicPr>
          <p:nvPr>
            <p:ph idx="1"/>
          </p:nvPr>
        </p:nvPicPr>
        <p:blipFill>
          <a:blip r:embed="rId2"/>
          <a:stretch>
            <a:fillRect/>
          </a:stretch>
        </p:blipFill>
        <p:spPr>
          <a:xfrm>
            <a:off x="1451579" y="804519"/>
            <a:ext cx="9603275" cy="4661244"/>
          </a:xfrm>
        </p:spPr>
      </p:pic>
    </p:spTree>
    <p:extLst>
      <p:ext uri="{BB962C8B-B14F-4D97-AF65-F5344CB8AC3E}">
        <p14:creationId xmlns:p14="http://schemas.microsoft.com/office/powerpoint/2010/main" xmlns="" val="60232850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 xmlns:a16="http://schemas.microsoft.com/office/drawing/2014/main" id="{635E681A-22FC-CE44-8DD9-12C38657802E}"/>
              </a:ext>
            </a:extLst>
          </p:cNvPr>
          <p:cNvSpPr>
            <a:spLocks noGrp="1"/>
          </p:cNvSpPr>
          <p:nvPr>
            <p:ph type="title"/>
          </p:nvPr>
        </p:nvSpPr>
        <p:spPr/>
        <p:txBody>
          <a:bodyPr/>
          <a:lstStyle/>
          <a:p>
            <a:endParaRPr lang="tr-TR"/>
          </a:p>
        </p:txBody>
      </p:sp>
      <p:pic>
        <p:nvPicPr>
          <p:cNvPr id="4" name="Resim 4">
            <a:extLst>
              <a:ext uri="{FF2B5EF4-FFF2-40B4-BE49-F238E27FC236}">
                <a16:creationId xmlns="" xmlns:a16="http://schemas.microsoft.com/office/drawing/2014/main" id="{A5882342-7BDF-1447-A029-CFA6EB67B621}"/>
              </a:ext>
            </a:extLst>
          </p:cNvPr>
          <p:cNvPicPr>
            <a:picLocks noGrp="1" noChangeAspect="1"/>
          </p:cNvPicPr>
          <p:nvPr>
            <p:ph idx="1"/>
          </p:nvPr>
        </p:nvPicPr>
        <p:blipFill>
          <a:blip r:embed="rId2"/>
          <a:stretch>
            <a:fillRect/>
          </a:stretch>
        </p:blipFill>
        <p:spPr>
          <a:xfrm>
            <a:off x="1451579" y="804519"/>
            <a:ext cx="9603274" cy="4282314"/>
          </a:xfrm>
        </p:spPr>
      </p:pic>
    </p:spTree>
    <p:extLst>
      <p:ext uri="{BB962C8B-B14F-4D97-AF65-F5344CB8AC3E}">
        <p14:creationId xmlns:p14="http://schemas.microsoft.com/office/powerpoint/2010/main" xmlns="" val="215521049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 xmlns:a16="http://schemas.microsoft.com/office/drawing/2014/main" id="{9F826A40-632D-4744-B17E-12199F13E0E9}"/>
              </a:ext>
            </a:extLst>
          </p:cNvPr>
          <p:cNvSpPr>
            <a:spLocks noGrp="1"/>
          </p:cNvSpPr>
          <p:nvPr>
            <p:ph type="title"/>
          </p:nvPr>
        </p:nvSpPr>
        <p:spPr/>
        <p:txBody>
          <a:bodyPr/>
          <a:lstStyle/>
          <a:p>
            <a:endParaRPr lang="tr-TR"/>
          </a:p>
        </p:txBody>
      </p:sp>
      <p:pic>
        <p:nvPicPr>
          <p:cNvPr id="4" name="Resim 4">
            <a:extLst>
              <a:ext uri="{FF2B5EF4-FFF2-40B4-BE49-F238E27FC236}">
                <a16:creationId xmlns="" xmlns:a16="http://schemas.microsoft.com/office/drawing/2014/main" id="{A32FEF47-27C3-0941-98E6-2EC7A407058B}"/>
              </a:ext>
            </a:extLst>
          </p:cNvPr>
          <p:cNvPicPr>
            <a:picLocks noGrp="1" noChangeAspect="1"/>
          </p:cNvPicPr>
          <p:nvPr>
            <p:ph idx="1"/>
          </p:nvPr>
        </p:nvPicPr>
        <p:blipFill>
          <a:blip r:embed="rId2"/>
          <a:stretch>
            <a:fillRect/>
          </a:stretch>
        </p:blipFill>
        <p:spPr>
          <a:xfrm>
            <a:off x="1451579" y="804519"/>
            <a:ext cx="9603276" cy="4661244"/>
          </a:xfrm>
        </p:spPr>
      </p:pic>
    </p:spTree>
    <p:extLst>
      <p:ext uri="{BB962C8B-B14F-4D97-AF65-F5344CB8AC3E}">
        <p14:creationId xmlns:p14="http://schemas.microsoft.com/office/powerpoint/2010/main" xmlns="" val="294578724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 xmlns:a16="http://schemas.microsoft.com/office/drawing/2014/main" id="{CE350AB6-894F-7449-94F5-DEFE3AF95623}"/>
              </a:ext>
            </a:extLst>
          </p:cNvPr>
          <p:cNvSpPr>
            <a:spLocks noGrp="1"/>
          </p:cNvSpPr>
          <p:nvPr>
            <p:ph type="title"/>
          </p:nvPr>
        </p:nvSpPr>
        <p:spPr/>
        <p:txBody>
          <a:bodyPr/>
          <a:lstStyle/>
          <a:p>
            <a:endParaRPr lang="tr-TR"/>
          </a:p>
        </p:txBody>
      </p:sp>
      <p:pic>
        <p:nvPicPr>
          <p:cNvPr id="4" name="Resim 4">
            <a:extLst>
              <a:ext uri="{FF2B5EF4-FFF2-40B4-BE49-F238E27FC236}">
                <a16:creationId xmlns="" xmlns:a16="http://schemas.microsoft.com/office/drawing/2014/main" id="{7B6DA251-5A60-A44B-9AA0-CAE71CB5E7FF}"/>
              </a:ext>
            </a:extLst>
          </p:cNvPr>
          <p:cNvPicPr>
            <a:picLocks noGrp="1" noChangeAspect="1"/>
          </p:cNvPicPr>
          <p:nvPr>
            <p:ph idx="1"/>
          </p:nvPr>
        </p:nvPicPr>
        <p:blipFill>
          <a:blip r:embed="rId2"/>
          <a:stretch>
            <a:fillRect/>
          </a:stretch>
        </p:blipFill>
        <p:spPr>
          <a:xfrm>
            <a:off x="1451579" y="804519"/>
            <a:ext cx="9603275" cy="4661244"/>
          </a:xfrm>
        </p:spPr>
      </p:pic>
    </p:spTree>
    <p:extLst>
      <p:ext uri="{BB962C8B-B14F-4D97-AF65-F5344CB8AC3E}">
        <p14:creationId xmlns:p14="http://schemas.microsoft.com/office/powerpoint/2010/main" xmlns="" val="106539113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 xmlns:a16="http://schemas.microsoft.com/office/drawing/2014/main" id="{62672B11-E996-1F4A-A851-31A725D17298}"/>
              </a:ext>
            </a:extLst>
          </p:cNvPr>
          <p:cNvSpPr>
            <a:spLocks noGrp="1"/>
          </p:cNvSpPr>
          <p:nvPr>
            <p:ph type="title"/>
          </p:nvPr>
        </p:nvSpPr>
        <p:spPr/>
        <p:txBody>
          <a:bodyPr/>
          <a:lstStyle/>
          <a:p>
            <a:endParaRPr lang="tr-TR"/>
          </a:p>
        </p:txBody>
      </p:sp>
      <p:pic>
        <p:nvPicPr>
          <p:cNvPr id="4" name="Resim 4">
            <a:extLst>
              <a:ext uri="{FF2B5EF4-FFF2-40B4-BE49-F238E27FC236}">
                <a16:creationId xmlns="" xmlns:a16="http://schemas.microsoft.com/office/drawing/2014/main" id="{C03D60C2-3B3B-414F-B439-CC5BE1CFD69D}"/>
              </a:ext>
            </a:extLst>
          </p:cNvPr>
          <p:cNvPicPr>
            <a:picLocks noGrp="1" noChangeAspect="1"/>
          </p:cNvPicPr>
          <p:nvPr>
            <p:ph idx="1"/>
          </p:nvPr>
        </p:nvPicPr>
        <p:blipFill>
          <a:blip r:embed="rId2"/>
          <a:stretch>
            <a:fillRect/>
          </a:stretch>
        </p:blipFill>
        <p:spPr>
          <a:xfrm>
            <a:off x="1295490" y="804520"/>
            <a:ext cx="9759363" cy="4036562"/>
          </a:xfrm>
        </p:spPr>
      </p:pic>
    </p:spTree>
    <p:extLst>
      <p:ext uri="{BB962C8B-B14F-4D97-AF65-F5344CB8AC3E}">
        <p14:creationId xmlns:p14="http://schemas.microsoft.com/office/powerpoint/2010/main" xmlns="" val="334275148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 xmlns:a16="http://schemas.microsoft.com/office/drawing/2014/main" id="{F039B93B-AC2D-6043-B40B-55E27EE3173F}"/>
              </a:ext>
            </a:extLst>
          </p:cNvPr>
          <p:cNvSpPr>
            <a:spLocks noGrp="1"/>
          </p:cNvSpPr>
          <p:nvPr>
            <p:ph type="title"/>
          </p:nvPr>
        </p:nvSpPr>
        <p:spPr/>
        <p:txBody>
          <a:bodyPr/>
          <a:lstStyle/>
          <a:p>
            <a:endParaRPr lang="tr-TR"/>
          </a:p>
        </p:txBody>
      </p:sp>
      <p:pic>
        <p:nvPicPr>
          <p:cNvPr id="4" name="Resim 4">
            <a:extLst>
              <a:ext uri="{FF2B5EF4-FFF2-40B4-BE49-F238E27FC236}">
                <a16:creationId xmlns="" xmlns:a16="http://schemas.microsoft.com/office/drawing/2014/main" id="{93B80E19-8A22-FB4A-9AB1-F5410B7AA816}"/>
              </a:ext>
            </a:extLst>
          </p:cNvPr>
          <p:cNvPicPr>
            <a:picLocks noGrp="1" noChangeAspect="1"/>
          </p:cNvPicPr>
          <p:nvPr>
            <p:ph idx="1"/>
          </p:nvPr>
        </p:nvPicPr>
        <p:blipFill>
          <a:blip r:embed="rId2"/>
          <a:stretch>
            <a:fillRect/>
          </a:stretch>
        </p:blipFill>
        <p:spPr>
          <a:xfrm>
            <a:off x="1451579" y="804518"/>
            <a:ext cx="9603275" cy="4017583"/>
          </a:xfrm>
        </p:spPr>
      </p:pic>
    </p:spTree>
    <p:extLst>
      <p:ext uri="{BB962C8B-B14F-4D97-AF65-F5344CB8AC3E}">
        <p14:creationId xmlns:p14="http://schemas.microsoft.com/office/powerpoint/2010/main" xmlns="" val="36621892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 xmlns:a16="http://schemas.microsoft.com/office/drawing/2014/main" id="{7C68E6E4-11A5-3848-9900-8A081F4F9646}"/>
              </a:ext>
            </a:extLst>
          </p:cNvPr>
          <p:cNvSpPr>
            <a:spLocks noGrp="1"/>
          </p:cNvSpPr>
          <p:nvPr>
            <p:ph type="title"/>
          </p:nvPr>
        </p:nvSpPr>
        <p:spPr/>
        <p:txBody>
          <a:bodyPr/>
          <a:lstStyle/>
          <a:p>
            <a:r>
              <a:rPr lang="tr-TR"/>
              <a:t>ALTIN ORAN NEDİR ?</a:t>
            </a:r>
          </a:p>
        </p:txBody>
      </p:sp>
      <p:sp>
        <p:nvSpPr>
          <p:cNvPr id="3" name="İçerik Yer Tutucusu 2">
            <a:extLst>
              <a:ext uri="{FF2B5EF4-FFF2-40B4-BE49-F238E27FC236}">
                <a16:creationId xmlns="" xmlns:a16="http://schemas.microsoft.com/office/drawing/2014/main" id="{11B3D401-D81D-8942-B920-AA143448832F}"/>
              </a:ext>
            </a:extLst>
          </p:cNvPr>
          <p:cNvSpPr>
            <a:spLocks noGrp="1"/>
          </p:cNvSpPr>
          <p:nvPr>
            <p:ph idx="1"/>
          </p:nvPr>
        </p:nvSpPr>
        <p:spPr/>
        <p:txBody>
          <a:bodyPr/>
          <a:lstStyle/>
          <a:p>
            <a:r>
              <a:rPr lang="tr-TR" sz="1800">
                <a:solidFill>
                  <a:srgbClr val="000000"/>
                </a:solidFill>
                <a:effectLst/>
                <a:latin typeface="Arial" panose="020B0604020202020204" pitchFamily="34" charset="0"/>
                <a:ea typeface="Times New Roman"/>
              </a:rPr>
              <a:t> </a:t>
            </a:r>
            <a:endParaRPr lang="tr-TR" sz="1800">
              <a:effectLst/>
              <a:latin typeface="Times New Roman"/>
              <a:ea typeface="Times New Roman"/>
            </a:endParaRPr>
          </a:p>
          <a:p>
            <a:r>
              <a:rPr lang="tr-TR" sz="1800">
                <a:solidFill>
                  <a:srgbClr val="000000"/>
                </a:solidFill>
                <a:effectLst/>
                <a:latin typeface="Arial" panose="020B0604020202020204" pitchFamily="34" charset="0"/>
                <a:ea typeface="Times New Roman"/>
              </a:rPr>
              <a:t>İlk olarak kimler tarafından keşfedildiği bilinmese de, Mısırlılar’ın ve Yunanlılar’ın bu konu üzerinde yapmış oldukları bazı çalışmalar olduğu görülmektedir. Öklid, milattan önce 300′lü yıllarda yazdığı “</a:t>
            </a:r>
            <a:r>
              <a:rPr lang="tr-TR" sz="1800" i="1">
                <a:solidFill>
                  <a:srgbClr val="000000"/>
                </a:solidFill>
                <a:effectLst/>
                <a:latin typeface="Arial" panose="020B0604020202020204" pitchFamily="34" charset="0"/>
                <a:ea typeface="Times New Roman"/>
              </a:rPr>
              <a:t>elementler</a:t>
            </a:r>
            <a:r>
              <a:rPr lang="tr-TR" sz="1800">
                <a:solidFill>
                  <a:srgbClr val="000000"/>
                </a:solidFill>
                <a:effectLst/>
                <a:latin typeface="Arial" panose="020B0604020202020204" pitchFamily="34" charset="0"/>
                <a:ea typeface="Times New Roman"/>
              </a:rPr>
              <a:t>” adlı tezinde “</a:t>
            </a:r>
            <a:r>
              <a:rPr lang="tr-TR" sz="1800" i="1">
                <a:solidFill>
                  <a:srgbClr val="000000"/>
                </a:solidFill>
                <a:effectLst/>
                <a:latin typeface="Arial" panose="020B0604020202020204" pitchFamily="34" charset="0"/>
                <a:ea typeface="Times New Roman"/>
              </a:rPr>
              <a:t>ekstrem ve önemli oranda bölmek</a:t>
            </a:r>
            <a:r>
              <a:rPr lang="tr-TR" sz="1800">
                <a:solidFill>
                  <a:srgbClr val="000000"/>
                </a:solidFill>
                <a:effectLst/>
                <a:latin typeface="Arial" panose="020B0604020202020204" pitchFamily="34" charset="0"/>
                <a:ea typeface="Times New Roman"/>
              </a:rPr>
              <a:t>” olarak altın oranı ifade etmiştir. Mısırlıların Keops Piramidinde, Leonardo da Vinci’nin “İ</a:t>
            </a:r>
            <a:r>
              <a:rPr lang="tr-TR" sz="1800" i="1">
                <a:solidFill>
                  <a:srgbClr val="000000"/>
                </a:solidFill>
                <a:effectLst/>
                <a:latin typeface="Arial" panose="020B0604020202020204" pitchFamily="34" charset="0"/>
                <a:ea typeface="Times New Roman"/>
              </a:rPr>
              <a:t>lahi Oran</a:t>
            </a:r>
            <a:r>
              <a:rPr lang="tr-TR" sz="1800">
                <a:solidFill>
                  <a:srgbClr val="000000"/>
                </a:solidFill>
                <a:effectLst/>
                <a:latin typeface="Arial" panose="020B0604020202020204" pitchFamily="34" charset="0"/>
                <a:ea typeface="Times New Roman"/>
              </a:rPr>
              <a:t>” adlı çalışmada sunduğu resimlerde  kullanıldığı bilinen "altın oran" , “</a:t>
            </a:r>
            <a:r>
              <a:rPr lang="tr-TR" sz="1800" b="1">
                <a:solidFill>
                  <a:srgbClr val="000000"/>
                </a:solidFill>
                <a:effectLst/>
                <a:latin typeface="Arial" panose="020B0604020202020204" pitchFamily="34" charset="0"/>
                <a:ea typeface="Times New Roman"/>
              </a:rPr>
              <a:t>Fibonacci Sayıları</a:t>
            </a:r>
            <a:r>
              <a:rPr lang="tr-TR" sz="1800">
                <a:solidFill>
                  <a:srgbClr val="000000"/>
                </a:solidFill>
                <a:effectLst/>
                <a:latin typeface="Arial" panose="020B0604020202020204" pitchFamily="34" charset="0"/>
                <a:ea typeface="Times New Roman"/>
              </a:rPr>
              <a:t>” olarak da bilinmektedir.</a:t>
            </a:r>
            <a:endParaRPr lang="tr-TR" sz="1800">
              <a:effectLst/>
              <a:latin typeface="Times New Roman"/>
              <a:ea typeface="Times New Roman"/>
            </a:endParaRPr>
          </a:p>
          <a:p>
            <a:endParaRPr lang="tr-TR"/>
          </a:p>
        </p:txBody>
      </p:sp>
    </p:spTree>
    <p:extLst>
      <p:ext uri="{BB962C8B-B14F-4D97-AF65-F5344CB8AC3E}">
        <p14:creationId xmlns:p14="http://schemas.microsoft.com/office/powerpoint/2010/main" xmlns="" val="241645940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 xmlns:a16="http://schemas.microsoft.com/office/drawing/2014/main" id="{580E4631-581D-4A41-96B1-A75ED63B83C8}"/>
              </a:ext>
            </a:extLst>
          </p:cNvPr>
          <p:cNvSpPr>
            <a:spLocks noGrp="1"/>
          </p:cNvSpPr>
          <p:nvPr>
            <p:ph type="title"/>
          </p:nvPr>
        </p:nvSpPr>
        <p:spPr/>
        <p:txBody>
          <a:bodyPr/>
          <a:lstStyle/>
          <a:p>
            <a:endParaRPr lang="tr-TR"/>
          </a:p>
        </p:txBody>
      </p:sp>
      <p:pic>
        <p:nvPicPr>
          <p:cNvPr id="4" name="Resim 4">
            <a:extLst>
              <a:ext uri="{FF2B5EF4-FFF2-40B4-BE49-F238E27FC236}">
                <a16:creationId xmlns="" xmlns:a16="http://schemas.microsoft.com/office/drawing/2014/main" id="{AE94CD83-6C3B-4C44-8E8C-77A635BDF8EB}"/>
              </a:ext>
            </a:extLst>
          </p:cNvPr>
          <p:cNvPicPr>
            <a:picLocks noGrp="1" noChangeAspect="1"/>
          </p:cNvPicPr>
          <p:nvPr>
            <p:ph idx="1"/>
          </p:nvPr>
        </p:nvPicPr>
        <p:blipFill>
          <a:blip r:embed="rId2"/>
          <a:stretch>
            <a:fillRect/>
          </a:stretch>
        </p:blipFill>
        <p:spPr>
          <a:xfrm>
            <a:off x="1451579" y="804519"/>
            <a:ext cx="9664457" cy="4593356"/>
          </a:xfrm>
        </p:spPr>
      </p:pic>
    </p:spTree>
    <p:extLst>
      <p:ext uri="{BB962C8B-B14F-4D97-AF65-F5344CB8AC3E}">
        <p14:creationId xmlns:p14="http://schemas.microsoft.com/office/powerpoint/2010/main" xmlns="" val="55113565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 xmlns:a16="http://schemas.microsoft.com/office/drawing/2014/main" id="{415FCBA5-B3F9-C749-970B-A43F15C8519E}"/>
              </a:ext>
            </a:extLst>
          </p:cNvPr>
          <p:cNvSpPr>
            <a:spLocks noGrp="1"/>
          </p:cNvSpPr>
          <p:nvPr>
            <p:ph type="title"/>
          </p:nvPr>
        </p:nvSpPr>
        <p:spPr/>
        <p:txBody>
          <a:bodyPr/>
          <a:lstStyle/>
          <a:p>
            <a:endParaRPr lang="tr-TR"/>
          </a:p>
        </p:txBody>
      </p:sp>
      <p:pic>
        <p:nvPicPr>
          <p:cNvPr id="4" name="Resim 4">
            <a:extLst>
              <a:ext uri="{FF2B5EF4-FFF2-40B4-BE49-F238E27FC236}">
                <a16:creationId xmlns="" xmlns:a16="http://schemas.microsoft.com/office/drawing/2014/main" id="{66AAF9EA-9A73-6140-A252-A76B105675C3}"/>
              </a:ext>
            </a:extLst>
          </p:cNvPr>
          <p:cNvPicPr>
            <a:picLocks noGrp="1" noChangeAspect="1"/>
          </p:cNvPicPr>
          <p:nvPr>
            <p:ph idx="1"/>
          </p:nvPr>
        </p:nvPicPr>
        <p:blipFill>
          <a:blip r:embed="rId2"/>
          <a:stretch>
            <a:fillRect/>
          </a:stretch>
        </p:blipFill>
        <p:spPr>
          <a:xfrm>
            <a:off x="1451579" y="804520"/>
            <a:ext cx="9603275" cy="3939198"/>
          </a:xfrm>
        </p:spPr>
      </p:pic>
    </p:spTree>
    <p:extLst>
      <p:ext uri="{BB962C8B-B14F-4D97-AF65-F5344CB8AC3E}">
        <p14:creationId xmlns:p14="http://schemas.microsoft.com/office/powerpoint/2010/main" xmlns="" val="383586943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 xmlns:a16="http://schemas.microsoft.com/office/drawing/2014/main" id="{D2B380C3-847A-3F4E-B2E8-CD301C3CBDC0}"/>
              </a:ext>
            </a:extLst>
          </p:cNvPr>
          <p:cNvSpPr>
            <a:spLocks noGrp="1"/>
          </p:cNvSpPr>
          <p:nvPr>
            <p:ph type="title"/>
          </p:nvPr>
        </p:nvSpPr>
        <p:spPr/>
        <p:txBody>
          <a:bodyPr/>
          <a:lstStyle/>
          <a:p>
            <a:endParaRPr lang="tr-TR"/>
          </a:p>
        </p:txBody>
      </p:sp>
      <p:sp>
        <p:nvSpPr>
          <p:cNvPr id="4" name="Dikdörtgen 3">
            <a:extLst>
              <a:ext uri="{FF2B5EF4-FFF2-40B4-BE49-F238E27FC236}">
                <a16:creationId xmlns="" xmlns:a16="http://schemas.microsoft.com/office/drawing/2014/main" id="{F9991C17-C26F-B540-9666-3F7C8BC10777}"/>
              </a:ext>
            </a:extLst>
          </p:cNvPr>
          <p:cNvSpPr/>
          <p:nvPr/>
        </p:nvSpPr>
        <p:spPr>
          <a:xfrm>
            <a:off x="914400" y="838200"/>
            <a:ext cx="10169609" cy="486211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a:t>Ve son izlediğiniz için teşekkürler</a:t>
            </a:r>
          </a:p>
        </p:txBody>
      </p:sp>
      <p:sp>
        <p:nvSpPr>
          <p:cNvPr id="6" name="5 İçerik Yer Tutucusu"/>
          <p:cNvSpPr>
            <a:spLocks noGrp="1"/>
          </p:cNvSpPr>
          <p:nvPr>
            <p:ph idx="1"/>
          </p:nvPr>
        </p:nvSpPr>
        <p:spPr/>
        <p:txBody>
          <a:bodyPr/>
          <a:lstStyle/>
          <a:p>
            <a:endParaRPr lang="tr-TR"/>
          </a:p>
        </p:txBody>
      </p:sp>
    </p:spTree>
    <p:extLst>
      <p:ext uri="{BB962C8B-B14F-4D97-AF65-F5344CB8AC3E}">
        <p14:creationId xmlns:p14="http://schemas.microsoft.com/office/powerpoint/2010/main" xmlns="" val="62564995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 xmlns:a16="http://schemas.microsoft.com/office/drawing/2014/main" id="{48135686-745D-9E41-9C5B-53361CBDB86D}"/>
              </a:ext>
            </a:extLst>
          </p:cNvPr>
          <p:cNvSpPr>
            <a:spLocks noGrp="1"/>
          </p:cNvSpPr>
          <p:nvPr>
            <p:ph type="title"/>
          </p:nvPr>
        </p:nvSpPr>
        <p:spPr/>
        <p:txBody>
          <a:bodyPr/>
          <a:lstStyle/>
          <a:p>
            <a:r>
              <a:rPr lang="tr-TR"/>
              <a:t>FİBONACCİ SAYILARI</a:t>
            </a:r>
          </a:p>
        </p:txBody>
      </p:sp>
      <p:sp>
        <p:nvSpPr>
          <p:cNvPr id="3" name="İçerik Yer Tutucusu 2">
            <a:extLst>
              <a:ext uri="{FF2B5EF4-FFF2-40B4-BE49-F238E27FC236}">
                <a16:creationId xmlns="" xmlns:a16="http://schemas.microsoft.com/office/drawing/2014/main" id="{DCB5FCE9-F9F8-744B-BB6F-CE22BAF305CE}"/>
              </a:ext>
            </a:extLst>
          </p:cNvPr>
          <p:cNvSpPr>
            <a:spLocks noGrp="1"/>
          </p:cNvSpPr>
          <p:nvPr>
            <p:ph idx="1"/>
          </p:nvPr>
        </p:nvSpPr>
        <p:spPr/>
        <p:txBody>
          <a:bodyPr/>
          <a:lstStyle/>
          <a:p>
            <a:r>
              <a:rPr lang="tr-TR" sz="1800">
                <a:solidFill>
                  <a:srgbClr val="000000"/>
                </a:solidFill>
                <a:effectLst/>
                <a:latin typeface="Arial" panose="020B0604020202020204" pitchFamily="34" charset="0"/>
                <a:ea typeface="Times New Roman"/>
              </a:rPr>
              <a:t> </a:t>
            </a:r>
            <a:endParaRPr lang="tr-TR" sz="1800">
              <a:effectLst/>
              <a:latin typeface="Times New Roman"/>
              <a:ea typeface="Times New Roman"/>
            </a:endParaRPr>
          </a:p>
          <a:p>
            <a:r>
              <a:rPr lang="tr-TR" sz="1800">
                <a:solidFill>
                  <a:srgbClr val="000000"/>
                </a:solidFill>
                <a:effectLst/>
                <a:latin typeface="Arial" panose="020B0604020202020204" pitchFamily="34" charset="0"/>
                <a:ea typeface="Times New Roman"/>
              </a:rPr>
              <a:t>Orta Çağ’ın en ünlü matematikçisi olan İtalyan kökenli Leonardo Fibonacci, birbiri arasında ardışık ilişki ve olağanüstü bir oran bulunduğunu iddia ettiği sayıları keşfetmiş ya da diğer bir görüşe göre de Hint-Arap medeniyetinden öğrenmiş ve Avrupa'ya taşımıştır. Evrendeki muhteşem düzenle birebir örtüşen bu sayıları keşfetmesi nedeniyle, altın orana da adının ilk iki harfi olan “</a:t>
            </a:r>
            <a:r>
              <a:rPr lang="tr-TR" sz="1800" b="1">
                <a:solidFill>
                  <a:srgbClr val="000000"/>
                </a:solidFill>
                <a:effectLst/>
                <a:latin typeface="Arial" panose="020B0604020202020204" pitchFamily="34" charset="0"/>
                <a:ea typeface="Times New Roman"/>
              </a:rPr>
              <a:t>Fi</a:t>
            </a:r>
            <a:r>
              <a:rPr lang="tr-TR" sz="1800">
                <a:solidFill>
                  <a:srgbClr val="000000"/>
                </a:solidFill>
                <a:effectLst/>
                <a:latin typeface="Arial" panose="020B0604020202020204" pitchFamily="34" charset="0"/>
                <a:ea typeface="Times New Roman"/>
              </a:rPr>
              <a:t>” (Φ) sayısı denilmiştir. </a:t>
            </a:r>
            <a:endParaRPr lang="tr-TR" sz="1800">
              <a:effectLst/>
              <a:latin typeface="Times New Roman"/>
              <a:ea typeface="Times New Roman"/>
            </a:endParaRPr>
          </a:p>
          <a:p>
            <a:endParaRPr lang="tr-TR"/>
          </a:p>
        </p:txBody>
      </p:sp>
    </p:spTree>
    <p:extLst>
      <p:ext uri="{BB962C8B-B14F-4D97-AF65-F5344CB8AC3E}">
        <p14:creationId xmlns:p14="http://schemas.microsoft.com/office/powerpoint/2010/main" xmlns="" val="226173243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 xmlns:a16="http://schemas.microsoft.com/office/drawing/2014/main" id="{115AF984-8D00-594F-B992-C9D6E0C0A6E5}"/>
              </a:ext>
            </a:extLst>
          </p:cNvPr>
          <p:cNvSpPr>
            <a:spLocks noGrp="1"/>
          </p:cNvSpPr>
          <p:nvPr>
            <p:ph type="title"/>
          </p:nvPr>
        </p:nvSpPr>
        <p:spPr/>
        <p:txBody>
          <a:bodyPr/>
          <a:lstStyle/>
          <a:p>
            <a:r>
              <a:rPr lang="tr-TR"/>
              <a:t>LEONARDO FİBONACCİ KİMDİR?</a:t>
            </a:r>
          </a:p>
        </p:txBody>
      </p:sp>
      <p:sp>
        <p:nvSpPr>
          <p:cNvPr id="3" name="İçerik Yer Tutucusu 2">
            <a:extLst>
              <a:ext uri="{FF2B5EF4-FFF2-40B4-BE49-F238E27FC236}">
                <a16:creationId xmlns="" xmlns:a16="http://schemas.microsoft.com/office/drawing/2014/main" id="{C8EA435E-373E-0D42-A2DD-961D2A94AFE0}"/>
              </a:ext>
            </a:extLst>
          </p:cNvPr>
          <p:cNvSpPr>
            <a:spLocks noGrp="1"/>
          </p:cNvSpPr>
          <p:nvPr>
            <p:ph idx="1"/>
          </p:nvPr>
        </p:nvSpPr>
        <p:spPr/>
        <p:txBody>
          <a:bodyPr/>
          <a:lstStyle/>
          <a:p>
            <a:r>
              <a:rPr lang="tr-TR" b="0" i="0">
                <a:solidFill>
                  <a:srgbClr val="111111"/>
                </a:solidFill>
                <a:effectLst/>
                <a:latin typeface="georgia" panose="02000000000000000000" pitchFamily="2" charset="0"/>
              </a:rPr>
              <a:t>Orta Çağın en büyük matematikçilerinden biri olarak kabul edilmektedir. Yaptığı çalışmalar ile klasik dönem matematiğine zemin hazırlamıştır. İtalyan asıllı matematikçi 1170 yılında Pisa’da doğmuştur. Babası gümrük memuru olmasından dolayı çocukluğu birçok farklı ülkede geçmiştir. O dönemler babası Cezayir’de bir limanda çalıştığından dolayı çocukluğunun birçoğu burada geçti. Babasının yoğun ısrarı üzerine Arap bir hocadan matematik dersleri almaya başlar ve matematik ile ilk burada tanışır.</a:t>
            </a:r>
            <a:endParaRPr lang="tr-TR"/>
          </a:p>
        </p:txBody>
      </p:sp>
    </p:spTree>
    <p:extLst>
      <p:ext uri="{BB962C8B-B14F-4D97-AF65-F5344CB8AC3E}">
        <p14:creationId xmlns:p14="http://schemas.microsoft.com/office/powerpoint/2010/main" xmlns="" val="93765302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 xmlns:a16="http://schemas.microsoft.com/office/drawing/2014/main" id="{A93A1DB4-3868-AB4C-BAD7-170C48DC286E}"/>
              </a:ext>
            </a:extLst>
          </p:cNvPr>
          <p:cNvSpPr>
            <a:spLocks noGrp="1"/>
          </p:cNvSpPr>
          <p:nvPr>
            <p:ph type="title"/>
          </p:nvPr>
        </p:nvSpPr>
        <p:spPr/>
        <p:txBody>
          <a:bodyPr/>
          <a:lstStyle/>
          <a:p>
            <a:r>
              <a:rPr lang="tr-TR"/>
              <a:t>FİBONACCİ SAYILARI NELERDİR?</a:t>
            </a:r>
          </a:p>
        </p:txBody>
      </p:sp>
      <p:sp>
        <p:nvSpPr>
          <p:cNvPr id="3" name="İçerik Yer Tutucusu 2">
            <a:extLst>
              <a:ext uri="{FF2B5EF4-FFF2-40B4-BE49-F238E27FC236}">
                <a16:creationId xmlns="" xmlns:a16="http://schemas.microsoft.com/office/drawing/2014/main" id="{C5A3C453-B0D5-5E45-AA77-7A8F8DB63ABE}"/>
              </a:ext>
            </a:extLst>
          </p:cNvPr>
          <p:cNvSpPr>
            <a:spLocks noGrp="1"/>
          </p:cNvSpPr>
          <p:nvPr>
            <p:ph idx="1"/>
          </p:nvPr>
        </p:nvSpPr>
        <p:spPr/>
        <p:txBody>
          <a:bodyPr/>
          <a:lstStyle/>
          <a:p>
            <a:r>
              <a:rPr lang="tr-TR" sz="1800">
                <a:solidFill>
                  <a:srgbClr val="000000"/>
                </a:solidFill>
                <a:effectLst/>
                <a:latin typeface="Arial" panose="020B0604020202020204" pitchFamily="34" charset="0"/>
                <a:ea typeface="Times New Roman"/>
                <a:cs typeface="Times New Roman"/>
              </a:rPr>
              <a:t> </a:t>
            </a:r>
            <a:endParaRPr lang="tr-TR" sz="1800">
              <a:effectLst/>
              <a:latin typeface="Calibri" panose="020F0502020204030204" pitchFamily="34" charset="0"/>
              <a:ea typeface="Calibri" panose="020F0502020204030204" pitchFamily="34" charset="0"/>
              <a:cs typeface="Times New Roman"/>
            </a:endParaRPr>
          </a:p>
          <a:p>
            <a:r>
              <a:rPr lang="tr-TR" sz="1800">
                <a:solidFill>
                  <a:srgbClr val="000000"/>
                </a:solidFill>
                <a:effectLst/>
                <a:latin typeface="Arial" panose="020B0604020202020204" pitchFamily="34" charset="0"/>
                <a:ea typeface="Times New Roman"/>
                <a:cs typeface="Times New Roman"/>
              </a:rPr>
              <a:t>Fibonacci sayıları :  0, 1, 1, 2, 3, 5, 8, 13, 21, 34, 55, 89, 144, 233, 377, 610, 987, 1597, 2584, 4181, 6765... şeklinde devam eder. Bu ardışık sayılar dizisi  ile Altın Oran arasında ilginç bir ilişki vardır:</a:t>
            </a:r>
            <a:endParaRPr lang="tr-TR" sz="1800">
              <a:effectLst/>
              <a:latin typeface="Calibri" panose="020F0502020204030204" pitchFamily="34" charset="0"/>
              <a:ea typeface="Calibri" panose="020F0502020204030204" pitchFamily="34" charset="0"/>
              <a:cs typeface="Times New Roman"/>
            </a:endParaRPr>
          </a:p>
          <a:p>
            <a:r>
              <a:rPr lang="tr-TR" sz="1800">
                <a:solidFill>
                  <a:srgbClr val="000000"/>
                </a:solidFill>
                <a:effectLst/>
                <a:latin typeface="Arial" panose="020B0604020202020204" pitchFamily="34" charset="0"/>
                <a:ea typeface="Times New Roman"/>
                <a:cs typeface="Times New Roman"/>
              </a:rPr>
              <a:t> </a:t>
            </a:r>
            <a:endParaRPr lang="tr-TR" sz="1800">
              <a:effectLst/>
              <a:latin typeface="Calibri" panose="020F0502020204030204" pitchFamily="34" charset="0"/>
              <a:ea typeface="Calibri" panose="020F0502020204030204" pitchFamily="34" charset="0"/>
              <a:cs typeface="Times New Roman"/>
            </a:endParaRPr>
          </a:p>
          <a:p>
            <a:r>
              <a:rPr lang="tr-TR" sz="1800">
                <a:solidFill>
                  <a:srgbClr val="000000"/>
                </a:solidFill>
                <a:effectLst/>
                <a:latin typeface="Arial" panose="020B0604020202020204" pitchFamily="34" charset="0"/>
                <a:ea typeface="Times New Roman"/>
                <a:cs typeface="Times New Roman"/>
              </a:rPr>
              <a:t>Fibonacci sayıları, kendisinden önceki iki sayının toplamı ile devam etmektedir. Örneğin 13 sayısı  kendisinden önceki iki sayının (5+8) toplamını göstermektedir.</a:t>
            </a:r>
            <a:endParaRPr lang="tr-TR" sz="1800">
              <a:effectLst/>
              <a:latin typeface="Calibri" panose="020F0502020204030204" pitchFamily="34" charset="0"/>
              <a:ea typeface="Calibri" panose="020F0502020204030204" pitchFamily="34" charset="0"/>
              <a:cs typeface="Times New Roman"/>
            </a:endParaRPr>
          </a:p>
          <a:p>
            <a:endParaRPr lang="tr-TR"/>
          </a:p>
        </p:txBody>
      </p:sp>
    </p:spTree>
    <p:extLst>
      <p:ext uri="{BB962C8B-B14F-4D97-AF65-F5344CB8AC3E}">
        <p14:creationId xmlns:p14="http://schemas.microsoft.com/office/powerpoint/2010/main" xmlns="" val="419038796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 xmlns:a16="http://schemas.microsoft.com/office/drawing/2014/main" id="{FB8F104F-27E2-2F4A-B484-DC00AF5C7103}"/>
              </a:ext>
            </a:extLst>
          </p:cNvPr>
          <p:cNvSpPr>
            <a:spLocks noGrp="1"/>
          </p:cNvSpPr>
          <p:nvPr>
            <p:ph type="title"/>
          </p:nvPr>
        </p:nvSpPr>
        <p:spPr/>
        <p:txBody>
          <a:bodyPr/>
          <a:lstStyle/>
          <a:p>
            <a:r>
              <a:rPr lang="tr-TR"/>
              <a:t>FİBONACCİ SAYILARININ ALTIN ORANLA ALAKASI NEDİR?</a:t>
            </a:r>
          </a:p>
        </p:txBody>
      </p:sp>
      <p:sp>
        <p:nvSpPr>
          <p:cNvPr id="3" name="İçerik Yer Tutucusu 2">
            <a:extLst>
              <a:ext uri="{FF2B5EF4-FFF2-40B4-BE49-F238E27FC236}">
                <a16:creationId xmlns="" xmlns:a16="http://schemas.microsoft.com/office/drawing/2014/main" id="{E0D176BF-86A3-8340-B69A-9A65CADB0086}"/>
              </a:ext>
            </a:extLst>
          </p:cNvPr>
          <p:cNvSpPr>
            <a:spLocks noGrp="1"/>
          </p:cNvSpPr>
          <p:nvPr>
            <p:ph idx="1"/>
          </p:nvPr>
        </p:nvSpPr>
        <p:spPr/>
        <p:txBody>
          <a:bodyPr/>
          <a:lstStyle/>
          <a:p>
            <a:r>
              <a:rPr lang="tr-TR" sz="1800">
                <a:solidFill>
                  <a:srgbClr val="000000"/>
                </a:solidFill>
                <a:effectLst/>
                <a:latin typeface="Arial" panose="020B0604020202020204" pitchFamily="34" charset="0"/>
                <a:ea typeface="Times New Roman"/>
                <a:cs typeface="Times New Roman"/>
              </a:rPr>
              <a:t>İyi de, peki bu sayıların altın oran ile bağlantısı nedir?” sorusu aklımıza gelebilir, onu da şöyle açıklayalım:</a:t>
            </a:r>
            <a:endParaRPr lang="tr-TR" sz="1800">
              <a:effectLst/>
              <a:latin typeface="Calibri" panose="020F0502020204030204" pitchFamily="34" charset="0"/>
              <a:ea typeface="Calibri" panose="020F0502020204030204" pitchFamily="34" charset="0"/>
              <a:cs typeface="Times New Roman"/>
            </a:endParaRPr>
          </a:p>
          <a:p>
            <a:r>
              <a:rPr lang="tr-TR" sz="1800">
                <a:solidFill>
                  <a:srgbClr val="000000"/>
                </a:solidFill>
                <a:effectLst/>
                <a:latin typeface="Arial" panose="020B0604020202020204" pitchFamily="34" charset="0"/>
                <a:ea typeface="Times New Roman"/>
                <a:cs typeface="Times New Roman"/>
              </a:rPr>
              <a:t> </a:t>
            </a:r>
            <a:endParaRPr lang="tr-TR" sz="1800">
              <a:effectLst/>
              <a:latin typeface="Calibri" panose="020F0502020204030204" pitchFamily="34" charset="0"/>
              <a:ea typeface="Calibri" panose="020F0502020204030204" pitchFamily="34" charset="0"/>
              <a:cs typeface="Times New Roman"/>
            </a:endParaRPr>
          </a:p>
          <a:p>
            <a:r>
              <a:rPr lang="tr-TR" sz="1800">
                <a:solidFill>
                  <a:srgbClr val="000000"/>
                </a:solidFill>
                <a:effectLst/>
                <a:latin typeface="Arial" panose="020B0604020202020204" pitchFamily="34" charset="0"/>
                <a:ea typeface="Times New Roman"/>
                <a:cs typeface="Times New Roman"/>
              </a:rPr>
              <a:t>Bir Fibonacci sayısının ile kendinden önceki sayıya bölümü ile elde edilen sonuç, 1,618'dir. Örneğin; 6765 / 4181 = 1,618… sonucunu vermektedir. Bu durum, 89!dan daha küçük olan Fibonacci sayıları için 0,01 gibi küçük bir farklılıkla ortaya çıksa da, büyük sayıların tamamında sonuç aynıdır. Yani dizideki </a:t>
            </a:r>
            <a:r>
              <a:rPr lang="tr-TR" sz="1800" b="1" u="sng">
                <a:solidFill>
                  <a:srgbClr val="000000"/>
                </a:solidFill>
                <a:effectLst/>
                <a:latin typeface="Arial" panose="020B0604020202020204" pitchFamily="34" charset="0"/>
                <a:ea typeface="Times New Roman"/>
                <a:cs typeface="Times New Roman"/>
              </a:rPr>
              <a:t>ardışık iki sayının oranı, sayılar büyüdükçe Altın Oran'a yani 1.618'e yaklaşır, 89/55 ve sonrasında ise 1.618..'de sabitlenir.</a:t>
            </a:r>
            <a:endParaRPr lang="tr-TR" sz="1800">
              <a:effectLst/>
              <a:latin typeface="Calibri" panose="020F0502020204030204" pitchFamily="34" charset="0"/>
              <a:ea typeface="Calibri" panose="020F0502020204030204" pitchFamily="34" charset="0"/>
              <a:cs typeface="Times New Roman"/>
            </a:endParaRPr>
          </a:p>
          <a:p>
            <a:endParaRPr lang="tr-TR"/>
          </a:p>
        </p:txBody>
      </p:sp>
    </p:spTree>
    <p:extLst>
      <p:ext uri="{BB962C8B-B14F-4D97-AF65-F5344CB8AC3E}">
        <p14:creationId xmlns:p14="http://schemas.microsoft.com/office/powerpoint/2010/main" xmlns="" val="98567276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 xmlns:a16="http://schemas.microsoft.com/office/drawing/2014/main" id="{2BCAF9CA-A98F-6943-8CFD-94D4379AD383}"/>
              </a:ext>
            </a:extLst>
          </p:cNvPr>
          <p:cNvSpPr>
            <a:spLocks noGrp="1"/>
          </p:cNvSpPr>
          <p:nvPr>
            <p:ph type="title"/>
          </p:nvPr>
        </p:nvSpPr>
        <p:spPr/>
        <p:txBody>
          <a:bodyPr/>
          <a:lstStyle/>
          <a:p>
            <a:r>
              <a:rPr lang="tr-TR"/>
              <a:t>PEKİ ALTIN ORAN NERELERDE KULLANILIR?</a:t>
            </a:r>
          </a:p>
        </p:txBody>
      </p:sp>
      <p:sp>
        <p:nvSpPr>
          <p:cNvPr id="3" name="İçerik Yer Tutucusu 2">
            <a:extLst>
              <a:ext uri="{FF2B5EF4-FFF2-40B4-BE49-F238E27FC236}">
                <a16:creationId xmlns="" xmlns:a16="http://schemas.microsoft.com/office/drawing/2014/main" id="{6E041128-B7F3-BF44-941F-F1F2D2FFFEA6}"/>
              </a:ext>
            </a:extLst>
          </p:cNvPr>
          <p:cNvSpPr>
            <a:spLocks noGrp="1"/>
          </p:cNvSpPr>
          <p:nvPr>
            <p:ph idx="1"/>
          </p:nvPr>
        </p:nvSpPr>
        <p:spPr/>
        <p:txBody>
          <a:bodyPr/>
          <a:lstStyle/>
          <a:p>
            <a:r>
              <a:rPr lang="tr-TR" sz="1800">
                <a:solidFill>
                  <a:srgbClr val="000000"/>
                </a:solidFill>
                <a:effectLst/>
                <a:latin typeface="Arial" panose="020B0604020202020204" pitchFamily="34" charset="0"/>
                <a:ea typeface="Times New Roman"/>
                <a:cs typeface="Times New Roman"/>
              </a:rPr>
              <a:t> </a:t>
            </a:r>
            <a:endParaRPr lang="tr-TR" sz="1800">
              <a:effectLst/>
              <a:latin typeface="Calibri" panose="020F0502020204030204" pitchFamily="34" charset="0"/>
              <a:ea typeface="Calibri" panose="020F0502020204030204" pitchFamily="34" charset="0"/>
              <a:cs typeface="Times New Roman"/>
            </a:endParaRPr>
          </a:p>
          <a:p>
            <a:r>
              <a:rPr lang="tr-TR" sz="1800">
                <a:solidFill>
                  <a:srgbClr val="000000"/>
                </a:solidFill>
                <a:effectLst/>
                <a:latin typeface="Arial" panose="020B0604020202020204" pitchFamily="34" charset="0"/>
                <a:ea typeface="Times New Roman"/>
                <a:cs typeface="Times New Roman"/>
              </a:rPr>
              <a:t>Altın oran veya Fibonacci sayıları, bugüne kadar insan yapımı birçok çalışmada kullanılmıştır. Bunun yanında doğada var olan nesnelerin birçoğunda altın oranın var olduğu keşfedilmiştir. </a:t>
            </a:r>
            <a:endParaRPr lang="tr-TR" sz="1800">
              <a:effectLst/>
              <a:latin typeface="Calibri" panose="020F0502020204030204" pitchFamily="34" charset="0"/>
              <a:ea typeface="Calibri" panose="020F0502020204030204" pitchFamily="34" charset="0"/>
              <a:cs typeface="Times New Roman"/>
            </a:endParaRPr>
          </a:p>
          <a:p>
            <a:r>
              <a:rPr lang="tr-TR"/>
              <a:t>Altın oran  insan vücudunda , hayvanlarda,bitkilerde, canlı cansız bir çok cisimde bulunur </a:t>
            </a:r>
          </a:p>
        </p:txBody>
      </p:sp>
    </p:spTree>
    <p:extLst>
      <p:ext uri="{BB962C8B-B14F-4D97-AF65-F5344CB8AC3E}">
        <p14:creationId xmlns:p14="http://schemas.microsoft.com/office/powerpoint/2010/main" xmlns="" val="343349556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 xmlns:a16="http://schemas.microsoft.com/office/drawing/2014/main" id="{BE2E8523-DCA6-FC44-8630-8918D12CB176}"/>
              </a:ext>
            </a:extLst>
          </p:cNvPr>
          <p:cNvSpPr>
            <a:spLocks noGrp="1"/>
          </p:cNvSpPr>
          <p:nvPr>
            <p:ph type="title"/>
          </p:nvPr>
        </p:nvSpPr>
        <p:spPr/>
        <p:txBody>
          <a:bodyPr/>
          <a:lstStyle/>
          <a:p>
            <a:endParaRPr lang="tr-TR"/>
          </a:p>
        </p:txBody>
      </p:sp>
      <p:sp>
        <p:nvSpPr>
          <p:cNvPr id="3" name="İçerik Yer Tutucusu 2">
            <a:extLst>
              <a:ext uri="{FF2B5EF4-FFF2-40B4-BE49-F238E27FC236}">
                <a16:creationId xmlns="" xmlns:a16="http://schemas.microsoft.com/office/drawing/2014/main" id="{D4ADF305-A0A4-3A46-AACB-C858AABFDA6D}"/>
              </a:ext>
            </a:extLst>
          </p:cNvPr>
          <p:cNvSpPr>
            <a:spLocks noGrp="1"/>
          </p:cNvSpPr>
          <p:nvPr>
            <p:ph idx="1"/>
          </p:nvPr>
        </p:nvSpPr>
        <p:spPr/>
        <p:txBody>
          <a:bodyPr/>
          <a:lstStyle/>
          <a:p>
            <a:endParaRPr lang="tr-TR"/>
          </a:p>
        </p:txBody>
      </p:sp>
      <p:sp>
        <p:nvSpPr>
          <p:cNvPr id="4" name="Metin kutusu 3">
            <a:extLst>
              <a:ext uri="{FF2B5EF4-FFF2-40B4-BE49-F238E27FC236}">
                <a16:creationId xmlns="" xmlns:a16="http://schemas.microsoft.com/office/drawing/2014/main" id="{8693B827-1ECD-C643-BB86-542FEE6A3FC6}"/>
              </a:ext>
            </a:extLst>
          </p:cNvPr>
          <p:cNvSpPr txBox="1"/>
          <p:nvPr/>
        </p:nvSpPr>
        <p:spPr>
          <a:xfrm>
            <a:off x="5194195" y="2522247"/>
            <a:ext cx="1828800" cy="369332"/>
          </a:xfrm>
          <a:prstGeom prst="rect">
            <a:avLst/>
          </a:prstGeom>
          <a:noFill/>
        </p:spPr>
        <p:txBody>
          <a:bodyPr wrap="square" rtlCol="0">
            <a:spAutoFit/>
          </a:bodyPr>
          <a:lstStyle/>
          <a:p>
            <a:pPr algn="l"/>
            <a:endParaRPr lang="tr-TR">
              <a:solidFill>
                <a:schemeClr val="accent1">
                  <a:lumMod val="50000"/>
                </a:schemeClr>
              </a:solidFill>
            </a:endParaRPr>
          </a:p>
        </p:txBody>
      </p:sp>
      <p:sp>
        <p:nvSpPr>
          <p:cNvPr id="5" name="Dikdörtgen: Yuvarlatılmış Köşeler 4">
            <a:extLst>
              <a:ext uri="{FF2B5EF4-FFF2-40B4-BE49-F238E27FC236}">
                <a16:creationId xmlns="" xmlns:a16="http://schemas.microsoft.com/office/drawing/2014/main" id="{9B022A59-8D48-EC4D-B918-744791242109}"/>
              </a:ext>
            </a:extLst>
          </p:cNvPr>
          <p:cNvSpPr/>
          <p:nvPr/>
        </p:nvSpPr>
        <p:spPr>
          <a:xfrm>
            <a:off x="881653" y="804519"/>
            <a:ext cx="10543849" cy="466182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a:t>ALTIN ORAN ÖRNEKLERİ</a:t>
            </a:r>
          </a:p>
        </p:txBody>
      </p:sp>
    </p:spTree>
    <p:extLst>
      <p:ext uri="{BB962C8B-B14F-4D97-AF65-F5344CB8AC3E}">
        <p14:creationId xmlns:p14="http://schemas.microsoft.com/office/powerpoint/2010/main" xmlns="" val="3320388272"/>
      </p:ext>
    </p:extLst>
  </p:cSld>
  <p:clrMapOvr>
    <a:masterClrMapping/>
  </p:clrMapOvr>
</p:sld>
</file>

<file path=ppt/theme/theme1.xml><?xml version="1.0" encoding="utf-8"?>
<a:theme xmlns:a="http://schemas.openxmlformats.org/drawingml/2006/main" name="Galeri">
  <a:themeElements>
    <a:clrScheme name="Gallery">
      <a:dk1>
        <a:sysClr val="windowText" lastClr="000000"/>
      </a:dk1>
      <a:lt1>
        <a:sysClr val="window" lastClr="FFFFFF"/>
      </a:lt1>
      <a:dk2>
        <a:srgbClr val="454545"/>
      </a:dk2>
      <a:lt2>
        <a:srgbClr val="DFDBD5"/>
      </a:lt2>
      <a:accent1>
        <a:srgbClr val="B71E42"/>
      </a:accent1>
      <a:accent2>
        <a:srgbClr val="DE478E"/>
      </a:accent2>
      <a:accent3>
        <a:srgbClr val="BC72F0"/>
      </a:accent3>
      <a:accent4>
        <a:srgbClr val="795FAF"/>
      </a:accent4>
      <a:accent5>
        <a:srgbClr val="586EA6"/>
      </a:accent5>
      <a:accent6>
        <a:srgbClr val="6892A0"/>
      </a:accent6>
      <a:hlink>
        <a:srgbClr val="FA2B5C"/>
      </a:hlink>
      <a:folHlink>
        <a:srgbClr val="BC658E"/>
      </a:folHlink>
    </a:clrScheme>
    <a:fontScheme name="Gallery">
      <a:majorFont>
        <a:latin typeface="Gill Sans M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Gill Sans MT"/>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Gallery">
      <a:fillStyleLst>
        <a:solidFill>
          <a:schemeClr val="phClr"/>
        </a:solidFill>
        <a:gradFill rotWithShape="1">
          <a:gsLst>
            <a:gs pos="0">
              <a:schemeClr val="phClr">
                <a:tint val="54000"/>
                <a:alpha val="100000"/>
                <a:satMod val="105000"/>
                <a:lumMod val="110000"/>
              </a:schemeClr>
            </a:gs>
            <a:gs pos="100000">
              <a:schemeClr val="phClr">
                <a:tint val="78000"/>
                <a:alpha val="92000"/>
                <a:satMod val="109000"/>
                <a:lumMod val="100000"/>
              </a:schemeClr>
            </a:gs>
          </a:gsLst>
          <a:lin ang="5400000" scaled="0"/>
        </a:gradFill>
        <a:gradFill rotWithShape="1">
          <a:gsLst>
            <a:gs pos="0">
              <a:schemeClr val="phClr">
                <a:tint val="98000"/>
                <a:satMod val="110000"/>
                <a:lumMod val="104000"/>
              </a:schemeClr>
            </a:gs>
            <a:gs pos="69000">
              <a:schemeClr val="phClr">
                <a:shade val="88000"/>
                <a:satMod val="130000"/>
                <a:lumMod val="92000"/>
              </a:schemeClr>
            </a:gs>
            <a:gs pos="100000">
              <a:schemeClr val="phClr">
                <a:shade val="78000"/>
                <a:satMod val="130000"/>
                <a:lumMod val="92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effectStyle>
        <a:effectStyle>
          <a:effectLst>
            <a:outerShdw blurRad="50800" dist="50800" dir="5400000" sx="96000" sy="96000" rotWithShape="0">
              <a:srgbClr val="000000">
                <a:alpha val="48000"/>
              </a:srgbClr>
            </a:outerShdw>
          </a:effectLst>
          <a:scene3d>
            <a:camera prst="orthographicFront">
              <a:rot lat="0" lon="0" rev="0"/>
            </a:camera>
            <a:lightRig rig="balanced" dir="t">
              <a:rot lat="0" lon="0" rev="1080000"/>
            </a:lightRig>
          </a:scene3d>
          <a:sp3d>
            <a:bevelT w="38100" h="12700" prst="softRound"/>
          </a:sp3d>
        </a:effectStyle>
      </a:effectStyleLst>
      <a:bgFillStyleLst>
        <a:solidFill>
          <a:schemeClr val="phClr"/>
        </a:solidFill>
        <a:solidFill>
          <a:schemeClr val="phClr"/>
        </a:solidFill>
        <a:gradFill rotWithShape="1">
          <a:gsLst>
            <a:gs pos="0">
              <a:schemeClr val="phClr">
                <a:tint val="94000"/>
                <a:satMod val="80000"/>
                <a:lumMod val="106000"/>
              </a:schemeClr>
            </a:gs>
            <a:gs pos="100000">
              <a:schemeClr val="phClr">
                <a:shade val="8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Gallery" id="{BBFCD31E-59A1-489D-B089-A3EAD7CAE12E}" vid="{F5E91637-A7B6-4E27-B710-77DA7014EE1E}"/>
    </a:ext>
  </a:extLst>
</a:theme>
</file>

<file path=docProps/app.xml><?xml version="1.0" encoding="utf-8"?>
<Properties xmlns="http://schemas.openxmlformats.org/officeDocument/2006/extended-properties" xmlns:vt="http://schemas.openxmlformats.org/officeDocument/2006/docPropsVTypes">
  <TotalTime>0</TotalTime>
  <Words>154</Words>
  <PresentationFormat>Özel</PresentationFormat>
  <Paragraphs>28</Paragraphs>
  <Slides>32</Slides>
  <Notes>0</Notes>
  <HiddenSlides>0</HiddenSlides>
  <MMClips>0</MMClips>
  <ScaleCrop>false</ScaleCrop>
  <HeadingPairs>
    <vt:vector size="4" baseType="variant">
      <vt:variant>
        <vt:lpstr>Tema</vt:lpstr>
      </vt:variant>
      <vt:variant>
        <vt:i4>1</vt:i4>
      </vt:variant>
      <vt:variant>
        <vt:lpstr>Slayt Başlıkları</vt:lpstr>
      </vt:variant>
      <vt:variant>
        <vt:i4>32</vt:i4>
      </vt:variant>
    </vt:vector>
  </HeadingPairs>
  <TitlesOfParts>
    <vt:vector size="33" baseType="lpstr">
      <vt:lpstr>Galeri</vt:lpstr>
      <vt:lpstr>ALTIN ORAN</vt:lpstr>
      <vt:lpstr>ALTIN ORAN NEDİR?</vt:lpstr>
      <vt:lpstr>ALTIN ORAN NEDİR ?</vt:lpstr>
      <vt:lpstr>FİBONACCİ SAYILARI</vt:lpstr>
      <vt:lpstr>LEONARDO FİBONACCİ KİMDİR?</vt:lpstr>
      <vt:lpstr>FİBONACCİ SAYILARI NELERDİR?</vt:lpstr>
      <vt:lpstr>FİBONACCİ SAYILARININ ALTIN ORANLA ALAKASI NEDİR?</vt:lpstr>
      <vt:lpstr>PEKİ ALTIN ORAN NERELERDE KULLANILIR?</vt:lpstr>
      <vt:lpstr>Slayt 9</vt:lpstr>
      <vt:lpstr>Slayt 10</vt:lpstr>
      <vt:lpstr>Slayt 11</vt:lpstr>
      <vt:lpstr>Slayt 12</vt:lpstr>
      <vt:lpstr>Slayt 13</vt:lpstr>
      <vt:lpstr>Slayt 14</vt:lpstr>
      <vt:lpstr>Slayt 15</vt:lpstr>
      <vt:lpstr>Slayt 16</vt:lpstr>
      <vt:lpstr>Slayt 17</vt:lpstr>
      <vt:lpstr>Slayt 18</vt:lpstr>
      <vt:lpstr>Slayt 19</vt:lpstr>
      <vt:lpstr>Slayt 20</vt:lpstr>
      <vt:lpstr>Slayt 21</vt:lpstr>
      <vt:lpstr>Slayt 22</vt:lpstr>
      <vt:lpstr>Slayt 23</vt:lpstr>
      <vt:lpstr>Slayt 24</vt:lpstr>
      <vt:lpstr>Slayt 25</vt:lpstr>
      <vt:lpstr>Slayt 26</vt:lpstr>
      <vt:lpstr>Slayt 27</vt:lpstr>
      <vt:lpstr>Slayt 28</vt:lpstr>
      <vt:lpstr>Slayt 29</vt:lpstr>
      <vt:lpstr>Slayt 30</vt:lpstr>
      <vt:lpstr>Slayt 31</vt:lpstr>
      <vt:lpstr>Slayt 32</vt:lpstr>
    </vt:vector>
  </TitlesOfParts>
  <Manager>https://www.sorubak.com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https://www.sorubak.com</dc:title>
  <dc:subject>https://www.sorubak.com</dc:subject>
  <dc:creator>https://www.sorubak.com</dc:creator>
  <cp:keywords>https:/www.sorubak.com</cp:keywords>
  <dc:description>https://www.sorubak.com</dc:description>
  <dcterms:created xsi:type="dcterms:W3CDTF">2020-03-21T10:52:46Z</dcterms:created>
  <dcterms:modified xsi:type="dcterms:W3CDTF">2020-03-29T09:15:40Z</dcterms:modified>
  <cp:category>https://www.sorubak.com</cp:category>
</cp:coreProperties>
</file>