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comments/comment1.xml" ContentType="application/vnd.openxmlformats-officedocument.presentationml.comments+xml"/>
  <Override PartName="/ppt/media/audio11.wav" ContentType="audio/x-wav"/>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ommentAuthors.xml" ContentType="application/vnd.openxmlformats-officedocument.presentationml.comme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88"/>
  </p:notesMasterIdLst>
  <p:handoutMasterIdLst>
    <p:handoutMasterId r:id="rId89"/>
  </p:handoutMasterIdLst>
  <p:sldIdLst>
    <p:sldId id="264" r:id="rId5"/>
    <p:sldId id="307" r:id="rId6"/>
    <p:sldId id="265" r:id="rId7"/>
    <p:sldId id="266" r:id="rId8"/>
    <p:sldId id="267" r:id="rId9"/>
    <p:sldId id="268" r:id="rId10"/>
    <p:sldId id="269" r:id="rId11"/>
    <p:sldId id="270" r:id="rId12"/>
    <p:sldId id="271" r:id="rId13"/>
    <p:sldId id="272" r:id="rId14"/>
    <p:sldId id="335" r:id="rId15"/>
    <p:sldId id="273" r:id="rId16"/>
    <p:sldId id="274" r:id="rId17"/>
    <p:sldId id="277" r:id="rId18"/>
    <p:sldId id="276" r:id="rId19"/>
    <p:sldId id="275" r:id="rId20"/>
    <p:sldId id="281" r:id="rId21"/>
    <p:sldId id="342" r:id="rId22"/>
    <p:sldId id="337" r:id="rId23"/>
    <p:sldId id="338" r:id="rId24"/>
    <p:sldId id="341" r:id="rId25"/>
    <p:sldId id="340" r:id="rId26"/>
    <p:sldId id="339" r:id="rId27"/>
    <p:sldId id="280" r:id="rId28"/>
    <p:sldId id="282" r:id="rId29"/>
    <p:sldId id="279" r:id="rId30"/>
    <p:sldId id="287" r:id="rId31"/>
    <p:sldId id="286" r:id="rId32"/>
    <p:sldId id="285" r:id="rId33"/>
    <p:sldId id="284" r:id="rId34"/>
    <p:sldId id="288" r:id="rId35"/>
    <p:sldId id="291" r:id="rId36"/>
    <p:sldId id="293" r:id="rId37"/>
    <p:sldId id="292" r:id="rId38"/>
    <p:sldId id="290" r:id="rId39"/>
    <p:sldId id="289" r:id="rId40"/>
    <p:sldId id="297" r:id="rId41"/>
    <p:sldId id="296" r:id="rId42"/>
    <p:sldId id="295" r:id="rId43"/>
    <p:sldId id="294" r:id="rId44"/>
    <p:sldId id="300" r:id="rId45"/>
    <p:sldId id="299" r:id="rId46"/>
    <p:sldId id="298" r:id="rId47"/>
    <p:sldId id="301" r:id="rId48"/>
    <p:sldId id="303" r:id="rId49"/>
    <p:sldId id="302" r:id="rId50"/>
    <p:sldId id="304" r:id="rId51"/>
    <p:sldId id="343" r:id="rId52"/>
    <p:sldId id="305" r:id="rId53"/>
    <p:sldId id="308" r:id="rId54"/>
    <p:sldId id="309" r:id="rId55"/>
    <p:sldId id="310" r:id="rId56"/>
    <p:sldId id="311" r:id="rId57"/>
    <p:sldId id="312" r:id="rId58"/>
    <p:sldId id="313" r:id="rId59"/>
    <p:sldId id="319" r:id="rId60"/>
    <p:sldId id="318" r:id="rId61"/>
    <p:sldId id="320" r:id="rId62"/>
    <p:sldId id="316" r:id="rId63"/>
    <p:sldId id="326" r:id="rId64"/>
    <p:sldId id="325" r:id="rId65"/>
    <p:sldId id="327" r:id="rId66"/>
    <p:sldId id="324" r:id="rId67"/>
    <p:sldId id="328" r:id="rId68"/>
    <p:sldId id="323" r:id="rId69"/>
    <p:sldId id="330" r:id="rId70"/>
    <p:sldId id="331" r:id="rId71"/>
    <p:sldId id="336" r:id="rId72"/>
    <p:sldId id="344" r:id="rId73"/>
    <p:sldId id="349" r:id="rId74"/>
    <p:sldId id="348" r:id="rId75"/>
    <p:sldId id="350" r:id="rId76"/>
    <p:sldId id="347" r:id="rId77"/>
    <p:sldId id="351" r:id="rId78"/>
    <p:sldId id="346" r:id="rId79"/>
    <p:sldId id="354" r:id="rId80"/>
    <p:sldId id="345" r:id="rId81"/>
    <p:sldId id="355" r:id="rId82"/>
    <p:sldId id="352" r:id="rId83"/>
    <p:sldId id="359" r:id="rId84"/>
    <p:sldId id="332" r:id="rId85"/>
    <p:sldId id="322" r:id="rId86"/>
    <p:sldId id="329" r:id="rId87"/>
  </p:sldIdLst>
  <p:sldSz cx="12188825" cy="6858000"/>
  <p:notesSz cx="6858000" cy="9144000"/>
  <p:defaultTextStyle>
    <a:defPPr rtl="0">
      <a:defRPr lang="tr-T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9" pos="3839" userDrawn="1">
          <p15:clr>
            <a:srgbClr val="A4A3A4"/>
          </p15:clr>
        </p15:guide>
        <p15:guide id="10" orient="horz" pos="2160"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Yazar" initials="Y"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76" autoAdjust="0"/>
    <p:restoredTop sz="96139" autoAdjust="0"/>
  </p:normalViewPr>
  <p:slideViewPr>
    <p:cSldViewPr showGuides="1">
      <p:cViewPr varScale="1">
        <p:scale>
          <a:sx n="80" d="100"/>
          <a:sy n="80" d="100"/>
        </p:scale>
        <p:origin x="-78" y="-378"/>
      </p:cViewPr>
      <p:guideLst>
        <p:guide orient="horz" pos="2160"/>
        <p:guide pos="3839"/>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90" d="100"/>
          <a:sy n="90" d="100"/>
        </p:scale>
        <p:origin x="3774"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notesMaster" Target="notesMasters/notesMaster1.xml"/><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3" dt="2020-01-11T13:05:40.286" idx="1">
    <p:pos x="10" y="10"/>
    <p:text/>
    <p:extLst mod="1">
      <p:ext uri="{C676402C-5697-4E1C-873F-D02D1690AC5C}">
        <p15:threadingInfo xmlns:p15="http://schemas.microsoft.com/office/powerpoint/2012/main" xmlns="" timeZoneBias="-180"/>
      </p:ext>
    </p:extLst>
  </p:cm>
</p:cmLst>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CA5FCD-DA25-4890-8FBC-9EEEA58DE1D7}" type="doc">
      <dgm:prSet loTypeId="urn:microsoft.com/office/officeart/2005/8/layout/vProcess5" loCatId="process" qsTypeId="urn:microsoft.com/office/officeart/2005/8/quickstyle/simple1" qsCatId="simple" csTypeId="urn:microsoft.com/office/officeart/2005/8/colors/colorful3" csCatId="colorful" phldr="1"/>
      <dgm:spPr/>
      <dgm:t>
        <a:bodyPr/>
        <a:lstStyle/>
        <a:p>
          <a:endParaRPr lang="tr-TR"/>
        </a:p>
      </dgm:t>
    </dgm:pt>
    <dgm:pt modelId="{E9EE50E2-FBE3-448B-8D4E-FFA0CD925961}">
      <dgm:prSet phldrT="[Metin]"/>
      <dgm:spPr/>
      <dgm:t>
        <a:bodyPr/>
        <a:lstStyle/>
        <a:p>
          <a:r>
            <a:rPr lang="tr-TR" dirty="0" smtClean="0"/>
            <a:t>Deyim Nedir?</a:t>
          </a:r>
          <a:endParaRPr lang="tr-TR" dirty="0"/>
        </a:p>
      </dgm:t>
    </dgm:pt>
    <dgm:pt modelId="{A2585DC4-8CA5-4694-9113-6DC0DC2D9611}" type="parTrans" cxnId="{0E2702BE-27F1-46C3-B61C-070962921B6C}">
      <dgm:prSet/>
      <dgm:spPr/>
      <dgm:t>
        <a:bodyPr/>
        <a:lstStyle/>
        <a:p>
          <a:endParaRPr lang="tr-TR"/>
        </a:p>
      </dgm:t>
    </dgm:pt>
    <dgm:pt modelId="{14B8D48C-68E8-417E-B091-AC9BF7DBF73E}" type="sibTrans" cxnId="{0E2702BE-27F1-46C3-B61C-070962921B6C}">
      <dgm:prSet/>
      <dgm:spPr/>
      <dgm:t>
        <a:bodyPr/>
        <a:lstStyle/>
        <a:p>
          <a:endParaRPr lang="tr-TR" dirty="0"/>
        </a:p>
      </dgm:t>
    </dgm:pt>
    <dgm:pt modelId="{3069C25E-16CE-4BC6-88C1-B91FA3A2872F}">
      <dgm:prSet phldrT="[Metin]"/>
      <dgm:spPr/>
      <dgm:t>
        <a:bodyPr/>
        <a:lstStyle/>
        <a:p>
          <a:r>
            <a:rPr lang="tr-TR" dirty="0" smtClean="0"/>
            <a:t>Deyim özelikleri</a:t>
          </a:r>
          <a:endParaRPr lang="tr-TR" dirty="0"/>
        </a:p>
      </dgm:t>
    </dgm:pt>
    <dgm:pt modelId="{D89664AB-CDEC-46BC-87B2-18C86251A460}" type="parTrans" cxnId="{D64426B8-2E15-4A19-BA77-D82A6802293C}">
      <dgm:prSet/>
      <dgm:spPr/>
      <dgm:t>
        <a:bodyPr/>
        <a:lstStyle/>
        <a:p>
          <a:endParaRPr lang="tr-TR"/>
        </a:p>
      </dgm:t>
    </dgm:pt>
    <dgm:pt modelId="{61A874CD-A2D2-4EE6-9D00-EA760B909146}" type="sibTrans" cxnId="{D64426B8-2E15-4A19-BA77-D82A6802293C}">
      <dgm:prSet/>
      <dgm:spPr/>
      <dgm:t>
        <a:bodyPr/>
        <a:lstStyle/>
        <a:p>
          <a:endParaRPr lang="tr-TR" dirty="0"/>
        </a:p>
      </dgm:t>
    </dgm:pt>
    <dgm:pt modelId="{F032C90D-FC7D-4399-B0D6-43B83408CD59}">
      <dgm:prSet phldrT="[Metin]"/>
      <dgm:spPr/>
      <dgm:t>
        <a:bodyPr/>
        <a:lstStyle/>
        <a:p>
          <a:r>
            <a:rPr lang="tr-TR" dirty="0" smtClean="0"/>
            <a:t>Sorular</a:t>
          </a:r>
        </a:p>
      </dgm:t>
    </dgm:pt>
    <dgm:pt modelId="{0B170CEB-A93D-458F-BE68-058E7ADAB63C}" type="parTrans" cxnId="{B8203F63-ECAC-4BED-904F-812A2489102D}">
      <dgm:prSet/>
      <dgm:spPr/>
      <dgm:t>
        <a:bodyPr/>
        <a:lstStyle/>
        <a:p>
          <a:endParaRPr lang="tr-TR"/>
        </a:p>
      </dgm:t>
    </dgm:pt>
    <dgm:pt modelId="{9EDA964F-065A-4F36-A0AE-C8FB4CCA899E}" type="sibTrans" cxnId="{B8203F63-ECAC-4BED-904F-812A2489102D}">
      <dgm:prSet/>
      <dgm:spPr/>
      <dgm:t>
        <a:bodyPr/>
        <a:lstStyle/>
        <a:p>
          <a:endParaRPr lang="tr-TR"/>
        </a:p>
      </dgm:t>
    </dgm:pt>
    <dgm:pt modelId="{B3AF9E5E-8BFC-4D90-B5A9-C2C05887A7FC}" type="pres">
      <dgm:prSet presAssocID="{FDCA5FCD-DA25-4890-8FBC-9EEEA58DE1D7}" presName="outerComposite" presStyleCnt="0">
        <dgm:presLayoutVars>
          <dgm:chMax val="5"/>
          <dgm:dir/>
          <dgm:resizeHandles val="exact"/>
        </dgm:presLayoutVars>
      </dgm:prSet>
      <dgm:spPr/>
      <dgm:t>
        <a:bodyPr/>
        <a:lstStyle/>
        <a:p>
          <a:endParaRPr lang="tr-TR"/>
        </a:p>
      </dgm:t>
    </dgm:pt>
    <dgm:pt modelId="{4FEB5F47-7310-4D04-892B-A4B9CB27C06A}" type="pres">
      <dgm:prSet presAssocID="{FDCA5FCD-DA25-4890-8FBC-9EEEA58DE1D7}" presName="dummyMaxCanvas" presStyleCnt="0">
        <dgm:presLayoutVars/>
      </dgm:prSet>
      <dgm:spPr/>
    </dgm:pt>
    <dgm:pt modelId="{1529E0E7-A3A9-434F-B14E-9B328B9D8380}" type="pres">
      <dgm:prSet presAssocID="{FDCA5FCD-DA25-4890-8FBC-9EEEA58DE1D7}" presName="ThreeNodes_1" presStyleLbl="node1" presStyleIdx="0" presStyleCnt="3">
        <dgm:presLayoutVars>
          <dgm:bulletEnabled val="1"/>
        </dgm:presLayoutVars>
      </dgm:prSet>
      <dgm:spPr/>
      <dgm:t>
        <a:bodyPr/>
        <a:lstStyle/>
        <a:p>
          <a:endParaRPr lang="tr-TR"/>
        </a:p>
      </dgm:t>
    </dgm:pt>
    <dgm:pt modelId="{C824941E-4241-4234-B05F-202D98E1F47B}" type="pres">
      <dgm:prSet presAssocID="{FDCA5FCD-DA25-4890-8FBC-9EEEA58DE1D7}" presName="ThreeNodes_2" presStyleLbl="node1" presStyleIdx="1" presStyleCnt="3">
        <dgm:presLayoutVars>
          <dgm:bulletEnabled val="1"/>
        </dgm:presLayoutVars>
      </dgm:prSet>
      <dgm:spPr/>
      <dgm:t>
        <a:bodyPr/>
        <a:lstStyle/>
        <a:p>
          <a:endParaRPr lang="tr-TR"/>
        </a:p>
      </dgm:t>
    </dgm:pt>
    <dgm:pt modelId="{A6488EF4-F306-40C6-954C-7CB18CD1D433}" type="pres">
      <dgm:prSet presAssocID="{FDCA5FCD-DA25-4890-8FBC-9EEEA58DE1D7}" presName="ThreeNodes_3" presStyleLbl="node1" presStyleIdx="2" presStyleCnt="3" custLinFactNeighborX="0" custLinFactNeighborY="-2995">
        <dgm:presLayoutVars>
          <dgm:bulletEnabled val="1"/>
        </dgm:presLayoutVars>
      </dgm:prSet>
      <dgm:spPr/>
      <dgm:t>
        <a:bodyPr/>
        <a:lstStyle/>
        <a:p>
          <a:endParaRPr lang="tr-TR"/>
        </a:p>
      </dgm:t>
    </dgm:pt>
    <dgm:pt modelId="{2168D8E5-F6DC-4D47-954A-3D00FC232028}" type="pres">
      <dgm:prSet presAssocID="{FDCA5FCD-DA25-4890-8FBC-9EEEA58DE1D7}" presName="ThreeConn_1-2" presStyleLbl="fgAccFollowNode1" presStyleIdx="0" presStyleCnt="2">
        <dgm:presLayoutVars>
          <dgm:bulletEnabled val="1"/>
        </dgm:presLayoutVars>
      </dgm:prSet>
      <dgm:spPr/>
      <dgm:t>
        <a:bodyPr/>
        <a:lstStyle/>
        <a:p>
          <a:endParaRPr lang="tr-TR"/>
        </a:p>
      </dgm:t>
    </dgm:pt>
    <dgm:pt modelId="{D5E55E5B-FFE0-482D-BF2D-71DDF99BB598}" type="pres">
      <dgm:prSet presAssocID="{FDCA5FCD-DA25-4890-8FBC-9EEEA58DE1D7}" presName="ThreeConn_2-3" presStyleLbl="fgAccFollowNode1" presStyleIdx="1" presStyleCnt="2">
        <dgm:presLayoutVars>
          <dgm:bulletEnabled val="1"/>
        </dgm:presLayoutVars>
      </dgm:prSet>
      <dgm:spPr/>
      <dgm:t>
        <a:bodyPr/>
        <a:lstStyle/>
        <a:p>
          <a:endParaRPr lang="tr-TR"/>
        </a:p>
      </dgm:t>
    </dgm:pt>
    <dgm:pt modelId="{A8C8C630-2EBA-4F7B-8076-C4017F743C95}" type="pres">
      <dgm:prSet presAssocID="{FDCA5FCD-DA25-4890-8FBC-9EEEA58DE1D7}" presName="ThreeNodes_1_text" presStyleLbl="node1" presStyleIdx="2" presStyleCnt="3">
        <dgm:presLayoutVars>
          <dgm:bulletEnabled val="1"/>
        </dgm:presLayoutVars>
      </dgm:prSet>
      <dgm:spPr/>
      <dgm:t>
        <a:bodyPr/>
        <a:lstStyle/>
        <a:p>
          <a:endParaRPr lang="tr-TR"/>
        </a:p>
      </dgm:t>
    </dgm:pt>
    <dgm:pt modelId="{BE0FC372-35FB-497F-A16C-5381B0C53005}" type="pres">
      <dgm:prSet presAssocID="{FDCA5FCD-DA25-4890-8FBC-9EEEA58DE1D7}" presName="ThreeNodes_2_text" presStyleLbl="node1" presStyleIdx="2" presStyleCnt="3">
        <dgm:presLayoutVars>
          <dgm:bulletEnabled val="1"/>
        </dgm:presLayoutVars>
      </dgm:prSet>
      <dgm:spPr/>
      <dgm:t>
        <a:bodyPr/>
        <a:lstStyle/>
        <a:p>
          <a:endParaRPr lang="tr-TR"/>
        </a:p>
      </dgm:t>
    </dgm:pt>
    <dgm:pt modelId="{656BC680-1574-41A7-9A16-470151149B21}" type="pres">
      <dgm:prSet presAssocID="{FDCA5FCD-DA25-4890-8FBC-9EEEA58DE1D7}" presName="ThreeNodes_3_text" presStyleLbl="node1" presStyleIdx="2" presStyleCnt="3">
        <dgm:presLayoutVars>
          <dgm:bulletEnabled val="1"/>
        </dgm:presLayoutVars>
      </dgm:prSet>
      <dgm:spPr/>
      <dgm:t>
        <a:bodyPr/>
        <a:lstStyle/>
        <a:p>
          <a:endParaRPr lang="tr-TR"/>
        </a:p>
      </dgm:t>
    </dgm:pt>
  </dgm:ptLst>
  <dgm:cxnLst>
    <dgm:cxn modelId="{6A0B800E-A00F-415B-958F-251F2271C657}" type="presOf" srcId="{61A874CD-A2D2-4EE6-9D00-EA760B909146}" destId="{D5E55E5B-FFE0-482D-BF2D-71DDF99BB598}" srcOrd="0" destOrd="0" presId="urn:microsoft.com/office/officeart/2005/8/layout/vProcess5"/>
    <dgm:cxn modelId="{DE5A413F-5D35-4313-BA9C-1FF592623AFF}" type="presOf" srcId="{E9EE50E2-FBE3-448B-8D4E-FFA0CD925961}" destId="{A8C8C630-2EBA-4F7B-8076-C4017F743C95}" srcOrd="1" destOrd="0" presId="urn:microsoft.com/office/officeart/2005/8/layout/vProcess5"/>
    <dgm:cxn modelId="{B8203F63-ECAC-4BED-904F-812A2489102D}" srcId="{FDCA5FCD-DA25-4890-8FBC-9EEEA58DE1D7}" destId="{F032C90D-FC7D-4399-B0D6-43B83408CD59}" srcOrd="2" destOrd="0" parTransId="{0B170CEB-A93D-458F-BE68-058E7ADAB63C}" sibTransId="{9EDA964F-065A-4F36-A0AE-C8FB4CCA899E}"/>
    <dgm:cxn modelId="{21884600-EF03-4369-B229-30C96B47EADD}" type="presOf" srcId="{14B8D48C-68E8-417E-B091-AC9BF7DBF73E}" destId="{2168D8E5-F6DC-4D47-954A-3D00FC232028}" srcOrd="0" destOrd="0" presId="urn:microsoft.com/office/officeart/2005/8/layout/vProcess5"/>
    <dgm:cxn modelId="{779390A4-8167-43B7-B88B-C482D4860472}" type="presOf" srcId="{3069C25E-16CE-4BC6-88C1-B91FA3A2872F}" destId="{C824941E-4241-4234-B05F-202D98E1F47B}" srcOrd="0" destOrd="0" presId="urn:microsoft.com/office/officeart/2005/8/layout/vProcess5"/>
    <dgm:cxn modelId="{0E2702BE-27F1-46C3-B61C-070962921B6C}" srcId="{FDCA5FCD-DA25-4890-8FBC-9EEEA58DE1D7}" destId="{E9EE50E2-FBE3-448B-8D4E-FFA0CD925961}" srcOrd="0" destOrd="0" parTransId="{A2585DC4-8CA5-4694-9113-6DC0DC2D9611}" sibTransId="{14B8D48C-68E8-417E-B091-AC9BF7DBF73E}"/>
    <dgm:cxn modelId="{2DBC9DD8-545E-4D66-ABB7-B7F1D55CDCC5}" type="presOf" srcId="{F032C90D-FC7D-4399-B0D6-43B83408CD59}" destId="{656BC680-1574-41A7-9A16-470151149B21}" srcOrd="1" destOrd="0" presId="urn:microsoft.com/office/officeart/2005/8/layout/vProcess5"/>
    <dgm:cxn modelId="{2A320BFD-4F3C-4038-866C-7E0C51EAEDCD}" type="presOf" srcId="{3069C25E-16CE-4BC6-88C1-B91FA3A2872F}" destId="{BE0FC372-35FB-497F-A16C-5381B0C53005}" srcOrd="1" destOrd="0" presId="urn:microsoft.com/office/officeart/2005/8/layout/vProcess5"/>
    <dgm:cxn modelId="{B2C89E40-2FBE-4C15-9144-C4A433BE201F}" type="presOf" srcId="{FDCA5FCD-DA25-4890-8FBC-9EEEA58DE1D7}" destId="{B3AF9E5E-8BFC-4D90-B5A9-C2C05887A7FC}" srcOrd="0" destOrd="0" presId="urn:microsoft.com/office/officeart/2005/8/layout/vProcess5"/>
    <dgm:cxn modelId="{1D6AEB7D-25F1-436B-B8AF-D7FE85952507}" type="presOf" srcId="{F032C90D-FC7D-4399-B0D6-43B83408CD59}" destId="{A6488EF4-F306-40C6-954C-7CB18CD1D433}" srcOrd="0" destOrd="0" presId="urn:microsoft.com/office/officeart/2005/8/layout/vProcess5"/>
    <dgm:cxn modelId="{D64426B8-2E15-4A19-BA77-D82A6802293C}" srcId="{FDCA5FCD-DA25-4890-8FBC-9EEEA58DE1D7}" destId="{3069C25E-16CE-4BC6-88C1-B91FA3A2872F}" srcOrd="1" destOrd="0" parTransId="{D89664AB-CDEC-46BC-87B2-18C86251A460}" sibTransId="{61A874CD-A2D2-4EE6-9D00-EA760B909146}"/>
    <dgm:cxn modelId="{18C6AEDC-7826-4224-A565-F11E31D09254}" type="presOf" srcId="{E9EE50E2-FBE3-448B-8D4E-FFA0CD925961}" destId="{1529E0E7-A3A9-434F-B14E-9B328B9D8380}" srcOrd="0" destOrd="0" presId="urn:microsoft.com/office/officeart/2005/8/layout/vProcess5"/>
    <dgm:cxn modelId="{D916B473-C7C3-45BA-82BD-4C54F086B5BA}" type="presParOf" srcId="{B3AF9E5E-8BFC-4D90-B5A9-C2C05887A7FC}" destId="{4FEB5F47-7310-4D04-892B-A4B9CB27C06A}" srcOrd="0" destOrd="0" presId="urn:microsoft.com/office/officeart/2005/8/layout/vProcess5"/>
    <dgm:cxn modelId="{CA629598-A369-4A15-B6DF-0FE8B9A51DDF}" type="presParOf" srcId="{B3AF9E5E-8BFC-4D90-B5A9-C2C05887A7FC}" destId="{1529E0E7-A3A9-434F-B14E-9B328B9D8380}" srcOrd="1" destOrd="0" presId="urn:microsoft.com/office/officeart/2005/8/layout/vProcess5"/>
    <dgm:cxn modelId="{7ACA7130-2878-4C8F-9E54-A9C4F45E8A39}" type="presParOf" srcId="{B3AF9E5E-8BFC-4D90-B5A9-C2C05887A7FC}" destId="{C824941E-4241-4234-B05F-202D98E1F47B}" srcOrd="2" destOrd="0" presId="urn:microsoft.com/office/officeart/2005/8/layout/vProcess5"/>
    <dgm:cxn modelId="{24BB605F-A65C-4469-B78F-22FA3A725E39}" type="presParOf" srcId="{B3AF9E5E-8BFC-4D90-B5A9-C2C05887A7FC}" destId="{A6488EF4-F306-40C6-954C-7CB18CD1D433}" srcOrd="3" destOrd="0" presId="urn:microsoft.com/office/officeart/2005/8/layout/vProcess5"/>
    <dgm:cxn modelId="{C559A941-5E56-4D13-B437-C973A7963373}" type="presParOf" srcId="{B3AF9E5E-8BFC-4D90-B5A9-C2C05887A7FC}" destId="{2168D8E5-F6DC-4D47-954A-3D00FC232028}" srcOrd="4" destOrd="0" presId="urn:microsoft.com/office/officeart/2005/8/layout/vProcess5"/>
    <dgm:cxn modelId="{F97C208B-BAB6-4D2F-A7EF-3C4B02BFC9D6}" type="presParOf" srcId="{B3AF9E5E-8BFC-4D90-B5A9-C2C05887A7FC}" destId="{D5E55E5B-FFE0-482D-BF2D-71DDF99BB598}" srcOrd="5" destOrd="0" presId="urn:microsoft.com/office/officeart/2005/8/layout/vProcess5"/>
    <dgm:cxn modelId="{C9DCE45A-3959-481A-A2C5-0FB921A5A3C9}" type="presParOf" srcId="{B3AF9E5E-8BFC-4D90-B5A9-C2C05887A7FC}" destId="{A8C8C630-2EBA-4F7B-8076-C4017F743C95}" srcOrd="6" destOrd="0" presId="urn:microsoft.com/office/officeart/2005/8/layout/vProcess5"/>
    <dgm:cxn modelId="{59FB721D-5C69-4C27-BA70-A90E324FBA8F}" type="presParOf" srcId="{B3AF9E5E-8BFC-4D90-B5A9-C2C05887A7FC}" destId="{BE0FC372-35FB-497F-A16C-5381B0C53005}" srcOrd="7" destOrd="0" presId="urn:microsoft.com/office/officeart/2005/8/layout/vProcess5"/>
    <dgm:cxn modelId="{A6BE1ADD-2040-4ED6-AA7E-377FB0DF82EB}" type="presParOf" srcId="{B3AF9E5E-8BFC-4D90-B5A9-C2C05887A7FC}" destId="{656BC680-1574-41A7-9A16-470151149B21}" srcOrd="8"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29E0E7-A3A9-434F-B14E-9B328B9D8380}">
      <dsp:nvSpPr>
        <dsp:cNvPr id="0" name=""/>
        <dsp:cNvSpPr/>
      </dsp:nvSpPr>
      <dsp:spPr>
        <a:xfrm>
          <a:off x="0" y="0"/>
          <a:ext cx="10138001" cy="1957603"/>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r>
            <a:rPr lang="tr-TR" sz="6500" kern="1200" dirty="0" smtClean="0"/>
            <a:t>Deyim Nedir?</a:t>
          </a:r>
          <a:endParaRPr lang="tr-TR" sz="6500" kern="1200" dirty="0"/>
        </a:p>
      </dsp:txBody>
      <dsp:txXfrm>
        <a:off x="0" y="0"/>
        <a:ext cx="8140266" cy="1957603"/>
      </dsp:txXfrm>
    </dsp:sp>
    <dsp:sp modelId="{C824941E-4241-4234-B05F-202D98E1F47B}">
      <dsp:nvSpPr>
        <dsp:cNvPr id="0" name=""/>
        <dsp:cNvSpPr/>
      </dsp:nvSpPr>
      <dsp:spPr>
        <a:xfrm>
          <a:off x="894529" y="2283870"/>
          <a:ext cx="10138001" cy="1957603"/>
        </a:xfrm>
        <a:prstGeom prst="roundRect">
          <a:avLst>
            <a:gd name="adj" fmla="val 10000"/>
          </a:avLst>
        </a:prstGeom>
        <a:solidFill>
          <a:schemeClr val="accent3">
            <a:hueOff val="-3651370"/>
            <a:satOff val="5960"/>
            <a:lumOff val="9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r>
            <a:rPr lang="tr-TR" sz="6500" kern="1200" dirty="0" smtClean="0"/>
            <a:t>Deyim özelikleri</a:t>
          </a:r>
          <a:endParaRPr lang="tr-TR" sz="6500" kern="1200" dirty="0"/>
        </a:p>
      </dsp:txBody>
      <dsp:txXfrm>
        <a:off x="894529" y="2283870"/>
        <a:ext cx="7971029" cy="1957603"/>
      </dsp:txXfrm>
    </dsp:sp>
    <dsp:sp modelId="{A6488EF4-F306-40C6-954C-7CB18CD1D433}">
      <dsp:nvSpPr>
        <dsp:cNvPr id="0" name=""/>
        <dsp:cNvSpPr/>
      </dsp:nvSpPr>
      <dsp:spPr>
        <a:xfrm>
          <a:off x="1789058" y="4509110"/>
          <a:ext cx="10138001" cy="1957603"/>
        </a:xfrm>
        <a:prstGeom prst="roundRect">
          <a:avLst>
            <a:gd name="adj" fmla="val 10000"/>
          </a:avLst>
        </a:prstGeom>
        <a:solidFill>
          <a:schemeClr val="accent3">
            <a:hueOff val="-7302740"/>
            <a:satOff val="11920"/>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r>
            <a:rPr lang="tr-TR" sz="6500" kern="1200" dirty="0" smtClean="0"/>
            <a:t>Sorular</a:t>
          </a:r>
        </a:p>
      </dsp:txBody>
      <dsp:txXfrm>
        <a:off x="1789058" y="4509110"/>
        <a:ext cx="7971029" cy="1957603"/>
      </dsp:txXfrm>
    </dsp:sp>
    <dsp:sp modelId="{2168D8E5-F6DC-4D47-954A-3D00FC232028}">
      <dsp:nvSpPr>
        <dsp:cNvPr id="0" name=""/>
        <dsp:cNvSpPr/>
      </dsp:nvSpPr>
      <dsp:spPr>
        <a:xfrm>
          <a:off x="8865558" y="1484515"/>
          <a:ext cx="1272442" cy="1272442"/>
        </a:xfrm>
        <a:prstGeom prst="downArrow">
          <a:avLst>
            <a:gd name="adj1" fmla="val 55000"/>
            <a:gd name="adj2" fmla="val 45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tr-TR" sz="3600" kern="1200" dirty="0"/>
        </a:p>
      </dsp:txBody>
      <dsp:txXfrm>
        <a:off x="8865558" y="1484515"/>
        <a:ext cx="1272442" cy="1272442"/>
      </dsp:txXfrm>
    </dsp:sp>
    <dsp:sp modelId="{D5E55E5B-FFE0-482D-BF2D-71DDF99BB598}">
      <dsp:nvSpPr>
        <dsp:cNvPr id="0" name=""/>
        <dsp:cNvSpPr/>
      </dsp:nvSpPr>
      <dsp:spPr>
        <a:xfrm>
          <a:off x="9760088" y="3755335"/>
          <a:ext cx="1272442" cy="1272442"/>
        </a:xfrm>
        <a:prstGeom prst="downArrow">
          <a:avLst>
            <a:gd name="adj1" fmla="val 55000"/>
            <a:gd name="adj2" fmla="val 45000"/>
          </a:avLst>
        </a:prstGeom>
        <a:solidFill>
          <a:schemeClr val="accent3">
            <a:tint val="40000"/>
            <a:alpha val="90000"/>
            <a:hueOff val="-7382910"/>
            <a:satOff val="8917"/>
            <a:lumOff val="672"/>
            <a:alphaOff val="0"/>
          </a:schemeClr>
        </a:solidFill>
        <a:ln w="12700" cap="flat" cmpd="sng" algn="ctr">
          <a:solidFill>
            <a:schemeClr val="accent3">
              <a:tint val="40000"/>
              <a:alpha val="90000"/>
              <a:hueOff val="-7382910"/>
              <a:satOff val="8917"/>
              <a:lumOff val="67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tr-TR" sz="3600" kern="1200" dirty="0"/>
        </a:p>
      </dsp:txBody>
      <dsp:txXfrm>
        <a:off x="9760088" y="3755335"/>
        <a:ext cx="1272442" cy="1272442"/>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tr-TR" dirty="0">
              <a:solidFill>
                <a:schemeClr val="tx2"/>
              </a:solidFill>
            </a:endParaRPr>
          </a:p>
        </p:txBody>
      </p:sp>
      <p:sp>
        <p:nvSpPr>
          <p:cNvPr id="3" name="Tarih Yer Tutucusu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l" rtl="0">
              <a:defRPr sz="1200"/>
            </a:lvl1pPr>
          </a:lstStyle>
          <a:p>
            <a:pPr algn="r" rtl="0"/>
            <a:fld id="{06766E61-8483-4E85-A7AA-B03676934E74}" type="datetime1">
              <a:rPr lang="tr-TR" smtClean="0">
                <a:solidFill>
                  <a:schemeClr val="tx2"/>
                </a:solidFill>
              </a:rPr>
              <a:pPr algn="r" rtl="0"/>
              <a:t>12/09/2020</a:t>
            </a:fld>
            <a:endParaRPr lang="tr-TR" dirty="0">
              <a:solidFill>
                <a:schemeClr val="tx2"/>
              </a:solidFill>
            </a:endParaRPr>
          </a:p>
        </p:txBody>
      </p:sp>
      <p:sp>
        <p:nvSpPr>
          <p:cNvPr id="4" name="Alt Bilgi Yer Tutucusu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tr-TR" dirty="0">
              <a:solidFill>
                <a:schemeClr val="tx2"/>
              </a:solidFill>
            </a:endParaRPr>
          </a:p>
        </p:txBody>
      </p:sp>
      <p:sp>
        <p:nvSpPr>
          <p:cNvPr id="5" name="Slayt Numarası Yer Tutucus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l" rtl="0">
              <a:defRPr sz="1200"/>
            </a:lvl1pPr>
          </a:lstStyle>
          <a:p>
            <a:pPr algn="r" rtl="0"/>
            <a:fld id="{CFD77566-CD65-4859-9FA1-43956DC85B8C}" type="slidenum">
              <a:rPr lang="tr-TR" smtClean="0">
                <a:solidFill>
                  <a:schemeClr val="tx2"/>
                </a:solidFill>
              </a:rPr>
              <a:pPr algn="r" rtl="0"/>
              <a:t>‹#›</a:t>
            </a:fld>
            <a:endParaRPr lang="tr-TR" dirty="0">
              <a:solidFill>
                <a:schemeClr val="tx2"/>
              </a:solidFill>
            </a:endParaRPr>
          </a:p>
        </p:txBody>
      </p:sp>
    </p:spTree>
    <p:extLst>
      <p:ext uri="{BB962C8B-B14F-4D97-AF65-F5344CB8AC3E}">
        <p14:creationId xmlns:p14="http://schemas.microsoft.com/office/powerpoint/2010/main" xmlns="" val="2708798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solidFill>
                  <a:schemeClr val="tx2"/>
                </a:solidFill>
              </a:defRPr>
            </a:lvl1pPr>
          </a:lstStyle>
          <a:p>
            <a:pPr rtl="0"/>
            <a:endParaRPr lang="tr-TR" noProof="0" dirty="0"/>
          </a:p>
        </p:txBody>
      </p:sp>
      <p:sp>
        <p:nvSpPr>
          <p:cNvPr id="3" name="Tarih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rtl="0">
              <a:defRPr sz="1200">
                <a:solidFill>
                  <a:schemeClr val="tx2"/>
                </a:solidFill>
              </a:defRPr>
            </a:lvl1pPr>
          </a:lstStyle>
          <a:p>
            <a:fld id="{D4890AD5-4316-40C1-84C6-5DB9875CE083}" type="datetime1">
              <a:rPr lang="tr-TR" smtClean="0"/>
              <a:pPr/>
              <a:t>12/09/2020</a:t>
            </a:fld>
            <a:endParaRPr lang="tr-TR" dirty="0"/>
          </a:p>
        </p:txBody>
      </p:sp>
      <p:sp>
        <p:nvSpPr>
          <p:cNvPr id="4" name="Slayt Görüntüsü Yer Tutucus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rtl="0"/>
            <a:endParaRPr lang="tr-TR" noProof="0" dirty="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tr-TR" noProof="0" dirty="0" smtClean="0"/>
              <a:t>Asıl metin stillerini düzenlemek için tıklayın</a:t>
            </a:r>
          </a:p>
          <a:p>
            <a:pPr lvl="1" rtl="0"/>
            <a:r>
              <a:rPr lang="tr-TR" noProof="0" dirty="0" smtClean="0"/>
              <a:t>İkinci düzey</a:t>
            </a:r>
          </a:p>
          <a:p>
            <a:pPr lvl="2" rtl="0"/>
            <a:r>
              <a:rPr lang="tr-TR" noProof="0" dirty="0" smtClean="0"/>
              <a:t>Üçüncü düzey</a:t>
            </a:r>
          </a:p>
          <a:p>
            <a:pPr lvl="3" rtl="0"/>
            <a:r>
              <a:rPr lang="tr-TR" noProof="0" dirty="0" smtClean="0"/>
              <a:t>Dördüncü düzey</a:t>
            </a:r>
          </a:p>
          <a:p>
            <a:pPr lvl="4" rtl="0"/>
            <a:r>
              <a:rPr lang="tr-TR" noProof="0" dirty="0" smtClean="0"/>
              <a:t>Beşinci düzey</a:t>
            </a:r>
            <a:endParaRPr lang="tr-TR" noProof="0" dirty="0"/>
          </a:p>
        </p:txBody>
      </p:sp>
      <p:sp>
        <p:nvSpPr>
          <p:cNvPr id="6" name="Alt 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solidFill>
                  <a:schemeClr val="tx2"/>
                </a:solidFill>
              </a:defRPr>
            </a:lvl1pPr>
          </a:lstStyle>
          <a:p>
            <a:pPr rtl="0"/>
            <a:endParaRPr lang="tr-TR" noProof="0" dirty="0"/>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a:defRPr sz="1200">
                <a:solidFill>
                  <a:schemeClr val="tx2"/>
                </a:solidFill>
              </a:defRPr>
            </a:lvl1pPr>
          </a:lstStyle>
          <a:p>
            <a:fld id="{B8796F01-7154-41E0-B48B-A6921757531A}" type="slidenum">
              <a:rPr lang="tr-TR" smtClean="0"/>
              <a:pPr/>
              <a:t>‹#›</a:t>
            </a:fld>
            <a:endParaRPr lang="tr-TR" dirty="0"/>
          </a:p>
        </p:txBody>
      </p:sp>
    </p:spTree>
    <p:extLst>
      <p:ext uri="{BB962C8B-B14F-4D97-AF65-F5344CB8AC3E}">
        <p14:creationId xmlns:p14="http://schemas.microsoft.com/office/powerpoint/2010/main" xmlns="" val="44077566"/>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2"/>
        </a:solidFill>
        <a:latin typeface="+mn-lt"/>
        <a:ea typeface="+mn-ea"/>
        <a:cs typeface="+mn-cs"/>
      </a:defRPr>
    </a:lvl1pPr>
    <a:lvl2pPr marL="609493" algn="l" defTabSz="1218987" rtl="0" eaLnBrk="1" latinLnBrk="0" hangingPunct="1">
      <a:defRPr sz="1600" kern="1200">
        <a:solidFill>
          <a:schemeClr val="tx2"/>
        </a:solidFill>
        <a:latin typeface="+mn-lt"/>
        <a:ea typeface="+mn-ea"/>
        <a:cs typeface="+mn-cs"/>
      </a:defRPr>
    </a:lvl2pPr>
    <a:lvl3pPr marL="1218987" algn="l" defTabSz="1218987" rtl="0" eaLnBrk="1" latinLnBrk="0" hangingPunct="1">
      <a:defRPr sz="1600" kern="1200">
        <a:solidFill>
          <a:schemeClr val="tx2"/>
        </a:solidFill>
        <a:latin typeface="+mn-lt"/>
        <a:ea typeface="+mn-ea"/>
        <a:cs typeface="+mn-cs"/>
      </a:defRPr>
    </a:lvl3pPr>
    <a:lvl4pPr marL="1828480" algn="l" defTabSz="1218987" rtl="0" eaLnBrk="1" latinLnBrk="0" hangingPunct="1">
      <a:defRPr sz="1600" kern="1200">
        <a:solidFill>
          <a:schemeClr val="tx2"/>
        </a:solidFill>
        <a:latin typeface="+mn-lt"/>
        <a:ea typeface="+mn-ea"/>
        <a:cs typeface="+mn-cs"/>
      </a:defRPr>
    </a:lvl4pPr>
    <a:lvl5pPr marL="2437973" algn="l" defTabSz="1218987" rtl="0" eaLnBrk="1" latinLnBrk="0" hangingPunct="1">
      <a:defRPr sz="1600" kern="1200">
        <a:solidFill>
          <a:schemeClr val="tx2"/>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8796F01-7154-41E0-B48B-A6921757531A}" type="slidenum">
              <a:rPr lang="tr-TR" smtClean="0"/>
              <a:pPr/>
              <a:t>13</a:t>
            </a:fld>
            <a:endParaRPr lang="tr-T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1218987" rtl="0" eaLnBrk="1" fontAlgn="auto" latinLnBrk="0" hangingPunct="1">
              <a:lnSpc>
                <a:spcPct val="100000"/>
              </a:lnSpc>
              <a:spcBef>
                <a:spcPts val="0"/>
              </a:spcBef>
              <a:spcAft>
                <a:spcPts val="0"/>
              </a:spcAft>
              <a:buClrTx/>
              <a:buSzTx/>
              <a:buFontTx/>
              <a:buNone/>
              <a:tabLst/>
              <a:defRPr/>
            </a:pPr>
            <a:endParaRPr lang="tr-TR" dirty="0" smtClean="0"/>
          </a:p>
        </p:txBody>
      </p:sp>
      <p:sp>
        <p:nvSpPr>
          <p:cNvPr id="4" name="3 Slayt Numarası Yer Tutucusu"/>
          <p:cNvSpPr>
            <a:spLocks noGrp="1"/>
          </p:cNvSpPr>
          <p:nvPr>
            <p:ph type="sldNum" sz="quarter" idx="10"/>
          </p:nvPr>
        </p:nvSpPr>
        <p:spPr/>
        <p:txBody>
          <a:bodyPr/>
          <a:lstStyle/>
          <a:p>
            <a:fld id="{B8796F01-7154-41E0-B48B-A6921757531A}" type="slidenum">
              <a:rPr lang="tr-TR" smtClean="0"/>
              <a:pPr/>
              <a:t>41</a:t>
            </a:fld>
            <a:endParaRPr lang="tr-T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tr-TR" sz="1600" kern="1200" dirty="0" smtClean="0">
                <a:solidFill>
                  <a:schemeClr val="tx2"/>
                </a:solidFill>
                <a:latin typeface="+mn-lt"/>
                <a:ea typeface="+mn-ea"/>
                <a:cs typeface="+mn-cs"/>
              </a:rPr>
              <a:t>https://www.sorubak.com</a:t>
            </a:r>
            <a:endParaRPr lang="tr-TR" dirty="0" smtClean="0"/>
          </a:p>
        </p:txBody>
      </p:sp>
      <p:sp>
        <p:nvSpPr>
          <p:cNvPr id="4" name="3 Slayt Numarası Yer Tutucusu"/>
          <p:cNvSpPr>
            <a:spLocks noGrp="1"/>
          </p:cNvSpPr>
          <p:nvPr>
            <p:ph type="sldNum" sz="quarter" idx="10"/>
          </p:nvPr>
        </p:nvSpPr>
        <p:spPr/>
        <p:txBody>
          <a:bodyPr/>
          <a:lstStyle/>
          <a:p>
            <a:fld id="{B8796F01-7154-41E0-B48B-A6921757531A}" type="slidenum">
              <a:rPr lang="tr-TR" smtClean="0"/>
              <a:pPr/>
              <a:t>69</a:t>
            </a:fld>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4672383" y="1498601"/>
            <a:ext cx="7008574" cy="3298825"/>
          </a:xfrm>
        </p:spPr>
        <p:txBody>
          <a:bodyPr rtlCol="0">
            <a:normAutofit/>
          </a:bodyPr>
          <a:lstStyle>
            <a:lvl1pPr algn="l" rtl="0">
              <a:lnSpc>
                <a:spcPct val="90000"/>
              </a:lnSpc>
              <a:defRPr sz="5400" cap="none" baseline="0"/>
            </a:lvl1pPr>
          </a:lstStyle>
          <a:p>
            <a:pPr rtl="0"/>
            <a:r>
              <a:rPr lang="tr-TR" noProof="0" smtClean="0"/>
              <a:t>Asıl başlık stili için tıklatın</a:t>
            </a:r>
            <a:endParaRPr lang="tr-TR" noProof="0" dirty="0"/>
          </a:p>
        </p:txBody>
      </p:sp>
      <p:sp>
        <p:nvSpPr>
          <p:cNvPr id="3" name="Alt Başlık 2"/>
          <p:cNvSpPr>
            <a:spLocks noGrp="1"/>
          </p:cNvSpPr>
          <p:nvPr>
            <p:ph type="subTitle" idx="1"/>
          </p:nvPr>
        </p:nvSpPr>
        <p:spPr>
          <a:xfrm>
            <a:off x="4672383" y="4927600"/>
            <a:ext cx="7008574" cy="1244600"/>
          </a:xfrm>
        </p:spPr>
        <p:txBody>
          <a:bodyPr rtlCol="0">
            <a:normAutofit/>
          </a:bodyPr>
          <a:lstStyle>
            <a:lvl1pPr marL="0" indent="0" algn="l" rtl="0">
              <a:spcBef>
                <a:spcPts val="0"/>
              </a:spcBef>
              <a:buNone/>
              <a:defRPr sz="2800" b="0">
                <a:solidFill>
                  <a:schemeClr val="tx1"/>
                </a:solidFill>
              </a:defRPr>
            </a:lvl1pPr>
            <a:lvl2pPr marL="609493" indent="0" algn="ctr" rtl="0">
              <a:buNone/>
              <a:defRPr>
                <a:solidFill>
                  <a:schemeClr val="tx1">
                    <a:tint val="75000"/>
                  </a:schemeClr>
                </a:solidFill>
              </a:defRPr>
            </a:lvl2pPr>
            <a:lvl3pPr marL="1218987" indent="0" algn="ctr" rtl="0">
              <a:buNone/>
              <a:defRPr>
                <a:solidFill>
                  <a:schemeClr val="tx1">
                    <a:tint val="75000"/>
                  </a:schemeClr>
                </a:solidFill>
              </a:defRPr>
            </a:lvl3pPr>
            <a:lvl4pPr marL="1828480" indent="0" algn="ctr" rtl="0">
              <a:buNone/>
              <a:defRPr>
                <a:solidFill>
                  <a:schemeClr val="tx1">
                    <a:tint val="75000"/>
                  </a:schemeClr>
                </a:solidFill>
              </a:defRPr>
            </a:lvl4pPr>
            <a:lvl5pPr marL="2437973" indent="0" algn="ctr" rtl="0">
              <a:buNone/>
              <a:defRPr>
                <a:solidFill>
                  <a:schemeClr val="tx1">
                    <a:tint val="75000"/>
                  </a:schemeClr>
                </a:solidFill>
              </a:defRPr>
            </a:lvl5pPr>
            <a:lvl6pPr marL="3047467" indent="0" algn="ctr" rtl="0">
              <a:buNone/>
              <a:defRPr>
                <a:solidFill>
                  <a:schemeClr val="tx1">
                    <a:tint val="75000"/>
                  </a:schemeClr>
                </a:solidFill>
              </a:defRPr>
            </a:lvl6pPr>
            <a:lvl7pPr marL="3656960" indent="0" algn="ctr" rtl="0">
              <a:buNone/>
              <a:defRPr>
                <a:solidFill>
                  <a:schemeClr val="tx1">
                    <a:tint val="75000"/>
                  </a:schemeClr>
                </a:solidFill>
              </a:defRPr>
            </a:lvl7pPr>
            <a:lvl8pPr marL="4266453" indent="0" algn="ctr" rtl="0">
              <a:buNone/>
              <a:defRPr>
                <a:solidFill>
                  <a:schemeClr val="tx1">
                    <a:tint val="75000"/>
                  </a:schemeClr>
                </a:solidFill>
              </a:defRPr>
            </a:lvl8pPr>
            <a:lvl9pPr marL="4875947" indent="0" algn="ctr" rtl="0">
              <a:buNone/>
              <a:defRPr>
                <a:solidFill>
                  <a:schemeClr val="tx1">
                    <a:tint val="75000"/>
                  </a:schemeClr>
                </a:solidFill>
              </a:defRPr>
            </a:lvl9pPr>
          </a:lstStyle>
          <a:p>
            <a:pPr rtl="0"/>
            <a:r>
              <a:rPr lang="tr-TR" noProof="0" smtClean="0"/>
              <a:t>Asıl alt başlık stilini düzenlemek için tıklayın</a:t>
            </a:r>
            <a:endParaRPr lang="tr-TR" noProof="0" dirty="0"/>
          </a:p>
        </p:txBody>
      </p:sp>
    </p:spTree>
    <p:extLst>
      <p:ext uri="{BB962C8B-B14F-4D97-AF65-F5344CB8AC3E}">
        <p14:creationId xmlns:p14="http://schemas.microsoft.com/office/powerpoint/2010/main" xmlns="" val="322277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rtl="0">
              <a:defRPr/>
            </a:lvl1pPr>
          </a:lstStyle>
          <a:p>
            <a:pPr rtl="0"/>
            <a:r>
              <a:rPr lang="tr-TR" noProof="0" smtClean="0"/>
              <a:t>Asıl başlık stili için tıklatın</a:t>
            </a:r>
            <a:endParaRPr lang="tr-TR" noProof="0" dirty="0"/>
          </a:p>
        </p:txBody>
      </p:sp>
      <p:sp>
        <p:nvSpPr>
          <p:cNvPr id="3" name="Dikey Metin Yer Tutucusu 2"/>
          <p:cNvSpPr>
            <a:spLocks noGrp="1"/>
          </p:cNvSpPr>
          <p:nvPr>
            <p:ph type="body" orient="vert" idx="1"/>
          </p:nvPr>
        </p:nvSpPr>
        <p:spPr/>
        <p:txBody>
          <a:bodyPr vert="eaVert" rtlCol="0"/>
          <a:lstStyle/>
          <a:p>
            <a:pPr lvl="0" rtl="0"/>
            <a:r>
              <a:rPr lang="tr-TR" noProof="0" smtClean="0"/>
              <a:t>Asıl metin stillerini düzenle</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Tarih Yer Tutucusu 3"/>
          <p:cNvSpPr>
            <a:spLocks noGrp="1"/>
          </p:cNvSpPr>
          <p:nvPr>
            <p:ph type="dt" sz="half" idx="10"/>
          </p:nvPr>
        </p:nvSpPr>
        <p:spPr/>
        <p:txBody>
          <a:bodyPr rtlCol="0"/>
          <a:lstStyle>
            <a:lvl1pPr>
              <a:defRPr/>
            </a:lvl1pPr>
          </a:lstStyle>
          <a:p>
            <a:fld id="{D2393C2F-276E-45A2-A26D-280D43F4DEC0}" type="datetime1">
              <a:rPr lang="tr-TR" smtClean="0"/>
              <a:pPr/>
              <a:t>12/09/2020</a:t>
            </a:fld>
            <a:endParaRPr lang="tr-TR"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591C5AD9-787D-40FA-8A4D-16A055B9AF81}" type="slidenum">
              <a:rPr lang="tr-TR" noProof="0" smtClean="0"/>
              <a:pPr rtl="0"/>
              <a:t>‹#›</a:t>
            </a:fld>
            <a:endParaRPr lang="tr-TR" noProof="0" dirty="0"/>
          </a:p>
        </p:txBody>
      </p:sp>
    </p:spTree>
    <p:extLst>
      <p:ext uri="{BB962C8B-B14F-4D97-AF65-F5344CB8AC3E}">
        <p14:creationId xmlns:p14="http://schemas.microsoft.com/office/powerpoint/2010/main" xmlns="" val="101043471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9852633" y="274638"/>
            <a:ext cx="1422030" cy="5897561"/>
          </a:xfrm>
        </p:spPr>
        <p:txBody>
          <a:bodyPr vert="eaVert" rtlCol="0"/>
          <a:lstStyle>
            <a:lvl1pPr rtl="0">
              <a:defRPr/>
            </a:lvl1pPr>
          </a:lstStyle>
          <a:p>
            <a:pPr rtl="0"/>
            <a:r>
              <a:rPr lang="tr-TR" noProof="0" smtClean="0"/>
              <a:t>Asıl başlık stili için tıklatın</a:t>
            </a:r>
            <a:endParaRPr lang="tr-TR" noProof="0" dirty="0"/>
          </a:p>
        </p:txBody>
      </p:sp>
      <p:sp>
        <p:nvSpPr>
          <p:cNvPr id="3" name="Dikey Metin Yer Tutucusu 2"/>
          <p:cNvSpPr>
            <a:spLocks noGrp="1"/>
          </p:cNvSpPr>
          <p:nvPr>
            <p:ph type="body" orient="vert" idx="1"/>
          </p:nvPr>
        </p:nvSpPr>
        <p:spPr>
          <a:xfrm>
            <a:off x="1117309" y="274638"/>
            <a:ext cx="8532178" cy="5897561"/>
          </a:xfrm>
        </p:spPr>
        <p:txBody>
          <a:bodyPr vert="eaVert" rtlCol="0"/>
          <a:lstStyle/>
          <a:p>
            <a:pPr lvl="0" rtl="0"/>
            <a:r>
              <a:rPr lang="tr-TR" noProof="0" smtClean="0"/>
              <a:t>Asıl metin stillerini düzenle</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Tarih Yer Tutucusu 3"/>
          <p:cNvSpPr>
            <a:spLocks noGrp="1"/>
          </p:cNvSpPr>
          <p:nvPr>
            <p:ph type="dt" sz="half" idx="10"/>
          </p:nvPr>
        </p:nvSpPr>
        <p:spPr/>
        <p:txBody>
          <a:bodyPr rtlCol="0"/>
          <a:lstStyle>
            <a:lvl1pPr>
              <a:defRPr/>
            </a:lvl1pPr>
          </a:lstStyle>
          <a:p>
            <a:fld id="{6EE73423-0FCB-43D8-A89E-348919C940EF}" type="datetime1">
              <a:rPr lang="tr-TR" smtClean="0"/>
              <a:pPr/>
              <a:t>12/09/2020</a:t>
            </a:fld>
            <a:endParaRPr lang="tr-TR"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591C5AD9-787D-40FA-8A4D-16A055B9AF81}" type="slidenum">
              <a:rPr lang="tr-TR" noProof="0" smtClean="0"/>
              <a:pPr rtl="0"/>
              <a:t>‹#›</a:t>
            </a:fld>
            <a:endParaRPr lang="tr-TR" noProof="0" dirty="0"/>
          </a:p>
        </p:txBody>
      </p:sp>
    </p:spTree>
    <p:extLst>
      <p:ext uri="{BB962C8B-B14F-4D97-AF65-F5344CB8AC3E}">
        <p14:creationId xmlns:p14="http://schemas.microsoft.com/office/powerpoint/2010/main" xmlns="" val="365071533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rtl="0">
              <a:defRPr/>
            </a:lvl1pPr>
          </a:lstStyle>
          <a:p>
            <a:pPr rtl="0"/>
            <a:r>
              <a:rPr lang="tr-TR" noProof="0" smtClean="0"/>
              <a:t>Asıl başlık stili için tıklatın</a:t>
            </a:r>
            <a:endParaRPr lang="tr-TR" noProof="0" dirty="0"/>
          </a:p>
        </p:txBody>
      </p:sp>
      <p:sp>
        <p:nvSpPr>
          <p:cNvPr id="3" name="İçerik Yer Tutucusu 2"/>
          <p:cNvSpPr>
            <a:spLocks noGrp="1"/>
          </p:cNvSpPr>
          <p:nvPr>
            <p:ph idx="1"/>
          </p:nvPr>
        </p:nvSpPr>
        <p:spPr/>
        <p:txBody>
          <a:bodyPr rtlCol="0"/>
          <a:lstStyle>
            <a:lvl5pPr algn="l" rtl="0">
              <a:defRPr/>
            </a:lvl5pPr>
            <a:lvl6pPr algn="l" rtl="0">
              <a:defRPr/>
            </a:lvl6pPr>
            <a:lvl7pPr algn="l" rtl="0">
              <a:defRPr baseline="0"/>
            </a:lvl7pPr>
            <a:lvl8pPr algn="l" rtl="0">
              <a:defRPr baseline="0"/>
            </a:lvl8pPr>
            <a:lvl9pPr algn="l" rtl="0">
              <a:defRPr baseline="0"/>
            </a:lvl9pPr>
          </a:lstStyle>
          <a:p>
            <a:pPr lvl="0" rtl="0"/>
            <a:r>
              <a:rPr lang="tr-TR" noProof="0" smtClean="0"/>
              <a:t>Asıl metin stillerini düzenle</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Tarih Yer Tutucusu 3"/>
          <p:cNvSpPr>
            <a:spLocks noGrp="1"/>
          </p:cNvSpPr>
          <p:nvPr>
            <p:ph type="dt" sz="half" idx="10"/>
          </p:nvPr>
        </p:nvSpPr>
        <p:spPr/>
        <p:txBody>
          <a:bodyPr rtlCol="0"/>
          <a:lstStyle>
            <a:lvl1pPr>
              <a:defRPr/>
            </a:lvl1pPr>
          </a:lstStyle>
          <a:p>
            <a:fld id="{D9CD94FF-AF33-4AFA-A6D6-D15D6E4AF075}" type="datetime1">
              <a:rPr lang="tr-TR" smtClean="0"/>
              <a:pPr/>
              <a:t>12/09/2020</a:t>
            </a:fld>
            <a:endParaRPr lang="tr-TR"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A60BA0E-20D0-4E7C-B286-26C960A6788F}" type="slidenum">
              <a:rPr lang="tr-TR" noProof="0" smtClean="0"/>
              <a:pPr rtl="0"/>
              <a:t>‹#›</a:t>
            </a:fld>
            <a:endParaRPr lang="tr-TR" noProof="0" dirty="0"/>
          </a:p>
        </p:txBody>
      </p:sp>
    </p:spTree>
    <p:extLst>
      <p:ext uri="{BB962C8B-B14F-4D97-AF65-F5344CB8AC3E}">
        <p14:creationId xmlns:p14="http://schemas.microsoft.com/office/powerpoint/2010/main" xmlns="" val="156352416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812589" y="4445000"/>
            <a:ext cx="7008574" cy="1930400"/>
          </a:xfrm>
        </p:spPr>
        <p:txBody>
          <a:bodyPr rtlCol="0" anchor="t">
            <a:normAutofit/>
          </a:bodyPr>
          <a:lstStyle>
            <a:lvl1pPr algn="l" rtl="0">
              <a:defRPr sz="5400" b="0" cap="none" baseline="0"/>
            </a:lvl1pPr>
          </a:lstStyle>
          <a:p>
            <a:pPr rtl="0"/>
            <a:r>
              <a:rPr lang="tr-TR" noProof="0" smtClean="0"/>
              <a:t>Asıl başlık stili için tıklatın</a:t>
            </a:r>
            <a:endParaRPr lang="tr-TR" noProof="0" dirty="0"/>
          </a:p>
        </p:txBody>
      </p:sp>
      <p:sp>
        <p:nvSpPr>
          <p:cNvPr id="3" name="Metin Yer Tutucusu 2"/>
          <p:cNvSpPr>
            <a:spLocks noGrp="1"/>
          </p:cNvSpPr>
          <p:nvPr>
            <p:ph type="body" idx="1"/>
          </p:nvPr>
        </p:nvSpPr>
        <p:spPr>
          <a:xfrm>
            <a:off x="812589" y="3124200"/>
            <a:ext cx="7008574" cy="1296987"/>
          </a:xfrm>
        </p:spPr>
        <p:txBody>
          <a:bodyPr rtlCol="0" anchor="b">
            <a:normAutofit/>
          </a:bodyPr>
          <a:lstStyle>
            <a:lvl1pPr marL="0" indent="0" algn="l" rtl="0">
              <a:spcBef>
                <a:spcPts val="0"/>
              </a:spcBef>
              <a:buNone/>
              <a:defRPr sz="2800">
                <a:solidFill>
                  <a:schemeClr val="tx1"/>
                </a:solidFill>
              </a:defRPr>
            </a:lvl1pPr>
            <a:lvl2pPr marL="609493" indent="0" algn="l" rtl="0">
              <a:buNone/>
              <a:defRPr sz="2400">
                <a:solidFill>
                  <a:schemeClr val="tx1">
                    <a:tint val="75000"/>
                  </a:schemeClr>
                </a:solidFill>
              </a:defRPr>
            </a:lvl2pPr>
            <a:lvl3pPr marL="1218987" indent="0" algn="l" rtl="0">
              <a:buNone/>
              <a:defRPr sz="2100">
                <a:solidFill>
                  <a:schemeClr val="tx1">
                    <a:tint val="75000"/>
                  </a:schemeClr>
                </a:solidFill>
              </a:defRPr>
            </a:lvl3pPr>
            <a:lvl4pPr marL="1828480" indent="0" algn="l" rtl="0">
              <a:buNone/>
              <a:defRPr sz="1900">
                <a:solidFill>
                  <a:schemeClr val="tx1">
                    <a:tint val="75000"/>
                  </a:schemeClr>
                </a:solidFill>
              </a:defRPr>
            </a:lvl4pPr>
            <a:lvl5pPr marL="2437973" indent="0" algn="l" rtl="0">
              <a:buNone/>
              <a:defRPr sz="1900">
                <a:solidFill>
                  <a:schemeClr val="tx1">
                    <a:tint val="75000"/>
                  </a:schemeClr>
                </a:solidFill>
              </a:defRPr>
            </a:lvl5pPr>
            <a:lvl6pPr marL="3047467" indent="0" algn="l" rtl="0">
              <a:buNone/>
              <a:defRPr sz="1900">
                <a:solidFill>
                  <a:schemeClr val="tx1">
                    <a:tint val="75000"/>
                  </a:schemeClr>
                </a:solidFill>
              </a:defRPr>
            </a:lvl6pPr>
            <a:lvl7pPr marL="3656960" indent="0" algn="l" rtl="0">
              <a:buNone/>
              <a:defRPr sz="1900">
                <a:solidFill>
                  <a:schemeClr val="tx1">
                    <a:tint val="75000"/>
                  </a:schemeClr>
                </a:solidFill>
              </a:defRPr>
            </a:lvl7pPr>
            <a:lvl8pPr marL="4266453" indent="0" algn="l" rtl="0">
              <a:buNone/>
              <a:defRPr sz="1900">
                <a:solidFill>
                  <a:schemeClr val="tx1">
                    <a:tint val="75000"/>
                  </a:schemeClr>
                </a:solidFill>
              </a:defRPr>
            </a:lvl8pPr>
            <a:lvl9pPr marL="4875947" indent="0" algn="l" rtl="0">
              <a:buNone/>
              <a:defRPr sz="1900">
                <a:solidFill>
                  <a:schemeClr val="tx1">
                    <a:tint val="75000"/>
                  </a:schemeClr>
                </a:solidFill>
              </a:defRPr>
            </a:lvl9pPr>
          </a:lstStyle>
          <a:p>
            <a:pPr lvl="0" rtl="0"/>
            <a:r>
              <a:rPr lang="tr-TR" noProof="0" smtClean="0"/>
              <a:t>Asıl metin stillerini düzenle</a:t>
            </a:r>
          </a:p>
        </p:txBody>
      </p:sp>
    </p:spTree>
    <p:extLst>
      <p:ext uri="{BB962C8B-B14F-4D97-AF65-F5344CB8AC3E}">
        <p14:creationId xmlns:p14="http://schemas.microsoft.com/office/powerpoint/2010/main" xmlns="" val="41963402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rtl="0">
              <a:defRPr/>
            </a:lvl1pPr>
          </a:lstStyle>
          <a:p>
            <a:pPr rtl="0"/>
            <a:r>
              <a:rPr lang="tr-TR" noProof="0" smtClean="0"/>
              <a:t>Asıl başlık stili için tıklatın</a:t>
            </a:r>
            <a:endParaRPr lang="tr-TR" noProof="0" dirty="0"/>
          </a:p>
        </p:txBody>
      </p:sp>
      <p:sp>
        <p:nvSpPr>
          <p:cNvPr id="3" name="İçerik Yer Tutucusu 2"/>
          <p:cNvSpPr>
            <a:spLocks noGrp="1"/>
          </p:cNvSpPr>
          <p:nvPr>
            <p:ph sz="half" idx="1"/>
          </p:nvPr>
        </p:nvSpPr>
        <p:spPr>
          <a:xfrm>
            <a:off x="1117309" y="1701800"/>
            <a:ext cx="4977104" cy="4470400"/>
          </a:xfrm>
        </p:spPr>
        <p:txBody>
          <a:bodyPr rtlCol="0">
            <a:normAutofit/>
          </a:bodyPr>
          <a:lstStyle>
            <a:lvl1pPr algn="l" rtl="0">
              <a:defRPr sz="2400"/>
            </a:lvl1pPr>
            <a:lvl2pPr algn="l" rtl="0">
              <a:defRPr sz="2000"/>
            </a:lvl2pPr>
            <a:lvl3pPr algn="l" rtl="0">
              <a:defRPr sz="1800"/>
            </a:lvl3pPr>
            <a:lvl4pPr algn="l" rtl="0">
              <a:defRPr sz="1800"/>
            </a:lvl4pPr>
            <a:lvl5pPr marL="2011328" algn="l" rtl="0">
              <a:defRPr sz="1800"/>
            </a:lvl5pPr>
            <a:lvl6pPr marL="2011328" algn="l" rtl="0">
              <a:defRPr sz="1800"/>
            </a:lvl6pPr>
            <a:lvl7pPr marL="2011328" algn="l" rtl="0">
              <a:defRPr sz="1800"/>
            </a:lvl7pPr>
            <a:lvl8pPr marL="2011328" algn="l" rtl="0">
              <a:defRPr sz="1800"/>
            </a:lvl8pPr>
            <a:lvl9pPr marL="2011328" algn="l" rtl="0">
              <a:defRPr sz="1800"/>
            </a:lvl9pPr>
          </a:lstStyle>
          <a:p>
            <a:pPr lvl="0" rtl="0"/>
            <a:r>
              <a:rPr lang="tr-TR" noProof="0" smtClean="0"/>
              <a:t>Asıl metin stillerini düzenle</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İçerik Yer Tutucusu 3"/>
          <p:cNvSpPr>
            <a:spLocks noGrp="1"/>
          </p:cNvSpPr>
          <p:nvPr>
            <p:ph sz="half" idx="2"/>
          </p:nvPr>
        </p:nvSpPr>
        <p:spPr>
          <a:xfrm>
            <a:off x="6297559" y="1701800"/>
            <a:ext cx="4977104" cy="4470400"/>
          </a:xfrm>
        </p:spPr>
        <p:txBody>
          <a:bodyPr rtlCol="0">
            <a:normAutofit/>
          </a:bodyPr>
          <a:lstStyle>
            <a:lvl1pPr algn="l" rtl="0">
              <a:defRPr sz="2400"/>
            </a:lvl1pPr>
            <a:lvl2pPr algn="l" rtl="0">
              <a:defRPr sz="2000"/>
            </a:lvl2pPr>
            <a:lvl3pPr algn="l" rtl="0">
              <a:defRPr sz="1800"/>
            </a:lvl3pPr>
            <a:lvl4pPr algn="l" rtl="0">
              <a:defRPr sz="1800"/>
            </a:lvl4pPr>
            <a:lvl5pPr marL="2011328" algn="l" rtl="0">
              <a:defRPr sz="1800"/>
            </a:lvl5pPr>
            <a:lvl6pPr marL="2011328" algn="l" rtl="0">
              <a:defRPr sz="1800"/>
            </a:lvl6pPr>
            <a:lvl7pPr marL="2011328" algn="l" rtl="0">
              <a:defRPr sz="1800"/>
            </a:lvl7pPr>
            <a:lvl8pPr marL="2011328" algn="l" rtl="0">
              <a:defRPr sz="1800"/>
            </a:lvl8pPr>
            <a:lvl9pPr marL="2011328" algn="l" rtl="0">
              <a:defRPr sz="1800"/>
            </a:lvl9pPr>
          </a:lstStyle>
          <a:p>
            <a:pPr lvl="0" rtl="0"/>
            <a:r>
              <a:rPr lang="tr-TR" noProof="0" smtClean="0"/>
              <a:t>Asıl metin stillerini düzenle</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5" name="Tarih Yer Tutucusu 4"/>
          <p:cNvSpPr>
            <a:spLocks noGrp="1"/>
          </p:cNvSpPr>
          <p:nvPr>
            <p:ph type="dt" sz="half" idx="10"/>
          </p:nvPr>
        </p:nvSpPr>
        <p:spPr/>
        <p:txBody>
          <a:bodyPr rtlCol="0"/>
          <a:lstStyle>
            <a:lvl1pPr>
              <a:defRPr/>
            </a:lvl1pPr>
          </a:lstStyle>
          <a:p>
            <a:fld id="{4260B1F9-9B61-4E5E-BE20-BD0526E05453}" type="datetime1">
              <a:rPr lang="tr-TR" smtClean="0"/>
              <a:pPr/>
              <a:t>12/09/2020</a:t>
            </a:fld>
            <a:endParaRPr lang="tr-TR"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EB37DED6-D4C7-42EE-AB49-D2E39E64FDE4}" type="slidenum">
              <a:rPr lang="tr-TR" noProof="0" smtClean="0"/>
              <a:pPr rtl="0"/>
              <a:t>‹#›</a:t>
            </a:fld>
            <a:endParaRPr lang="tr-TR" noProof="0" dirty="0"/>
          </a:p>
        </p:txBody>
      </p:sp>
    </p:spTree>
    <p:extLst>
      <p:ext uri="{BB962C8B-B14F-4D97-AF65-F5344CB8AC3E}">
        <p14:creationId xmlns:p14="http://schemas.microsoft.com/office/powerpoint/2010/main" xmlns="" val="348933913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algn="l" rtl="0">
              <a:defRPr/>
            </a:lvl1pPr>
          </a:lstStyle>
          <a:p>
            <a:pPr rtl="0"/>
            <a:r>
              <a:rPr lang="tr-TR" noProof="0" smtClean="0"/>
              <a:t>Asıl başlık stili için tıklatın</a:t>
            </a:r>
            <a:endParaRPr lang="tr-TR" noProof="0" dirty="0"/>
          </a:p>
        </p:txBody>
      </p:sp>
      <p:sp>
        <p:nvSpPr>
          <p:cNvPr id="3" name="Metin Yer Tutucusu 2"/>
          <p:cNvSpPr>
            <a:spLocks noGrp="1"/>
          </p:cNvSpPr>
          <p:nvPr>
            <p:ph type="body" idx="1"/>
          </p:nvPr>
        </p:nvSpPr>
        <p:spPr>
          <a:xfrm>
            <a:off x="1121372" y="1608835"/>
            <a:ext cx="4973041" cy="753363"/>
          </a:xfrm>
        </p:spPr>
        <p:txBody>
          <a:bodyPr rtlCol="0" anchor="b">
            <a:noAutofit/>
          </a:bodyPr>
          <a:lstStyle>
            <a:lvl1pPr marL="0" indent="0" algn="l" rtl="0">
              <a:spcBef>
                <a:spcPts val="0"/>
              </a:spcBef>
              <a:buNone/>
              <a:defRPr sz="2000" b="1"/>
            </a:lvl1pPr>
            <a:lvl2pPr marL="609493" indent="0" algn="l" rtl="0">
              <a:buNone/>
              <a:defRPr sz="2700" b="1"/>
            </a:lvl2pPr>
            <a:lvl3pPr marL="1218987" indent="0" algn="l" rtl="0">
              <a:buNone/>
              <a:defRPr sz="2400" b="1"/>
            </a:lvl3pPr>
            <a:lvl4pPr marL="1828480" indent="0" algn="l" rtl="0">
              <a:buNone/>
              <a:defRPr sz="2100" b="1"/>
            </a:lvl4pPr>
            <a:lvl5pPr marL="2437973" indent="0" algn="l" rtl="0">
              <a:buNone/>
              <a:defRPr sz="2100" b="1"/>
            </a:lvl5pPr>
            <a:lvl6pPr marL="3047467" indent="0" algn="l" rtl="0">
              <a:buNone/>
              <a:defRPr sz="2100" b="1"/>
            </a:lvl6pPr>
            <a:lvl7pPr marL="3656960" indent="0" algn="l" rtl="0">
              <a:buNone/>
              <a:defRPr sz="2100" b="1"/>
            </a:lvl7pPr>
            <a:lvl8pPr marL="4266453" indent="0" algn="l" rtl="0">
              <a:buNone/>
              <a:defRPr sz="2100" b="1"/>
            </a:lvl8pPr>
            <a:lvl9pPr marL="4875947" indent="0" algn="l" rtl="0">
              <a:buNone/>
              <a:defRPr sz="2100" b="1"/>
            </a:lvl9pPr>
          </a:lstStyle>
          <a:p>
            <a:pPr lvl="0" rtl="0"/>
            <a:r>
              <a:rPr lang="tr-TR" noProof="0" smtClean="0"/>
              <a:t>Asıl metin stillerini düzenle</a:t>
            </a:r>
          </a:p>
        </p:txBody>
      </p:sp>
      <p:sp>
        <p:nvSpPr>
          <p:cNvPr id="4" name="İçerik Yer Tutucusu 3"/>
          <p:cNvSpPr>
            <a:spLocks noGrp="1"/>
          </p:cNvSpPr>
          <p:nvPr>
            <p:ph sz="half" idx="2"/>
          </p:nvPr>
        </p:nvSpPr>
        <p:spPr>
          <a:xfrm>
            <a:off x="1117309" y="2590800"/>
            <a:ext cx="4977104" cy="3581400"/>
          </a:xfrm>
        </p:spPr>
        <p:txBody>
          <a:bodyPr rtlCol="0">
            <a:normAutofit/>
          </a:bodyPr>
          <a:lstStyle>
            <a:lvl1pPr algn="l" rtl="0">
              <a:defRPr sz="2000"/>
            </a:lvl1pPr>
            <a:lvl2pPr algn="l" rtl="0">
              <a:defRPr sz="1800"/>
            </a:lvl2pPr>
            <a:lvl3pPr algn="l" rtl="0">
              <a:defRPr sz="1800"/>
            </a:lvl3pPr>
            <a:lvl4pPr algn="l" rtl="0">
              <a:defRPr sz="1800"/>
            </a:lvl4pPr>
            <a:lvl5pPr marL="2011328" algn="l" rtl="0">
              <a:defRPr sz="1800"/>
            </a:lvl5pPr>
            <a:lvl6pPr marL="2011328" algn="l" rtl="0">
              <a:defRPr sz="1800"/>
            </a:lvl6pPr>
            <a:lvl7pPr marL="2011328" algn="l" rtl="0">
              <a:defRPr sz="1800"/>
            </a:lvl7pPr>
            <a:lvl8pPr marL="2011328" algn="l" rtl="0">
              <a:defRPr sz="1800"/>
            </a:lvl8pPr>
            <a:lvl9pPr marL="2011328" algn="l" rtl="0">
              <a:defRPr sz="1800"/>
            </a:lvl9pPr>
          </a:lstStyle>
          <a:p>
            <a:pPr lvl="0" rtl="0"/>
            <a:r>
              <a:rPr lang="tr-TR" noProof="0" smtClean="0"/>
              <a:t>Asıl metin stillerini düzenle</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5" name="Metin Yer Tutucusu 4"/>
          <p:cNvSpPr>
            <a:spLocks noGrp="1"/>
          </p:cNvSpPr>
          <p:nvPr>
            <p:ph type="body" sz="quarter" idx="3"/>
          </p:nvPr>
        </p:nvSpPr>
        <p:spPr>
          <a:xfrm>
            <a:off x="6301622" y="1608836"/>
            <a:ext cx="4973041" cy="753362"/>
          </a:xfrm>
        </p:spPr>
        <p:txBody>
          <a:bodyPr rtlCol="0" anchor="b">
            <a:noAutofit/>
          </a:bodyPr>
          <a:lstStyle>
            <a:lvl1pPr marL="0" indent="0" algn="l" rtl="0">
              <a:spcBef>
                <a:spcPts val="0"/>
              </a:spcBef>
              <a:buNone/>
              <a:defRPr sz="2000" b="1"/>
            </a:lvl1pPr>
            <a:lvl2pPr marL="609493" indent="0" algn="l" rtl="0">
              <a:buNone/>
              <a:defRPr sz="2700" b="1"/>
            </a:lvl2pPr>
            <a:lvl3pPr marL="1218987" indent="0" algn="l" rtl="0">
              <a:buNone/>
              <a:defRPr sz="2400" b="1"/>
            </a:lvl3pPr>
            <a:lvl4pPr marL="1828480" indent="0" algn="l" rtl="0">
              <a:buNone/>
              <a:defRPr sz="2100" b="1"/>
            </a:lvl4pPr>
            <a:lvl5pPr marL="2437973" indent="0" algn="l" rtl="0">
              <a:buNone/>
              <a:defRPr sz="2100" b="1"/>
            </a:lvl5pPr>
            <a:lvl6pPr marL="3047467" indent="0" algn="l" rtl="0">
              <a:buNone/>
              <a:defRPr sz="2100" b="1"/>
            </a:lvl6pPr>
            <a:lvl7pPr marL="3656960" indent="0" algn="l" rtl="0">
              <a:buNone/>
              <a:defRPr sz="2100" b="1"/>
            </a:lvl7pPr>
            <a:lvl8pPr marL="4266453" indent="0" algn="l" rtl="0">
              <a:buNone/>
              <a:defRPr sz="2100" b="1"/>
            </a:lvl8pPr>
            <a:lvl9pPr marL="4875947" indent="0" algn="l" rtl="0">
              <a:buNone/>
              <a:defRPr sz="2100" b="1"/>
            </a:lvl9pPr>
          </a:lstStyle>
          <a:p>
            <a:pPr lvl="0" rtl="0"/>
            <a:r>
              <a:rPr lang="tr-TR" noProof="0" smtClean="0"/>
              <a:t>Asıl metin stillerini düzenle</a:t>
            </a:r>
          </a:p>
        </p:txBody>
      </p:sp>
      <p:sp>
        <p:nvSpPr>
          <p:cNvPr id="6" name="İçerik Yer Tutucusu 5"/>
          <p:cNvSpPr>
            <a:spLocks noGrp="1"/>
          </p:cNvSpPr>
          <p:nvPr>
            <p:ph sz="quarter" idx="4"/>
          </p:nvPr>
        </p:nvSpPr>
        <p:spPr>
          <a:xfrm>
            <a:off x="6297559" y="2590800"/>
            <a:ext cx="4977104" cy="3581400"/>
          </a:xfrm>
        </p:spPr>
        <p:txBody>
          <a:bodyPr rtlCol="0">
            <a:normAutofit/>
          </a:bodyPr>
          <a:lstStyle>
            <a:lvl1pPr algn="l" rtl="0">
              <a:defRPr sz="2000"/>
            </a:lvl1pPr>
            <a:lvl2pPr algn="l" rtl="0">
              <a:defRPr sz="1800"/>
            </a:lvl2pPr>
            <a:lvl3pPr algn="l" rtl="0">
              <a:defRPr sz="1800"/>
            </a:lvl3pPr>
            <a:lvl4pPr algn="l" rtl="0">
              <a:defRPr sz="1800"/>
            </a:lvl4pPr>
            <a:lvl5pPr marL="2011328" algn="l" rtl="0">
              <a:defRPr sz="1800"/>
            </a:lvl5pPr>
            <a:lvl6pPr marL="2011328" algn="l" rtl="0">
              <a:defRPr sz="1800"/>
            </a:lvl6pPr>
            <a:lvl7pPr marL="2011328" algn="l" rtl="0">
              <a:defRPr sz="1800"/>
            </a:lvl7pPr>
            <a:lvl8pPr marL="2011328" algn="l" rtl="0">
              <a:defRPr sz="1800"/>
            </a:lvl8pPr>
            <a:lvl9pPr marL="2011328" algn="l" rtl="0">
              <a:defRPr sz="1800"/>
            </a:lvl9pPr>
          </a:lstStyle>
          <a:p>
            <a:pPr lvl="0" rtl="0"/>
            <a:r>
              <a:rPr lang="tr-TR" noProof="0" smtClean="0"/>
              <a:t>Asıl metin stillerini düzenle</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7" name="Tarih Yer Tutucusu 6"/>
          <p:cNvSpPr>
            <a:spLocks noGrp="1"/>
          </p:cNvSpPr>
          <p:nvPr>
            <p:ph type="dt" sz="half" idx="10"/>
          </p:nvPr>
        </p:nvSpPr>
        <p:spPr/>
        <p:txBody>
          <a:bodyPr rtlCol="0"/>
          <a:lstStyle>
            <a:lvl1pPr>
              <a:defRPr/>
            </a:lvl1pPr>
          </a:lstStyle>
          <a:p>
            <a:fld id="{874B9DD9-F15D-4B9F-93EF-364AA77EACFA}" type="datetime1">
              <a:rPr lang="tr-TR" smtClean="0"/>
              <a:pPr/>
              <a:t>12/09/2020</a:t>
            </a:fld>
            <a:endParaRPr lang="tr-TR" dirty="0"/>
          </a:p>
        </p:txBody>
      </p:sp>
      <p:sp>
        <p:nvSpPr>
          <p:cNvPr id="8" name="Alt Bilgi Yer Tutucusu 7"/>
          <p:cNvSpPr>
            <a:spLocks noGrp="1"/>
          </p:cNvSpPr>
          <p:nvPr>
            <p:ph type="ftr" sz="quarter" idx="11"/>
          </p:nvPr>
        </p:nvSpPr>
        <p:spPr/>
        <p:txBody>
          <a:bodyPr rtlCol="0"/>
          <a:lstStyle/>
          <a:p>
            <a:pPr rtl="0"/>
            <a:endParaRPr lang="tr-TR" noProof="0" dirty="0"/>
          </a:p>
        </p:txBody>
      </p:sp>
      <p:sp>
        <p:nvSpPr>
          <p:cNvPr id="9" name="Slayt Numarası Yer Tutucusu 8"/>
          <p:cNvSpPr>
            <a:spLocks noGrp="1"/>
          </p:cNvSpPr>
          <p:nvPr>
            <p:ph type="sldNum" sz="quarter" idx="12"/>
          </p:nvPr>
        </p:nvSpPr>
        <p:spPr/>
        <p:txBody>
          <a:bodyPr rtlCol="0"/>
          <a:lstStyle/>
          <a:p>
            <a:pPr rtl="0"/>
            <a:fld id="{EB37DED6-D4C7-42EE-AB49-D2E39E64FDE4}" type="slidenum">
              <a:rPr lang="tr-TR" noProof="0" smtClean="0"/>
              <a:pPr rtl="0"/>
              <a:t>‹#›</a:t>
            </a:fld>
            <a:endParaRPr lang="tr-TR" noProof="0" dirty="0"/>
          </a:p>
        </p:txBody>
      </p:sp>
    </p:spTree>
    <p:extLst>
      <p:ext uri="{BB962C8B-B14F-4D97-AF65-F5344CB8AC3E}">
        <p14:creationId xmlns:p14="http://schemas.microsoft.com/office/powerpoint/2010/main" xmlns="" val="35528301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rtl="0">
              <a:defRPr/>
            </a:lvl1pPr>
          </a:lstStyle>
          <a:p>
            <a:pPr rtl="0"/>
            <a:r>
              <a:rPr lang="tr-TR" noProof="0" smtClean="0"/>
              <a:t>Asıl başlık stili için tıklatın</a:t>
            </a:r>
            <a:endParaRPr lang="tr-TR" noProof="0" dirty="0"/>
          </a:p>
        </p:txBody>
      </p:sp>
      <p:sp>
        <p:nvSpPr>
          <p:cNvPr id="3" name="Tarih Yer Tutucusu 2"/>
          <p:cNvSpPr>
            <a:spLocks noGrp="1"/>
          </p:cNvSpPr>
          <p:nvPr>
            <p:ph type="dt" sz="half" idx="10"/>
          </p:nvPr>
        </p:nvSpPr>
        <p:spPr/>
        <p:txBody>
          <a:bodyPr rtlCol="0"/>
          <a:lstStyle>
            <a:lvl1pPr>
              <a:defRPr/>
            </a:lvl1pPr>
          </a:lstStyle>
          <a:p>
            <a:fld id="{79802B63-CB18-4428-940D-76000F7D0D7F}" type="datetime1">
              <a:rPr lang="tr-TR" smtClean="0"/>
              <a:pPr/>
              <a:t>12/09/2020</a:t>
            </a:fld>
            <a:endParaRPr lang="tr-TR" dirty="0"/>
          </a:p>
        </p:txBody>
      </p:sp>
      <p:sp>
        <p:nvSpPr>
          <p:cNvPr id="4" name="Alt Bilgi Yer Tutucusu 3"/>
          <p:cNvSpPr>
            <a:spLocks noGrp="1"/>
          </p:cNvSpPr>
          <p:nvPr>
            <p:ph type="ftr" sz="quarter" idx="11"/>
          </p:nvPr>
        </p:nvSpPr>
        <p:spPr/>
        <p:txBody>
          <a:bodyPr rtlCol="0"/>
          <a:lstStyle/>
          <a:p>
            <a:pPr rtl="0"/>
            <a:endParaRPr lang="tr-TR" noProof="0" dirty="0"/>
          </a:p>
        </p:txBody>
      </p:sp>
      <p:sp>
        <p:nvSpPr>
          <p:cNvPr id="5" name="Slayt Numarası Yer Tutucusu 4"/>
          <p:cNvSpPr>
            <a:spLocks noGrp="1"/>
          </p:cNvSpPr>
          <p:nvPr>
            <p:ph type="sldNum" sz="quarter" idx="12"/>
          </p:nvPr>
        </p:nvSpPr>
        <p:spPr/>
        <p:txBody>
          <a:bodyPr rtlCol="0"/>
          <a:lstStyle/>
          <a:p>
            <a:pPr rtl="0"/>
            <a:fld id="{EB37DED6-D4C7-42EE-AB49-D2E39E64FDE4}" type="slidenum">
              <a:rPr lang="tr-TR" noProof="0" smtClean="0"/>
              <a:pPr rtl="0"/>
              <a:t>‹#›</a:t>
            </a:fld>
            <a:endParaRPr lang="tr-TR" noProof="0" dirty="0"/>
          </a:p>
        </p:txBody>
      </p:sp>
    </p:spTree>
    <p:extLst>
      <p:ext uri="{BB962C8B-B14F-4D97-AF65-F5344CB8AC3E}">
        <p14:creationId xmlns:p14="http://schemas.microsoft.com/office/powerpoint/2010/main" xmlns="" val="351676386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Tarih Yer Tutucusu 1"/>
          <p:cNvSpPr>
            <a:spLocks noGrp="1"/>
          </p:cNvSpPr>
          <p:nvPr>
            <p:ph type="dt" sz="half" idx="10"/>
          </p:nvPr>
        </p:nvSpPr>
        <p:spPr/>
        <p:txBody>
          <a:bodyPr rtlCol="0"/>
          <a:lstStyle>
            <a:lvl1pPr>
              <a:defRPr/>
            </a:lvl1pPr>
          </a:lstStyle>
          <a:p>
            <a:fld id="{4A3D9A3A-F2D1-49D2-9940-81A32FD4BC1B}" type="datetime1">
              <a:rPr lang="tr-TR" smtClean="0"/>
              <a:pPr/>
              <a:t>12/09/2020</a:t>
            </a:fld>
            <a:endParaRPr lang="tr-TR" dirty="0"/>
          </a:p>
        </p:txBody>
      </p:sp>
      <p:sp>
        <p:nvSpPr>
          <p:cNvPr id="3" name="Alt Bilgi Yer Tutucusu 2"/>
          <p:cNvSpPr>
            <a:spLocks noGrp="1"/>
          </p:cNvSpPr>
          <p:nvPr>
            <p:ph type="ftr" sz="quarter" idx="11"/>
          </p:nvPr>
        </p:nvSpPr>
        <p:spPr/>
        <p:txBody>
          <a:bodyPr rtlCol="0"/>
          <a:lstStyle/>
          <a:p>
            <a:pPr rtl="0"/>
            <a:endParaRPr lang="tr-TR" noProof="0" dirty="0"/>
          </a:p>
        </p:txBody>
      </p:sp>
      <p:sp>
        <p:nvSpPr>
          <p:cNvPr id="4" name="Slayt Numarası Yer Tutucusu 3"/>
          <p:cNvSpPr>
            <a:spLocks noGrp="1"/>
          </p:cNvSpPr>
          <p:nvPr>
            <p:ph type="sldNum" sz="quarter" idx="12"/>
          </p:nvPr>
        </p:nvSpPr>
        <p:spPr/>
        <p:txBody>
          <a:bodyPr rtlCol="0"/>
          <a:lstStyle/>
          <a:p>
            <a:pPr rtl="0"/>
            <a:fld id="{EB37DED6-D4C7-42EE-AB49-D2E39E64FDE4}" type="slidenum">
              <a:rPr lang="tr-TR" noProof="0" smtClean="0"/>
              <a:pPr rtl="0"/>
              <a:t>‹#›</a:t>
            </a:fld>
            <a:endParaRPr lang="tr-TR" noProof="0" dirty="0"/>
          </a:p>
        </p:txBody>
      </p:sp>
    </p:spTree>
    <p:extLst>
      <p:ext uri="{BB962C8B-B14F-4D97-AF65-F5344CB8AC3E}">
        <p14:creationId xmlns:p14="http://schemas.microsoft.com/office/powerpoint/2010/main" xmlns="" val="206873185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Resim Yazılı İçerik">
    <p:spTree>
      <p:nvGrpSpPr>
        <p:cNvPr id="1" name=""/>
        <p:cNvGrpSpPr/>
        <p:nvPr/>
      </p:nvGrpSpPr>
      <p:grpSpPr>
        <a:xfrm>
          <a:off x="0" y="0"/>
          <a:ext cx="0" cy="0"/>
          <a:chOff x="0" y="0"/>
          <a:chExt cx="0" cy="0"/>
        </a:xfrm>
      </p:grpSpPr>
      <p:sp>
        <p:nvSpPr>
          <p:cNvPr id="8" name="Dikdörtgen 7"/>
          <p:cNvSpPr/>
          <p:nvPr/>
        </p:nvSpPr>
        <p:spPr>
          <a:xfrm>
            <a:off x="3961368" y="0"/>
            <a:ext cx="7922736"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tr-TR" noProof="0" dirty="0"/>
          </a:p>
        </p:txBody>
      </p:sp>
      <p:sp>
        <p:nvSpPr>
          <p:cNvPr id="2" name="Başlık 1"/>
          <p:cNvSpPr>
            <a:spLocks noGrp="1"/>
          </p:cNvSpPr>
          <p:nvPr>
            <p:ph type="title"/>
          </p:nvPr>
        </p:nvSpPr>
        <p:spPr>
          <a:xfrm>
            <a:off x="304721" y="1701800"/>
            <a:ext cx="3351927" cy="2844800"/>
          </a:xfrm>
        </p:spPr>
        <p:txBody>
          <a:bodyPr rtlCol="0" anchor="b">
            <a:normAutofit/>
          </a:bodyPr>
          <a:lstStyle>
            <a:lvl1pPr algn="l" rtl="0">
              <a:defRPr sz="2000" b="1"/>
            </a:lvl1pPr>
          </a:lstStyle>
          <a:p>
            <a:pPr rtl="0"/>
            <a:r>
              <a:rPr lang="tr-TR" noProof="0" smtClean="0"/>
              <a:t>Asıl başlık stili için tıklatın</a:t>
            </a:r>
            <a:endParaRPr lang="tr-TR" noProof="0" dirty="0"/>
          </a:p>
        </p:txBody>
      </p:sp>
      <p:sp>
        <p:nvSpPr>
          <p:cNvPr id="3" name="İçerik Yer Tutucusu 2"/>
          <p:cNvSpPr>
            <a:spLocks noGrp="1"/>
          </p:cNvSpPr>
          <p:nvPr>
            <p:ph idx="1"/>
          </p:nvPr>
        </p:nvSpPr>
        <p:spPr>
          <a:xfrm>
            <a:off x="4469236" y="482600"/>
            <a:ext cx="6805427" cy="5892800"/>
          </a:xfrm>
        </p:spPr>
        <p:txBody>
          <a:bodyPr rtlCol="0">
            <a:normAutofit/>
          </a:bodyPr>
          <a:lstStyle>
            <a:lvl1pPr algn="l" rtl="0">
              <a:defRPr sz="2400"/>
            </a:lvl1pPr>
            <a:lvl2pPr algn="l" rtl="0">
              <a:defRPr sz="2000"/>
            </a:lvl2pPr>
            <a:lvl3pPr algn="l" rtl="0">
              <a:defRPr sz="18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tr-TR" noProof="0" smtClean="0"/>
              <a:t>Asıl metin stillerini düzenle</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Metin Yer Tutucusu 3"/>
          <p:cNvSpPr>
            <a:spLocks noGrp="1"/>
          </p:cNvSpPr>
          <p:nvPr>
            <p:ph type="body" sz="half" idx="2"/>
          </p:nvPr>
        </p:nvSpPr>
        <p:spPr>
          <a:xfrm>
            <a:off x="304721" y="4648200"/>
            <a:ext cx="3351927" cy="1727200"/>
          </a:xfrm>
        </p:spPr>
        <p:txBody>
          <a:bodyPr rtlCol="0">
            <a:normAutofit/>
          </a:bodyPr>
          <a:lstStyle>
            <a:lvl1pPr marL="0" indent="0" algn="l" rtl="0">
              <a:spcBef>
                <a:spcPts val="1200"/>
              </a:spcBef>
              <a:buNone/>
              <a:defRPr sz="1600"/>
            </a:lvl1pPr>
            <a:lvl2pPr marL="609493" indent="0" algn="l" rtl="0">
              <a:buNone/>
              <a:defRPr sz="1600"/>
            </a:lvl2pPr>
            <a:lvl3pPr marL="1218987" indent="0" algn="l" rtl="0">
              <a:buNone/>
              <a:defRPr sz="1300"/>
            </a:lvl3pPr>
            <a:lvl4pPr marL="1828480" indent="0" algn="l" rtl="0">
              <a:buNone/>
              <a:defRPr sz="1200"/>
            </a:lvl4pPr>
            <a:lvl5pPr marL="2437973" indent="0" algn="l" rtl="0">
              <a:buNone/>
              <a:defRPr sz="1200"/>
            </a:lvl5pPr>
            <a:lvl6pPr marL="3047467"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tr-TR" noProof="0" smtClean="0"/>
              <a:t>Asıl metin stillerini düzenle</a:t>
            </a:r>
          </a:p>
        </p:txBody>
      </p:sp>
      <p:sp>
        <p:nvSpPr>
          <p:cNvPr id="5" name="Tarih Yer Tutucusu 4"/>
          <p:cNvSpPr>
            <a:spLocks noGrp="1"/>
          </p:cNvSpPr>
          <p:nvPr>
            <p:ph type="dt" sz="half" idx="10"/>
          </p:nvPr>
        </p:nvSpPr>
        <p:spPr/>
        <p:txBody>
          <a:bodyPr rtlCol="0"/>
          <a:lstStyle>
            <a:lvl1pPr>
              <a:defRPr/>
            </a:lvl1pPr>
          </a:lstStyle>
          <a:p>
            <a:fld id="{9A7729AD-F7C7-473C-BE4B-248522DE8F48}" type="datetime1">
              <a:rPr lang="tr-TR" smtClean="0"/>
              <a:pPr/>
              <a:t>12/09/2020</a:t>
            </a:fld>
            <a:endParaRPr lang="tr-TR"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2DFBB78A-01B4-41F2-96B0-677A4A282832}" type="slidenum">
              <a:rPr lang="tr-TR" noProof="0" smtClean="0"/>
              <a:pPr rtl="0"/>
              <a:t>‹#›</a:t>
            </a:fld>
            <a:endParaRPr lang="tr-TR" noProof="0" dirty="0"/>
          </a:p>
        </p:txBody>
      </p:sp>
    </p:spTree>
    <p:extLst>
      <p:ext uri="{BB962C8B-B14F-4D97-AF65-F5344CB8AC3E}">
        <p14:creationId xmlns:p14="http://schemas.microsoft.com/office/powerpoint/2010/main" xmlns="" val="196807203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Resim Yazılı Resim">
    <p:spTree>
      <p:nvGrpSpPr>
        <p:cNvPr id="1" name=""/>
        <p:cNvGrpSpPr/>
        <p:nvPr/>
      </p:nvGrpSpPr>
      <p:grpSpPr>
        <a:xfrm>
          <a:off x="0" y="0"/>
          <a:ext cx="0" cy="0"/>
          <a:chOff x="0" y="0"/>
          <a:chExt cx="0" cy="0"/>
        </a:xfrm>
      </p:grpSpPr>
      <p:sp>
        <p:nvSpPr>
          <p:cNvPr id="8" name="Dikdörtgen 7"/>
          <p:cNvSpPr/>
          <p:nvPr/>
        </p:nvSpPr>
        <p:spPr>
          <a:xfrm>
            <a:off x="2082258" y="0"/>
            <a:ext cx="802431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tr-TR" noProof="0" dirty="0"/>
          </a:p>
        </p:txBody>
      </p:sp>
      <p:sp>
        <p:nvSpPr>
          <p:cNvPr id="2" name="Başlık 1"/>
          <p:cNvSpPr>
            <a:spLocks noGrp="1"/>
          </p:cNvSpPr>
          <p:nvPr>
            <p:ph type="title"/>
          </p:nvPr>
        </p:nvSpPr>
        <p:spPr>
          <a:xfrm>
            <a:off x="2437765" y="4800600"/>
            <a:ext cx="7313295" cy="762000"/>
          </a:xfrm>
        </p:spPr>
        <p:txBody>
          <a:bodyPr rtlCol="0" anchor="b">
            <a:normAutofit/>
          </a:bodyPr>
          <a:lstStyle>
            <a:lvl1pPr algn="l" rtl="0">
              <a:defRPr sz="2000" b="1"/>
            </a:lvl1pPr>
          </a:lstStyle>
          <a:p>
            <a:pPr rtl="0"/>
            <a:r>
              <a:rPr lang="tr-TR" noProof="0" smtClean="0"/>
              <a:t>Asıl başlık stili için tıklatın</a:t>
            </a:r>
            <a:endParaRPr lang="tr-TR" noProof="0" dirty="0"/>
          </a:p>
        </p:txBody>
      </p:sp>
      <p:sp>
        <p:nvSpPr>
          <p:cNvPr id="3" name="Resim Yer Tutucusu 2"/>
          <p:cNvSpPr>
            <a:spLocks noGrp="1"/>
          </p:cNvSpPr>
          <p:nvPr>
            <p:ph type="pic" idx="1"/>
          </p:nvPr>
        </p:nvSpPr>
        <p:spPr>
          <a:xfrm>
            <a:off x="2437765" y="279401"/>
            <a:ext cx="7313295" cy="4448175"/>
          </a:xfrm>
        </p:spPr>
        <p:txBody>
          <a:bodyPr rtlCol="0">
            <a:normAutofit/>
          </a:bodyPr>
          <a:lstStyle>
            <a:lvl1pPr marL="0" indent="0" algn="l" rtl="0">
              <a:buNone/>
              <a:defRPr sz="2800"/>
            </a:lvl1pPr>
            <a:lvl2pPr marL="609493" indent="0" algn="l" rtl="0">
              <a:buNone/>
              <a:defRPr sz="3700"/>
            </a:lvl2pPr>
            <a:lvl3pPr marL="1218987" indent="0" algn="l" rtl="0">
              <a:buNone/>
              <a:defRPr sz="3200"/>
            </a:lvl3pPr>
            <a:lvl4pPr marL="1828480" indent="0" algn="l" rtl="0">
              <a:buNone/>
              <a:defRPr sz="2700"/>
            </a:lvl4pPr>
            <a:lvl5pPr marL="2437973" indent="0" algn="l" rtl="0">
              <a:buNone/>
              <a:defRPr sz="2700"/>
            </a:lvl5pPr>
            <a:lvl6pPr marL="3047467" indent="0" algn="l" rtl="0">
              <a:buNone/>
              <a:defRPr sz="2700"/>
            </a:lvl6pPr>
            <a:lvl7pPr marL="3656960" indent="0" algn="l" rtl="0">
              <a:buNone/>
              <a:defRPr sz="2700"/>
            </a:lvl7pPr>
            <a:lvl8pPr marL="4266453" indent="0" algn="l" rtl="0">
              <a:buNone/>
              <a:defRPr sz="2700"/>
            </a:lvl8pPr>
            <a:lvl9pPr marL="4875947" indent="0" algn="l" rtl="0">
              <a:buNone/>
              <a:defRPr sz="2700"/>
            </a:lvl9pPr>
          </a:lstStyle>
          <a:p>
            <a:pPr rtl="0"/>
            <a:r>
              <a:rPr lang="tr-TR" noProof="0" dirty="0" smtClean="0"/>
              <a:t>Resim eklemek için simgeyi tıklatın</a:t>
            </a:r>
            <a:endParaRPr lang="tr-TR" noProof="0" dirty="0"/>
          </a:p>
        </p:txBody>
      </p:sp>
      <p:sp>
        <p:nvSpPr>
          <p:cNvPr id="4" name="Metin Yer Tutucusu 3"/>
          <p:cNvSpPr>
            <a:spLocks noGrp="1"/>
          </p:cNvSpPr>
          <p:nvPr>
            <p:ph type="body" sz="half" idx="2"/>
          </p:nvPr>
        </p:nvSpPr>
        <p:spPr>
          <a:xfrm>
            <a:off x="2437765" y="5562600"/>
            <a:ext cx="7313295" cy="812800"/>
          </a:xfrm>
        </p:spPr>
        <p:txBody>
          <a:bodyPr rtlCol="0">
            <a:normAutofit/>
          </a:bodyPr>
          <a:lstStyle>
            <a:lvl1pPr marL="0" indent="0" algn="l" rtl="0">
              <a:spcBef>
                <a:spcPts val="0"/>
              </a:spcBef>
              <a:buNone/>
              <a:defRPr sz="1600"/>
            </a:lvl1pPr>
            <a:lvl2pPr marL="609493" indent="0" algn="l" rtl="0">
              <a:buNone/>
              <a:defRPr sz="1600"/>
            </a:lvl2pPr>
            <a:lvl3pPr marL="1218987" indent="0" algn="l" rtl="0">
              <a:buNone/>
              <a:defRPr sz="1300"/>
            </a:lvl3pPr>
            <a:lvl4pPr marL="1828480" indent="0" algn="l" rtl="0">
              <a:buNone/>
              <a:defRPr sz="1200"/>
            </a:lvl4pPr>
            <a:lvl5pPr marL="2437973" indent="0" algn="l" rtl="0">
              <a:buNone/>
              <a:defRPr sz="1200"/>
            </a:lvl5pPr>
            <a:lvl6pPr marL="3047467"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tr-TR" noProof="0" smtClean="0"/>
              <a:t>Asıl metin stillerini düzenle</a:t>
            </a:r>
          </a:p>
        </p:txBody>
      </p:sp>
      <p:sp>
        <p:nvSpPr>
          <p:cNvPr id="5" name="Tarih Yer Tutucusu 4"/>
          <p:cNvSpPr>
            <a:spLocks noGrp="1"/>
          </p:cNvSpPr>
          <p:nvPr>
            <p:ph type="dt" sz="half" idx="10"/>
          </p:nvPr>
        </p:nvSpPr>
        <p:spPr/>
        <p:txBody>
          <a:bodyPr rtlCol="0"/>
          <a:lstStyle>
            <a:lvl1pPr>
              <a:defRPr/>
            </a:lvl1pPr>
          </a:lstStyle>
          <a:p>
            <a:fld id="{FCFCCC71-70BB-43D3-97CB-6EEE61369627}" type="datetime1">
              <a:rPr lang="tr-TR" smtClean="0"/>
              <a:pPr/>
              <a:t>12/09/2020</a:t>
            </a:fld>
            <a:endParaRPr lang="tr-TR"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2DFBB78A-01B4-41F2-96B0-677A4A282832}" type="slidenum">
              <a:rPr lang="tr-TR" noProof="0" smtClean="0"/>
              <a:pPr rtl="0"/>
              <a:t>‹#›</a:t>
            </a:fld>
            <a:endParaRPr lang="tr-TR" noProof="0" dirty="0"/>
          </a:p>
        </p:txBody>
      </p:sp>
    </p:spTree>
    <p:extLst>
      <p:ext uri="{BB962C8B-B14F-4D97-AF65-F5344CB8AC3E}">
        <p14:creationId xmlns:p14="http://schemas.microsoft.com/office/powerpoint/2010/main" xmlns="" val="122133746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9" name="Dikdörtgen 8"/>
          <p:cNvSpPr/>
          <p:nvPr/>
        </p:nvSpPr>
        <p:spPr>
          <a:xfrm>
            <a:off x="304721" y="0"/>
            <a:ext cx="11579384"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tr-TR" noProof="0" dirty="0"/>
          </a:p>
        </p:txBody>
      </p:sp>
      <p:sp>
        <p:nvSpPr>
          <p:cNvPr id="2" name="Başlık Yer Tutucusu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pPr rtl="0"/>
            <a:r>
              <a:rPr lang="tr-TR" noProof="0" dirty="0" smtClean="0"/>
              <a:t>Asıl başlık stili için tıklatın</a:t>
            </a:r>
            <a:endParaRPr lang="tr-TR" noProof="0" dirty="0"/>
          </a:p>
        </p:txBody>
      </p:sp>
      <p:sp>
        <p:nvSpPr>
          <p:cNvPr id="3" name="Metin Yer Tutucusu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rtl="0"/>
            <a:r>
              <a:rPr lang="tr-TR" noProof="0" dirty="0" smtClean="0"/>
              <a:t>Asıl metin stillerini düzenlemek için tıklayın</a:t>
            </a:r>
          </a:p>
          <a:p>
            <a:pPr lvl="1" rtl="0"/>
            <a:r>
              <a:rPr lang="tr-TR" noProof="0" dirty="0" smtClean="0"/>
              <a:t>İkinci düzey</a:t>
            </a:r>
          </a:p>
          <a:p>
            <a:pPr lvl="2" rtl="0"/>
            <a:r>
              <a:rPr lang="tr-TR" noProof="0" dirty="0" smtClean="0"/>
              <a:t>Üçüncü düzey</a:t>
            </a:r>
          </a:p>
          <a:p>
            <a:pPr lvl="3" rtl="0"/>
            <a:r>
              <a:rPr lang="tr-TR" noProof="0" dirty="0" smtClean="0"/>
              <a:t>Dördüncü düzey</a:t>
            </a:r>
          </a:p>
          <a:p>
            <a:pPr lvl="4" rtl="0"/>
            <a:r>
              <a:rPr lang="tr-TR" noProof="0" dirty="0" smtClean="0"/>
              <a:t>Beşinci düzey</a:t>
            </a:r>
            <a:endParaRPr lang="tr-TR" noProof="0" dirty="0"/>
          </a:p>
        </p:txBody>
      </p:sp>
      <p:sp>
        <p:nvSpPr>
          <p:cNvPr id="4" name="Tarih Yer Tutucusu 3"/>
          <p:cNvSpPr>
            <a:spLocks noGrp="1"/>
          </p:cNvSpPr>
          <p:nvPr>
            <p:ph type="dt" sz="half" idx="2"/>
          </p:nvPr>
        </p:nvSpPr>
        <p:spPr>
          <a:xfrm>
            <a:off x="1117309" y="6400801"/>
            <a:ext cx="2742486" cy="320675"/>
          </a:xfrm>
          <a:prstGeom prst="rect">
            <a:avLst/>
          </a:prstGeom>
        </p:spPr>
        <p:txBody>
          <a:bodyPr vert="horz" lIns="121899" tIns="60949" rIns="121899" bIns="60949" rtlCol="0" anchor="b"/>
          <a:lstStyle>
            <a:lvl1pPr algn="l" rtl="0">
              <a:defRPr sz="1200">
                <a:solidFill>
                  <a:schemeClr val="tx2">
                    <a:lumMod val="50000"/>
                    <a:lumOff val="50000"/>
                  </a:schemeClr>
                </a:solidFill>
              </a:defRPr>
            </a:lvl1pPr>
          </a:lstStyle>
          <a:p>
            <a:fld id="{4E217E46-B403-4530-8B5B-57B5C1217BD3}" type="datetime1">
              <a:rPr lang="tr-TR" smtClean="0"/>
              <a:pPr/>
              <a:t>12/09/2020</a:t>
            </a:fld>
            <a:endParaRPr lang="tr-TR" dirty="0"/>
          </a:p>
        </p:txBody>
      </p:sp>
      <p:sp>
        <p:nvSpPr>
          <p:cNvPr id="5" name="Alt Bilgi Yer Tutucusu 4"/>
          <p:cNvSpPr>
            <a:spLocks noGrp="1"/>
          </p:cNvSpPr>
          <p:nvPr>
            <p:ph type="ftr" sz="quarter" idx="3"/>
          </p:nvPr>
        </p:nvSpPr>
        <p:spPr>
          <a:xfrm>
            <a:off x="3907842" y="6400801"/>
            <a:ext cx="6216301" cy="320675"/>
          </a:xfrm>
          <a:prstGeom prst="rect">
            <a:avLst/>
          </a:prstGeom>
        </p:spPr>
        <p:txBody>
          <a:bodyPr vert="horz" lIns="121899" tIns="60949" rIns="121899" bIns="60949" rtlCol="0" anchor="b"/>
          <a:lstStyle>
            <a:lvl1pPr algn="ctr" rtl="0">
              <a:defRPr sz="1200">
                <a:solidFill>
                  <a:schemeClr val="tx2">
                    <a:lumMod val="50000"/>
                    <a:lumOff val="50000"/>
                  </a:schemeClr>
                </a:solidFill>
              </a:defRPr>
            </a:lvl1pPr>
          </a:lstStyle>
          <a:p>
            <a:pPr rtl="0"/>
            <a:endParaRPr lang="tr-TR" noProof="0" dirty="0"/>
          </a:p>
        </p:txBody>
      </p:sp>
      <p:sp>
        <p:nvSpPr>
          <p:cNvPr id="6" name="Slayt Numarası Yer Tutucusu 5"/>
          <p:cNvSpPr>
            <a:spLocks noGrp="1"/>
          </p:cNvSpPr>
          <p:nvPr>
            <p:ph type="sldNum" sz="quarter" idx="4"/>
          </p:nvPr>
        </p:nvSpPr>
        <p:spPr>
          <a:xfrm>
            <a:off x="10167146" y="6400801"/>
            <a:ext cx="1107518" cy="320675"/>
          </a:xfrm>
          <a:prstGeom prst="rect">
            <a:avLst/>
          </a:prstGeom>
        </p:spPr>
        <p:txBody>
          <a:bodyPr vert="horz" lIns="121899" tIns="60949" rIns="121899" bIns="60949" rtlCol="0" anchor="b"/>
          <a:lstStyle>
            <a:lvl1pPr algn="r" rtl="0">
              <a:defRPr sz="1200">
                <a:solidFill>
                  <a:schemeClr val="tx2">
                    <a:lumMod val="50000"/>
                    <a:lumOff val="50000"/>
                  </a:schemeClr>
                </a:solidFill>
              </a:defRPr>
            </a:lvl1pPr>
          </a:lstStyle>
          <a:p>
            <a:fld id="{EB37DED6-D4C7-42EE-AB49-D2E39E64FDE4}" type="slidenum">
              <a:rPr lang="tr-TR" smtClean="0"/>
              <a:pPr/>
              <a:t>‹#›</a:t>
            </a:fld>
            <a:endParaRPr lang="tr-TR" dirty="0"/>
          </a:p>
        </p:txBody>
      </p:sp>
    </p:spTree>
    <p:extLst>
      <p:ext uri="{BB962C8B-B14F-4D97-AF65-F5344CB8AC3E}">
        <p14:creationId xmlns:p14="http://schemas.microsoft.com/office/powerpoint/2010/main" xmlns="" val="1544047913"/>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63" r:id="rId3"/>
    <p:sldLayoutId id="2147483664" r:id="rId4"/>
    <p:sldLayoutId id="2147483665" r:id="rId5"/>
    <p:sldLayoutId id="2147483666" r:id="rId6"/>
    <p:sldLayoutId id="2147483667" r:id="rId7"/>
    <p:sldLayoutId id="2147483675" r:id="rId8"/>
    <p:sldLayoutId id="2147483676" r:id="rId9"/>
    <p:sldLayoutId id="2147483677" r:id="rId10"/>
    <p:sldLayoutId id="2147483678" r:id="rId11"/>
  </p:sldLayoutIdLst>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l" defTabSz="1218987" rtl="0" eaLnBrk="1" latinLnBrk="0" hangingPunct="1">
        <a:lnSpc>
          <a:spcPct val="85000"/>
        </a:lnSpc>
        <a:spcBef>
          <a:spcPct val="0"/>
        </a:spcBef>
        <a:buNone/>
        <a:tabLst/>
        <a:defRPr sz="4400" kern="1200" cap="none" baseline="0">
          <a:solidFill>
            <a:schemeClr val="tx1"/>
          </a:solidFill>
          <a:latin typeface="+mj-lt"/>
          <a:ea typeface="+mj-ea"/>
          <a:cs typeface="+mj-cs"/>
        </a:defRPr>
      </a:lvl1pPr>
    </p:titleStyle>
    <p:bodyStyle>
      <a:lvl1pPr marL="304747" indent="-304747" algn="l" defTabSz="1218987" rtl="0" eaLnBrk="1" latinLnBrk="0" hangingPunct="1">
        <a:lnSpc>
          <a:spcPct val="95000"/>
        </a:lnSpc>
        <a:spcBef>
          <a:spcPts val="1866"/>
        </a:spcBef>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5pPr>
      <a:lvl6pPr marL="2437973"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6pPr>
      <a:lvl7pPr marL="286461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7pPr>
      <a:lvl8pPr marL="3291264"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8pPr>
      <a:lvl9pPr marL="377885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6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295212" y="4927600"/>
            <a:ext cx="432047" cy="1244600"/>
          </a:xfrm>
        </p:spPr>
        <p:txBody>
          <a:bodyPr rtlCol="0"/>
          <a:lstStyle/>
          <a:p>
            <a:pPr rtl="0"/>
            <a:endParaRPr lang="en-US" dirty="0"/>
          </a:p>
        </p:txBody>
      </p:sp>
      <p:sp>
        <p:nvSpPr>
          <p:cNvPr id="4" name="Dikdörtgen 3"/>
          <p:cNvSpPr/>
          <p:nvPr/>
        </p:nvSpPr>
        <p:spPr>
          <a:xfrm>
            <a:off x="5014292" y="2492896"/>
            <a:ext cx="5904656" cy="1569660"/>
          </a:xfrm>
          <a:prstGeom prst="rect">
            <a:avLst/>
          </a:prstGeom>
          <a:noFill/>
        </p:spPr>
        <p:txBody>
          <a:bodyPr wrap="square" lIns="91440" tIns="45720" rIns="91440" bIns="45720">
            <a:spAutoFit/>
          </a:bodyPr>
          <a:lstStyle/>
          <a:p>
            <a:pPr algn="ctr"/>
            <a:r>
              <a:rPr lang="tr-TR" sz="96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DEYİMLER</a:t>
            </a:r>
            <a:endParaRPr lang="tr-TR" sz="9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pic>
        <p:nvPicPr>
          <p:cNvPr id="2" name="Resim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630915" y="1"/>
            <a:ext cx="1557909" cy="1156448"/>
          </a:xfrm>
          <a:prstGeom prst="rect">
            <a:avLst/>
          </a:prstGeom>
        </p:spPr>
      </p:pic>
    </p:spTree>
    <p:extLst>
      <p:ext uri="{BB962C8B-B14F-4D97-AF65-F5344CB8AC3E}">
        <p14:creationId xmlns:p14="http://schemas.microsoft.com/office/powerpoint/2010/main" xmlns="" val="365034032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sndAc>
          <p:stSnd>
            <p:snd r:embed="rId5" name="applause.wav"/>
          </p:stSnd>
        </p:sndAc>
      </p:transition>
    </mc:Choice>
    <mc:Fallback>
      <p:transition spd="slow">
        <p:fade/>
        <p:sndAc>
          <p:stSnd>
            <p:snd r:embed="rId2" name="applaus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76200"/>
            <a:ext cx="11665296" cy="6781799"/>
          </a:xfrm>
        </p:spPr>
      </p:pic>
    </p:spTree>
    <p:extLst>
      <p:ext uri="{BB962C8B-B14F-4D97-AF65-F5344CB8AC3E}">
        <p14:creationId xmlns:p14="http://schemas.microsoft.com/office/powerpoint/2010/main" xmlns="" val="420201203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19148" y="76200"/>
            <a:ext cx="216023"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76200"/>
            <a:ext cx="11665296" cy="6781800"/>
          </a:xfrm>
        </p:spPr>
      </p:pic>
    </p:spTree>
    <p:extLst>
      <p:ext uri="{BB962C8B-B14F-4D97-AF65-F5344CB8AC3E}">
        <p14:creationId xmlns:p14="http://schemas.microsoft.com/office/powerpoint/2010/main" xmlns="" val="233062766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33772" y="-8803"/>
            <a:ext cx="11737304" cy="6866803"/>
          </a:xfrm>
        </p:spPr>
      </p:pic>
    </p:spTree>
    <p:extLst>
      <p:ext uri="{BB962C8B-B14F-4D97-AF65-F5344CB8AC3E}">
        <p14:creationId xmlns:p14="http://schemas.microsoft.com/office/powerpoint/2010/main" xmlns="" val="109078076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4" name="İçerik Yer Tutucusu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189756" y="76200"/>
            <a:ext cx="11737304" cy="6781800"/>
          </a:xfrm>
        </p:spPr>
      </p:pic>
    </p:spTree>
    <p:extLst>
      <p:ext uri="{BB962C8B-B14F-4D97-AF65-F5344CB8AC3E}">
        <p14:creationId xmlns:p14="http://schemas.microsoft.com/office/powerpoint/2010/main" xmlns="" val="49656957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188640"/>
            <a:ext cx="11593288" cy="6669360"/>
          </a:xfrm>
        </p:spPr>
      </p:pic>
    </p:spTree>
    <p:extLst>
      <p:ext uri="{BB962C8B-B14F-4D97-AF65-F5344CB8AC3E}">
        <p14:creationId xmlns:p14="http://schemas.microsoft.com/office/powerpoint/2010/main" xmlns="" val="419759810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76200"/>
            <a:ext cx="11737304" cy="6665168"/>
          </a:xfrm>
        </p:spPr>
      </p:pic>
    </p:spTree>
    <p:extLst>
      <p:ext uri="{BB962C8B-B14F-4D97-AF65-F5344CB8AC3E}">
        <p14:creationId xmlns:p14="http://schemas.microsoft.com/office/powerpoint/2010/main" xmlns="" val="353281080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0"/>
            <a:ext cx="11809312" cy="6858000"/>
          </a:xfrm>
        </p:spPr>
      </p:pic>
    </p:spTree>
    <p:extLst>
      <p:ext uri="{BB962C8B-B14F-4D97-AF65-F5344CB8AC3E}">
        <p14:creationId xmlns:p14="http://schemas.microsoft.com/office/powerpoint/2010/main" xmlns="" val="810500897"/>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76200"/>
            <a:ext cx="11881320" cy="6633592"/>
          </a:xfrm>
        </p:spPr>
      </p:pic>
    </p:spTree>
    <p:extLst>
      <p:ext uri="{BB962C8B-B14F-4D97-AF65-F5344CB8AC3E}">
        <p14:creationId xmlns:p14="http://schemas.microsoft.com/office/powerpoint/2010/main" xmlns="" val="197874670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91156" y="76200"/>
            <a:ext cx="72007"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0"/>
            <a:ext cx="11881320" cy="6741368"/>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xmlns="" val="354180691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19148" y="76200"/>
            <a:ext cx="360039"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0"/>
            <a:ext cx="12049816" cy="6858000"/>
          </a:xfrm>
        </p:spPr>
      </p:pic>
    </p:spTree>
    <p:extLst>
      <p:ext uri="{BB962C8B-B14F-4D97-AF65-F5344CB8AC3E}">
        <p14:creationId xmlns:p14="http://schemas.microsoft.com/office/powerpoint/2010/main" xmlns="" val="32643467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p:cNvGraphicFramePr/>
          <p:nvPr>
            <p:extLst>
              <p:ext uri="{D42A27DB-BD31-4B8C-83A1-F6EECF244321}">
                <p14:modId xmlns:p14="http://schemas.microsoft.com/office/powerpoint/2010/main" xmlns="" val="4226853192"/>
              </p:ext>
            </p:extLst>
          </p:nvPr>
        </p:nvGraphicFramePr>
        <p:xfrm>
          <a:off x="261765" y="0"/>
          <a:ext cx="11927060" cy="65253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9879726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40" y="76200"/>
            <a:ext cx="288031"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 y="76200"/>
            <a:ext cx="12188826" cy="6593160"/>
          </a:xfrm>
        </p:spPr>
      </p:pic>
    </p:spTree>
    <p:extLst>
      <p:ext uri="{BB962C8B-B14F-4D97-AF65-F5344CB8AC3E}">
        <p14:creationId xmlns:p14="http://schemas.microsoft.com/office/powerpoint/2010/main" xmlns="" val="11254219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40" y="76200"/>
            <a:ext cx="288031"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3164" y="-35578"/>
            <a:ext cx="11881320" cy="6593160"/>
          </a:xfrm>
        </p:spPr>
      </p:pic>
    </p:spTree>
    <p:extLst>
      <p:ext uri="{BB962C8B-B14F-4D97-AF65-F5344CB8AC3E}">
        <p14:creationId xmlns:p14="http://schemas.microsoft.com/office/powerpoint/2010/main" xmlns="" val="364864669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40" y="76200"/>
            <a:ext cx="288031"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0"/>
            <a:ext cx="11881320" cy="6669360"/>
          </a:xfrm>
        </p:spPr>
      </p:pic>
    </p:spTree>
    <p:extLst>
      <p:ext uri="{BB962C8B-B14F-4D97-AF65-F5344CB8AC3E}">
        <p14:creationId xmlns:p14="http://schemas.microsoft.com/office/powerpoint/2010/main" xmlns="" val="117409694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40" y="76200"/>
            <a:ext cx="288031"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17646"/>
            <a:ext cx="11737304" cy="6840353"/>
          </a:xfrm>
        </p:spPr>
      </p:pic>
    </p:spTree>
    <p:extLst>
      <p:ext uri="{BB962C8B-B14F-4D97-AF65-F5344CB8AC3E}">
        <p14:creationId xmlns:p14="http://schemas.microsoft.com/office/powerpoint/2010/main" xmlns="" val="163397204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3" y="0"/>
            <a:ext cx="11927061" cy="6858000"/>
          </a:xfrm>
        </p:spPr>
      </p:pic>
    </p:spTree>
    <p:extLst>
      <p:ext uri="{BB962C8B-B14F-4D97-AF65-F5344CB8AC3E}">
        <p14:creationId xmlns:p14="http://schemas.microsoft.com/office/powerpoint/2010/main" xmlns="" val="104893631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0"/>
            <a:ext cx="11881320" cy="6957392"/>
          </a:xfrm>
        </p:spPr>
      </p:pic>
    </p:spTree>
    <p:extLst>
      <p:ext uri="{BB962C8B-B14F-4D97-AF65-F5344CB8AC3E}">
        <p14:creationId xmlns:p14="http://schemas.microsoft.com/office/powerpoint/2010/main" xmlns="" val="12455877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sp>
        <p:nvSpPr>
          <p:cNvPr id="3" name="İçerik Yer Tutucusu 2"/>
          <p:cNvSpPr>
            <a:spLocks noGrp="1"/>
          </p:cNvSpPr>
          <p:nvPr>
            <p:ph idx="1"/>
          </p:nvPr>
        </p:nvSpPr>
        <p:spPr>
          <a:xfrm>
            <a:off x="1117309" y="260648"/>
            <a:ext cx="10157354" cy="5911552"/>
          </a:xfrm>
        </p:spPr>
        <p:txBody>
          <a:bodyPr/>
          <a:lstStyle/>
          <a:p>
            <a:endParaRPr lang="tr-TR" dirty="0"/>
          </a:p>
        </p:txBody>
      </p:sp>
      <p:sp>
        <p:nvSpPr>
          <p:cNvPr id="4" name="Dikdörtgen 3"/>
          <p:cNvSpPr/>
          <p:nvPr/>
        </p:nvSpPr>
        <p:spPr>
          <a:xfrm>
            <a:off x="1512069" y="2967335"/>
            <a:ext cx="9164689" cy="923330"/>
          </a:xfrm>
          <a:prstGeom prst="rect">
            <a:avLst/>
          </a:prstGeom>
          <a:noFill/>
        </p:spPr>
        <p:txBody>
          <a:bodyPr wrap="none" lIns="91440" tIns="45720" rIns="91440" bIns="45720">
            <a:spAutoFit/>
          </a:bodyPr>
          <a:lstStyle/>
          <a:p>
            <a:pPr algn="ctr"/>
            <a:r>
              <a:rPr lang="tr-TR" sz="5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SINAVDA ÇIKAN KELİMELER</a:t>
            </a:r>
            <a:endParaRPr lang="tr-TR"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xmlns="" val="296054774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91156" y="76200"/>
            <a:ext cx="288031" cy="6305128"/>
          </a:xfrm>
        </p:spPr>
        <p:txBody>
          <a:bodyPr/>
          <a:lstStyle/>
          <a:p>
            <a:endParaRPr lang="tr-TR" dirty="0"/>
          </a:p>
        </p:txBody>
      </p:sp>
      <p:sp>
        <p:nvSpPr>
          <p:cNvPr id="3" name="İçerik Yer Tutucusu 2"/>
          <p:cNvSpPr>
            <a:spLocks noGrp="1"/>
          </p:cNvSpPr>
          <p:nvPr>
            <p:ph idx="1"/>
          </p:nvPr>
        </p:nvSpPr>
        <p:spPr>
          <a:xfrm>
            <a:off x="1117309" y="188640"/>
            <a:ext cx="10157354" cy="5983560"/>
          </a:xfrm>
        </p:spPr>
        <p:txBody>
          <a:bodyPr>
            <a:normAutofit/>
          </a:bodyPr>
          <a:lstStyle/>
          <a:p>
            <a:r>
              <a:rPr lang="tr-TR" dirty="0"/>
              <a:t> Açgözlülük etmek: Bir şeye karşı aşırı istekli  doyumsuz olmak.</a:t>
            </a:r>
          </a:p>
          <a:p>
            <a:r>
              <a:rPr lang="tr-TR" dirty="0"/>
              <a:t>Ağzından bal </a:t>
            </a:r>
            <a:r>
              <a:rPr lang="tr-TR" dirty="0" err="1"/>
              <a:t>akmak:Çok</a:t>
            </a:r>
            <a:r>
              <a:rPr lang="tr-TR" dirty="0"/>
              <a:t> tatlı konuşmak.</a:t>
            </a:r>
          </a:p>
          <a:p>
            <a:r>
              <a:rPr lang="tr-TR" dirty="0"/>
              <a:t>Başından </a:t>
            </a:r>
            <a:r>
              <a:rPr lang="tr-TR" dirty="0" err="1"/>
              <a:t>savmak:Bir</a:t>
            </a:r>
            <a:r>
              <a:rPr lang="tr-TR" dirty="0"/>
              <a:t> istekte bulunanı sözde bir sebeple uzaklaştırmak.</a:t>
            </a:r>
          </a:p>
          <a:p>
            <a:r>
              <a:rPr lang="tr-TR" dirty="0"/>
              <a:t>Beyninde şimşek çakmak:*Çok üzülmek. *Zihninde aniden bir düşünce doğmak</a:t>
            </a:r>
            <a:r>
              <a:rPr lang="tr-TR" dirty="0" smtClean="0"/>
              <a:t>.</a:t>
            </a:r>
            <a:endParaRPr lang="tr-TR" dirty="0"/>
          </a:p>
          <a:p>
            <a:r>
              <a:rPr lang="tr-TR" dirty="0"/>
              <a:t>Burnundan fitil </a:t>
            </a:r>
            <a:r>
              <a:rPr lang="tr-TR" dirty="0" err="1"/>
              <a:t>fitil</a:t>
            </a:r>
            <a:r>
              <a:rPr lang="tr-TR" dirty="0"/>
              <a:t> </a:t>
            </a:r>
            <a:r>
              <a:rPr lang="tr-TR" dirty="0" err="1"/>
              <a:t>getirmek:Elde</a:t>
            </a:r>
            <a:r>
              <a:rPr lang="tr-TR" dirty="0"/>
              <a:t> ettiği güzel </a:t>
            </a:r>
            <a:r>
              <a:rPr lang="tr-TR" dirty="0" err="1"/>
              <a:t>şey,sonradan</a:t>
            </a:r>
            <a:r>
              <a:rPr lang="tr-TR" dirty="0"/>
              <a:t> gelen sonradan gelen üzüntüler üzerine kendine zehir olmak.</a:t>
            </a:r>
          </a:p>
          <a:p>
            <a:r>
              <a:rPr lang="tr-TR" dirty="0"/>
              <a:t>Cana yakın </a:t>
            </a:r>
            <a:r>
              <a:rPr lang="tr-TR" dirty="0" err="1"/>
              <a:t>olmak:Sevimli</a:t>
            </a:r>
            <a:r>
              <a:rPr lang="tr-TR" dirty="0"/>
              <a:t> olmak.</a:t>
            </a:r>
          </a:p>
          <a:p>
            <a:r>
              <a:rPr lang="tr-TR" dirty="0"/>
              <a:t>Damdan düşer </a:t>
            </a:r>
            <a:r>
              <a:rPr lang="tr-TR" dirty="0" err="1"/>
              <a:t>gibi:Birdenbire</a:t>
            </a:r>
            <a:r>
              <a:rPr lang="tr-TR" dirty="0"/>
              <a:t> yersiz olmak</a:t>
            </a:r>
            <a:r>
              <a:rPr lang="tr-TR" dirty="0" smtClean="0"/>
              <a:t>.</a:t>
            </a:r>
            <a:endParaRPr lang="tr-TR" dirty="0"/>
          </a:p>
        </p:txBody>
      </p:sp>
    </p:spTree>
    <p:extLst>
      <p:ext uri="{BB962C8B-B14F-4D97-AF65-F5344CB8AC3E}">
        <p14:creationId xmlns:p14="http://schemas.microsoft.com/office/powerpoint/2010/main" xmlns="" val="10735002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ipe(down)">
                                      <p:cBhvr>
                                        <p:cTn id="23" dur="580">
                                          <p:stCondLst>
                                            <p:cond delay="0"/>
                                          </p:stCondLst>
                                        </p:cTn>
                                        <p:tgtEl>
                                          <p:spTgt spid="3">
                                            <p:txEl>
                                              <p:pRg st="1" end="1"/>
                                            </p:txEl>
                                          </p:spTgt>
                                        </p:tgtEl>
                                      </p:cBhvr>
                                    </p:animEffect>
                                    <p:anim calcmode="lin" valueType="num">
                                      <p:cBhvr>
                                        <p:cTn id="24"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xEl>
                                              <p:pRg st="1" end="1"/>
                                            </p:txEl>
                                          </p:spTgt>
                                        </p:tgtEl>
                                      </p:cBhvr>
                                      <p:to x="100000" y="60000"/>
                                    </p:animScale>
                                    <p:animScale>
                                      <p:cBhvr>
                                        <p:cTn id="30" dur="166" decel="50000">
                                          <p:stCondLst>
                                            <p:cond delay="676"/>
                                          </p:stCondLst>
                                        </p:cTn>
                                        <p:tgtEl>
                                          <p:spTgt spid="3">
                                            <p:txEl>
                                              <p:pRg st="1" end="1"/>
                                            </p:txEl>
                                          </p:spTgt>
                                        </p:tgtEl>
                                      </p:cBhvr>
                                      <p:to x="100000" y="100000"/>
                                    </p:animScale>
                                    <p:animScale>
                                      <p:cBhvr>
                                        <p:cTn id="31" dur="26">
                                          <p:stCondLst>
                                            <p:cond delay="1312"/>
                                          </p:stCondLst>
                                        </p:cTn>
                                        <p:tgtEl>
                                          <p:spTgt spid="3">
                                            <p:txEl>
                                              <p:pRg st="1" end="1"/>
                                            </p:txEl>
                                          </p:spTgt>
                                        </p:tgtEl>
                                      </p:cBhvr>
                                      <p:to x="100000" y="80000"/>
                                    </p:animScale>
                                    <p:animScale>
                                      <p:cBhvr>
                                        <p:cTn id="32" dur="166" decel="50000">
                                          <p:stCondLst>
                                            <p:cond delay="1338"/>
                                          </p:stCondLst>
                                        </p:cTn>
                                        <p:tgtEl>
                                          <p:spTgt spid="3">
                                            <p:txEl>
                                              <p:pRg st="1" end="1"/>
                                            </p:txEl>
                                          </p:spTgt>
                                        </p:tgtEl>
                                      </p:cBhvr>
                                      <p:to x="100000" y="100000"/>
                                    </p:animScale>
                                    <p:animScale>
                                      <p:cBhvr>
                                        <p:cTn id="33" dur="26">
                                          <p:stCondLst>
                                            <p:cond delay="1642"/>
                                          </p:stCondLst>
                                        </p:cTn>
                                        <p:tgtEl>
                                          <p:spTgt spid="3">
                                            <p:txEl>
                                              <p:pRg st="1" end="1"/>
                                            </p:txEl>
                                          </p:spTgt>
                                        </p:tgtEl>
                                      </p:cBhvr>
                                      <p:to x="100000" y="90000"/>
                                    </p:animScale>
                                    <p:animScale>
                                      <p:cBhvr>
                                        <p:cTn id="34" dur="166" decel="50000">
                                          <p:stCondLst>
                                            <p:cond delay="1668"/>
                                          </p:stCondLst>
                                        </p:cTn>
                                        <p:tgtEl>
                                          <p:spTgt spid="3">
                                            <p:txEl>
                                              <p:pRg st="1" end="1"/>
                                            </p:txEl>
                                          </p:spTgt>
                                        </p:tgtEl>
                                      </p:cBhvr>
                                      <p:to x="100000" y="100000"/>
                                    </p:animScale>
                                    <p:animScale>
                                      <p:cBhvr>
                                        <p:cTn id="35" dur="26">
                                          <p:stCondLst>
                                            <p:cond delay="1808"/>
                                          </p:stCondLst>
                                        </p:cTn>
                                        <p:tgtEl>
                                          <p:spTgt spid="3">
                                            <p:txEl>
                                              <p:pRg st="1" end="1"/>
                                            </p:txEl>
                                          </p:spTgt>
                                        </p:tgtEl>
                                      </p:cBhvr>
                                      <p:to x="100000" y="95000"/>
                                    </p:animScale>
                                    <p:animScale>
                                      <p:cBhvr>
                                        <p:cTn id="36" dur="166" decel="50000">
                                          <p:stCondLst>
                                            <p:cond delay="1834"/>
                                          </p:stCondLst>
                                        </p:cTn>
                                        <p:tgtEl>
                                          <p:spTgt spid="3">
                                            <p:txEl>
                                              <p:pRg st="1" end="1"/>
                                            </p:txEl>
                                          </p:spTgt>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Effect transition="in" filter="wipe(down)">
                                      <p:cBhvr>
                                        <p:cTn id="39" dur="580">
                                          <p:stCondLst>
                                            <p:cond delay="0"/>
                                          </p:stCondLst>
                                        </p:cTn>
                                        <p:tgtEl>
                                          <p:spTgt spid="3">
                                            <p:txEl>
                                              <p:pRg st="2" end="2"/>
                                            </p:txEl>
                                          </p:spTgt>
                                        </p:tgtEl>
                                      </p:cBhvr>
                                    </p:animEffect>
                                    <p:anim calcmode="lin" valueType="num">
                                      <p:cBhvr>
                                        <p:cTn id="40"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xEl>
                                              <p:pRg st="2" end="2"/>
                                            </p:txEl>
                                          </p:spTgt>
                                        </p:tgtEl>
                                      </p:cBhvr>
                                      <p:to x="100000" y="60000"/>
                                    </p:animScale>
                                    <p:animScale>
                                      <p:cBhvr>
                                        <p:cTn id="46" dur="166" decel="50000">
                                          <p:stCondLst>
                                            <p:cond delay="676"/>
                                          </p:stCondLst>
                                        </p:cTn>
                                        <p:tgtEl>
                                          <p:spTgt spid="3">
                                            <p:txEl>
                                              <p:pRg st="2" end="2"/>
                                            </p:txEl>
                                          </p:spTgt>
                                        </p:tgtEl>
                                      </p:cBhvr>
                                      <p:to x="100000" y="100000"/>
                                    </p:animScale>
                                    <p:animScale>
                                      <p:cBhvr>
                                        <p:cTn id="47" dur="26">
                                          <p:stCondLst>
                                            <p:cond delay="1312"/>
                                          </p:stCondLst>
                                        </p:cTn>
                                        <p:tgtEl>
                                          <p:spTgt spid="3">
                                            <p:txEl>
                                              <p:pRg st="2" end="2"/>
                                            </p:txEl>
                                          </p:spTgt>
                                        </p:tgtEl>
                                      </p:cBhvr>
                                      <p:to x="100000" y="80000"/>
                                    </p:animScale>
                                    <p:animScale>
                                      <p:cBhvr>
                                        <p:cTn id="48" dur="166" decel="50000">
                                          <p:stCondLst>
                                            <p:cond delay="1338"/>
                                          </p:stCondLst>
                                        </p:cTn>
                                        <p:tgtEl>
                                          <p:spTgt spid="3">
                                            <p:txEl>
                                              <p:pRg st="2" end="2"/>
                                            </p:txEl>
                                          </p:spTgt>
                                        </p:tgtEl>
                                      </p:cBhvr>
                                      <p:to x="100000" y="100000"/>
                                    </p:animScale>
                                    <p:animScale>
                                      <p:cBhvr>
                                        <p:cTn id="49" dur="26">
                                          <p:stCondLst>
                                            <p:cond delay="1642"/>
                                          </p:stCondLst>
                                        </p:cTn>
                                        <p:tgtEl>
                                          <p:spTgt spid="3">
                                            <p:txEl>
                                              <p:pRg st="2" end="2"/>
                                            </p:txEl>
                                          </p:spTgt>
                                        </p:tgtEl>
                                      </p:cBhvr>
                                      <p:to x="100000" y="90000"/>
                                    </p:animScale>
                                    <p:animScale>
                                      <p:cBhvr>
                                        <p:cTn id="50" dur="166" decel="50000">
                                          <p:stCondLst>
                                            <p:cond delay="1668"/>
                                          </p:stCondLst>
                                        </p:cTn>
                                        <p:tgtEl>
                                          <p:spTgt spid="3">
                                            <p:txEl>
                                              <p:pRg st="2" end="2"/>
                                            </p:txEl>
                                          </p:spTgt>
                                        </p:tgtEl>
                                      </p:cBhvr>
                                      <p:to x="100000" y="100000"/>
                                    </p:animScale>
                                    <p:animScale>
                                      <p:cBhvr>
                                        <p:cTn id="51" dur="26">
                                          <p:stCondLst>
                                            <p:cond delay="1808"/>
                                          </p:stCondLst>
                                        </p:cTn>
                                        <p:tgtEl>
                                          <p:spTgt spid="3">
                                            <p:txEl>
                                              <p:pRg st="2" end="2"/>
                                            </p:txEl>
                                          </p:spTgt>
                                        </p:tgtEl>
                                      </p:cBhvr>
                                      <p:to x="100000" y="95000"/>
                                    </p:animScale>
                                    <p:animScale>
                                      <p:cBhvr>
                                        <p:cTn id="52" dur="166" decel="50000">
                                          <p:stCondLst>
                                            <p:cond delay="1834"/>
                                          </p:stCondLst>
                                        </p:cTn>
                                        <p:tgtEl>
                                          <p:spTgt spid="3">
                                            <p:txEl>
                                              <p:pRg st="2" end="2"/>
                                            </p:txEl>
                                          </p:spTgt>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3">
                                            <p:txEl>
                                              <p:pRg st="3" end="3"/>
                                            </p:txEl>
                                          </p:spTgt>
                                        </p:tgtEl>
                                        <p:attrNameLst>
                                          <p:attrName>style.visibility</p:attrName>
                                        </p:attrNameLst>
                                      </p:cBhvr>
                                      <p:to>
                                        <p:strVal val="visible"/>
                                      </p:to>
                                    </p:set>
                                    <p:animEffect transition="in" filter="wipe(down)">
                                      <p:cBhvr>
                                        <p:cTn id="55" dur="580">
                                          <p:stCondLst>
                                            <p:cond delay="0"/>
                                          </p:stCondLst>
                                        </p:cTn>
                                        <p:tgtEl>
                                          <p:spTgt spid="3">
                                            <p:txEl>
                                              <p:pRg st="3" end="3"/>
                                            </p:txEl>
                                          </p:spTgt>
                                        </p:tgtEl>
                                      </p:cBhvr>
                                    </p:animEffect>
                                    <p:anim calcmode="lin" valueType="num">
                                      <p:cBhvr>
                                        <p:cTn id="56"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3">
                                            <p:txEl>
                                              <p:pRg st="3" end="3"/>
                                            </p:txEl>
                                          </p:spTgt>
                                        </p:tgtEl>
                                      </p:cBhvr>
                                      <p:to x="100000" y="60000"/>
                                    </p:animScale>
                                    <p:animScale>
                                      <p:cBhvr>
                                        <p:cTn id="62" dur="166" decel="50000">
                                          <p:stCondLst>
                                            <p:cond delay="676"/>
                                          </p:stCondLst>
                                        </p:cTn>
                                        <p:tgtEl>
                                          <p:spTgt spid="3">
                                            <p:txEl>
                                              <p:pRg st="3" end="3"/>
                                            </p:txEl>
                                          </p:spTgt>
                                        </p:tgtEl>
                                      </p:cBhvr>
                                      <p:to x="100000" y="100000"/>
                                    </p:animScale>
                                    <p:animScale>
                                      <p:cBhvr>
                                        <p:cTn id="63" dur="26">
                                          <p:stCondLst>
                                            <p:cond delay="1312"/>
                                          </p:stCondLst>
                                        </p:cTn>
                                        <p:tgtEl>
                                          <p:spTgt spid="3">
                                            <p:txEl>
                                              <p:pRg st="3" end="3"/>
                                            </p:txEl>
                                          </p:spTgt>
                                        </p:tgtEl>
                                      </p:cBhvr>
                                      <p:to x="100000" y="80000"/>
                                    </p:animScale>
                                    <p:animScale>
                                      <p:cBhvr>
                                        <p:cTn id="64" dur="166" decel="50000">
                                          <p:stCondLst>
                                            <p:cond delay="1338"/>
                                          </p:stCondLst>
                                        </p:cTn>
                                        <p:tgtEl>
                                          <p:spTgt spid="3">
                                            <p:txEl>
                                              <p:pRg st="3" end="3"/>
                                            </p:txEl>
                                          </p:spTgt>
                                        </p:tgtEl>
                                      </p:cBhvr>
                                      <p:to x="100000" y="100000"/>
                                    </p:animScale>
                                    <p:animScale>
                                      <p:cBhvr>
                                        <p:cTn id="65" dur="26">
                                          <p:stCondLst>
                                            <p:cond delay="1642"/>
                                          </p:stCondLst>
                                        </p:cTn>
                                        <p:tgtEl>
                                          <p:spTgt spid="3">
                                            <p:txEl>
                                              <p:pRg st="3" end="3"/>
                                            </p:txEl>
                                          </p:spTgt>
                                        </p:tgtEl>
                                      </p:cBhvr>
                                      <p:to x="100000" y="90000"/>
                                    </p:animScale>
                                    <p:animScale>
                                      <p:cBhvr>
                                        <p:cTn id="66" dur="166" decel="50000">
                                          <p:stCondLst>
                                            <p:cond delay="1668"/>
                                          </p:stCondLst>
                                        </p:cTn>
                                        <p:tgtEl>
                                          <p:spTgt spid="3">
                                            <p:txEl>
                                              <p:pRg st="3" end="3"/>
                                            </p:txEl>
                                          </p:spTgt>
                                        </p:tgtEl>
                                      </p:cBhvr>
                                      <p:to x="100000" y="100000"/>
                                    </p:animScale>
                                    <p:animScale>
                                      <p:cBhvr>
                                        <p:cTn id="67" dur="26">
                                          <p:stCondLst>
                                            <p:cond delay="1808"/>
                                          </p:stCondLst>
                                        </p:cTn>
                                        <p:tgtEl>
                                          <p:spTgt spid="3">
                                            <p:txEl>
                                              <p:pRg st="3" end="3"/>
                                            </p:txEl>
                                          </p:spTgt>
                                        </p:tgtEl>
                                      </p:cBhvr>
                                      <p:to x="100000" y="95000"/>
                                    </p:animScale>
                                    <p:animScale>
                                      <p:cBhvr>
                                        <p:cTn id="68" dur="166" decel="50000">
                                          <p:stCondLst>
                                            <p:cond delay="1834"/>
                                          </p:stCondLst>
                                        </p:cTn>
                                        <p:tgtEl>
                                          <p:spTgt spid="3">
                                            <p:txEl>
                                              <p:pRg st="3" end="3"/>
                                            </p:txEl>
                                          </p:spTgt>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3">
                                            <p:txEl>
                                              <p:pRg st="4" end="4"/>
                                            </p:txEl>
                                          </p:spTgt>
                                        </p:tgtEl>
                                        <p:attrNameLst>
                                          <p:attrName>style.visibility</p:attrName>
                                        </p:attrNameLst>
                                      </p:cBhvr>
                                      <p:to>
                                        <p:strVal val="visible"/>
                                      </p:to>
                                    </p:set>
                                    <p:animEffect transition="in" filter="wipe(down)">
                                      <p:cBhvr>
                                        <p:cTn id="71" dur="580">
                                          <p:stCondLst>
                                            <p:cond delay="0"/>
                                          </p:stCondLst>
                                        </p:cTn>
                                        <p:tgtEl>
                                          <p:spTgt spid="3">
                                            <p:txEl>
                                              <p:pRg st="4" end="4"/>
                                            </p:txEl>
                                          </p:spTgt>
                                        </p:tgtEl>
                                      </p:cBhvr>
                                    </p:animEffect>
                                    <p:anim calcmode="lin" valueType="num">
                                      <p:cBhvr>
                                        <p:cTn id="72"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3">
                                            <p:txEl>
                                              <p:pRg st="4" end="4"/>
                                            </p:txEl>
                                          </p:spTgt>
                                        </p:tgtEl>
                                      </p:cBhvr>
                                      <p:to x="100000" y="60000"/>
                                    </p:animScale>
                                    <p:animScale>
                                      <p:cBhvr>
                                        <p:cTn id="78" dur="166" decel="50000">
                                          <p:stCondLst>
                                            <p:cond delay="676"/>
                                          </p:stCondLst>
                                        </p:cTn>
                                        <p:tgtEl>
                                          <p:spTgt spid="3">
                                            <p:txEl>
                                              <p:pRg st="4" end="4"/>
                                            </p:txEl>
                                          </p:spTgt>
                                        </p:tgtEl>
                                      </p:cBhvr>
                                      <p:to x="100000" y="100000"/>
                                    </p:animScale>
                                    <p:animScale>
                                      <p:cBhvr>
                                        <p:cTn id="79" dur="26">
                                          <p:stCondLst>
                                            <p:cond delay="1312"/>
                                          </p:stCondLst>
                                        </p:cTn>
                                        <p:tgtEl>
                                          <p:spTgt spid="3">
                                            <p:txEl>
                                              <p:pRg st="4" end="4"/>
                                            </p:txEl>
                                          </p:spTgt>
                                        </p:tgtEl>
                                      </p:cBhvr>
                                      <p:to x="100000" y="80000"/>
                                    </p:animScale>
                                    <p:animScale>
                                      <p:cBhvr>
                                        <p:cTn id="80" dur="166" decel="50000">
                                          <p:stCondLst>
                                            <p:cond delay="1338"/>
                                          </p:stCondLst>
                                        </p:cTn>
                                        <p:tgtEl>
                                          <p:spTgt spid="3">
                                            <p:txEl>
                                              <p:pRg st="4" end="4"/>
                                            </p:txEl>
                                          </p:spTgt>
                                        </p:tgtEl>
                                      </p:cBhvr>
                                      <p:to x="100000" y="100000"/>
                                    </p:animScale>
                                    <p:animScale>
                                      <p:cBhvr>
                                        <p:cTn id="81" dur="26">
                                          <p:stCondLst>
                                            <p:cond delay="1642"/>
                                          </p:stCondLst>
                                        </p:cTn>
                                        <p:tgtEl>
                                          <p:spTgt spid="3">
                                            <p:txEl>
                                              <p:pRg st="4" end="4"/>
                                            </p:txEl>
                                          </p:spTgt>
                                        </p:tgtEl>
                                      </p:cBhvr>
                                      <p:to x="100000" y="90000"/>
                                    </p:animScale>
                                    <p:animScale>
                                      <p:cBhvr>
                                        <p:cTn id="82" dur="166" decel="50000">
                                          <p:stCondLst>
                                            <p:cond delay="1668"/>
                                          </p:stCondLst>
                                        </p:cTn>
                                        <p:tgtEl>
                                          <p:spTgt spid="3">
                                            <p:txEl>
                                              <p:pRg st="4" end="4"/>
                                            </p:txEl>
                                          </p:spTgt>
                                        </p:tgtEl>
                                      </p:cBhvr>
                                      <p:to x="100000" y="100000"/>
                                    </p:animScale>
                                    <p:animScale>
                                      <p:cBhvr>
                                        <p:cTn id="83" dur="26">
                                          <p:stCondLst>
                                            <p:cond delay="1808"/>
                                          </p:stCondLst>
                                        </p:cTn>
                                        <p:tgtEl>
                                          <p:spTgt spid="3">
                                            <p:txEl>
                                              <p:pRg st="4" end="4"/>
                                            </p:txEl>
                                          </p:spTgt>
                                        </p:tgtEl>
                                      </p:cBhvr>
                                      <p:to x="100000" y="95000"/>
                                    </p:animScale>
                                    <p:animScale>
                                      <p:cBhvr>
                                        <p:cTn id="84" dur="166" decel="50000">
                                          <p:stCondLst>
                                            <p:cond delay="1834"/>
                                          </p:stCondLst>
                                        </p:cTn>
                                        <p:tgtEl>
                                          <p:spTgt spid="3">
                                            <p:txEl>
                                              <p:pRg st="4" end="4"/>
                                            </p:txEl>
                                          </p:spTgt>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3">
                                            <p:txEl>
                                              <p:pRg st="5" end="5"/>
                                            </p:txEl>
                                          </p:spTgt>
                                        </p:tgtEl>
                                        <p:attrNameLst>
                                          <p:attrName>style.visibility</p:attrName>
                                        </p:attrNameLst>
                                      </p:cBhvr>
                                      <p:to>
                                        <p:strVal val="visible"/>
                                      </p:to>
                                    </p:set>
                                    <p:animEffect transition="in" filter="wipe(down)">
                                      <p:cBhvr>
                                        <p:cTn id="87" dur="580">
                                          <p:stCondLst>
                                            <p:cond delay="0"/>
                                          </p:stCondLst>
                                        </p:cTn>
                                        <p:tgtEl>
                                          <p:spTgt spid="3">
                                            <p:txEl>
                                              <p:pRg st="5" end="5"/>
                                            </p:txEl>
                                          </p:spTgt>
                                        </p:tgtEl>
                                      </p:cBhvr>
                                    </p:animEffect>
                                    <p:anim calcmode="lin" valueType="num">
                                      <p:cBhvr>
                                        <p:cTn id="8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3">
                                            <p:txEl>
                                              <p:pRg st="5" end="5"/>
                                            </p:txEl>
                                          </p:spTgt>
                                        </p:tgtEl>
                                      </p:cBhvr>
                                      <p:to x="100000" y="60000"/>
                                    </p:animScale>
                                    <p:animScale>
                                      <p:cBhvr>
                                        <p:cTn id="94" dur="166" decel="50000">
                                          <p:stCondLst>
                                            <p:cond delay="676"/>
                                          </p:stCondLst>
                                        </p:cTn>
                                        <p:tgtEl>
                                          <p:spTgt spid="3">
                                            <p:txEl>
                                              <p:pRg st="5" end="5"/>
                                            </p:txEl>
                                          </p:spTgt>
                                        </p:tgtEl>
                                      </p:cBhvr>
                                      <p:to x="100000" y="100000"/>
                                    </p:animScale>
                                    <p:animScale>
                                      <p:cBhvr>
                                        <p:cTn id="95" dur="26">
                                          <p:stCondLst>
                                            <p:cond delay="1312"/>
                                          </p:stCondLst>
                                        </p:cTn>
                                        <p:tgtEl>
                                          <p:spTgt spid="3">
                                            <p:txEl>
                                              <p:pRg st="5" end="5"/>
                                            </p:txEl>
                                          </p:spTgt>
                                        </p:tgtEl>
                                      </p:cBhvr>
                                      <p:to x="100000" y="80000"/>
                                    </p:animScale>
                                    <p:animScale>
                                      <p:cBhvr>
                                        <p:cTn id="96" dur="166" decel="50000">
                                          <p:stCondLst>
                                            <p:cond delay="1338"/>
                                          </p:stCondLst>
                                        </p:cTn>
                                        <p:tgtEl>
                                          <p:spTgt spid="3">
                                            <p:txEl>
                                              <p:pRg st="5" end="5"/>
                                            </p:txEl>
                                          </p:spTgt>
                                        </p:tgtEl>
                                      </p:cBhvr>
                                      <p:to x="100000" y="100000"/>
                                    </p:animScale>
                                    <p:animScale>
                                      <p:cBhvr>
                                        <p:cTn id="97" dur="26">
                                          <p:stCondLst>
                                            <p:cond delay="1642"/>
                                          </p:stCondLst>
                                        </p:cTn>
                                        <p:tgtEl>
                                          <p:spTgt spid="3">
                                            <p:txEl>
                                              <p:pRg st="5" end="5"/>
                                            </p:txEl>
                                          </p:spTgt>
                                        </p:tgtEl>
                                      </p:cBhvr>
                                      <p:to x="100000" y="90000"/>
                                    </p:animScale>
                                    <p:animScale>
                                      <p:cBhvr>
                                        <p:cTn id="98" dur="166" decel="50000">
                                          <p:stCondLst>
                                            <p:cond delay="1668"/>
                                          </p:stCondLst>
                                        </p:cTn>
                                        <p:tgtEl>
                                          <p:spTgt spid="3">
                                            <p:txEl>
                                              <p:pRg st="5" end="5"/>
                                            </p:txEl>
                                          </p:spTgt>
                                        </p:tgtEl>
                                      </p:cBhvr>
                                      <p:to x="100000" y="100000"/>
                                    </p:animScale>
                                    <p:animScale>
                                      <p:cBhvr>
                                        <p:cTn id="99" dur="26">
                                          <p:stCondLst>
                                            <p:cond delay="1808"/>
                                          </p:stCondLst>
                                        </p:cTn>
                                        <p:tgtEl>
                                          <p:spTgt spid="3">
                                            <p:txEl>
                                              <p:pRg st="5" end="5"/>
                                            </p:txEl>
                                          </p:spTgt>
                                        </p:tgtEl>
                                      </p:cBhvr>
                                      <p:to x="100000" y="95000"/>
                                    </p:animScale>
                                    <p:animScale>
                                      <p:cBhvr>
                                        <p:cTn id="100" dur="166" decel="50000">
                                          <p:stCondLst>
                                            <p:cond delay="1834"/>
                                          </p:stCondLst>
                                        </p:cTn>
                                        <p:tgtEl>
                                          <p:spTgt spid="3">
                                            <p:txEl>
                                              <p:pRg st="5" end="5"/>
                                            </p:txEl>
                                          </p:spTgt>
                                        </p:tgtEl>
                                      </p:cBhvr>
                                      <p:to x="100000" y="100000"/>
                                    </p:animScale>
                                  </p:childTnLst>
                                </p:cTn>
                              </p:par>
                              <p:par>
                                <p:cTn id="101" presetID="26" presetClass="entr" presetSubtype="0" fill="hold" grpId="0" nodeType="withEffect">
                                  <p:stCondLst>
                                    <p:cond delay="0"/>
                                  </p:stCondLst>
                                  <p:childTnLst>
                                    <p:set>
                                      <p:cBhvr>
                                        <p:cTn id="102" dur="1" fill="hold">
                                          <p:stCondLst>
                                            <p:cond delay="0"/>
                                          </p:stCondLst>
                                        </p:cTn>
                                        <p:tgtEl>
                                          <p:spTgt spid="3">
                                            <p:txEl>
                                              <p:pRg st="6" end="6"/>
                                            </p:txEl>
                                          </p:spTgt>
                                        </p:tgtEl>
                                        <p:attrNameLst>
                                          <p:attrName>style.visibility</p:attrName>
                                        </p:attrNameLst>
                                      </p:cBhvr>
                                      <p:to>
                                        <p:strVal val="visible"/>
                                      </p:to>
                                    </p:set>
                                    <p:animEffect transition="in" filter="wipe(down)">
                                      <p:cBhvr>
                                        <p:cTn id="103" dur="580">
                                          <p:stCondLst>
                                            <p:cond delay="0"/>
                                          </p:stCondLst>
                                        </p:cTn>
                                        <p:tgtEl>
                                          <p:spTgt spid="3">
                                            <p:txEl>
                                              <p:pRg st="6" end="6"/>
                                            </p:txEl>
                                          </p:spTgt>
                                        </p:tgtEl>
                                      </p:cBhvr>
                                    </p:animEffect>
                                    <p:anim calcmode="lin" valueType="num">
                                      <p:cBhvr>
                                        <p:cTn id="104"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09" dur="26">
                                          <p:stCondLst>
                                            <p:cond delay="650"/>
                                          </p:stCondLst>
                                        </p:cTn>
                                        <p:tgtEl>
                                          <p:spTgt spid="3">
                                            <p:txEl>
                                              <p:pRg st="6" end="6"/>
                                            </p:txEl>
                                          </p:spTgt>
                                        </p:tgtEl>
                                      </p:cBhvr>
                                      <p:to x="100000" y="60000"/>
                                    </p:animScale>
                                    <p:animScale>
                                      <p:cBhvr>
                                        <p:cTn id="110" dur="166" decel="50000">
                                          <p:stCondLst>
                                            <p:cond delay="676"/>
                                          </p:stCondLst>
                                        </p:cTn>
                                        <p:tgtEl>
                                          <p:spTgt spid="3">
                                            <p:txEl>
                                              <p:pRg st="6" end="6"/>
                                            </p:txEl>
                                          </p:spTgt>
                                        </p:tgtEl>
                                      </p:cBhvr>
                                      <p:to x="100000" y="100000"/>
                                    </p:animScale>
                                    <p:animScale>
                                      <p:cBhvr>
                                        <p:cTn id="111" dur="26">
                                          <p:stCondLst>
                                            <p:cond delay="1312"/>
                                          </p:stCondLst>
                                        </p:cTn>
                                        <p:tgtEl>
                                          <p:spTgt spid="3">
                                            <p:txEl>
                                              <p:pRg st="6" end="6"/>
                                            </p:txEl>
                                          </p:spTgt>
                                        </p:tgtEl>
                                      </p:cBhvr>
                                      <p:to x="100000" y="80000"/>
                                    </p:animScale>
                                    <p:animScale>
                                      <p:cBhvr>
                                        <p:cTn id="112" dur="166" decel="50000">
                                          <p:stCondLst>
                                            <p:cond delay="1338"/>
                                          </p:stCondLst>
                                        </p:cTn>
                                        <p:tgtEl>
                                          <p:spTgt spid="3">
                                            <p:txEl>
                                              <p:pRg st="6" end="6"/>
                                            </p:txEl>
                                          </p:spTgt>
                                        </p:tgtEl>
                                      </p:cBhvr>
                                      <p:to x="100000" y="100000"/>
                                    </p:animScale>
                                    <p:animScale>
                                      <p:cBhvr>
                                        <p:cTn id="113" dur="26">
                                          <p:stCondLst>
                                            <p:cond delay="1642"/>
                                          </p:stCondLst>
                                        </p:cTn>
                                        <p:tgtEl>
                                          <p:spTgt spid="3">
                                            <p:txEl>
                                              <p:pRg st="6" end="6"/>
                                            </p:txEl>
                                          </p:spTgt>
                                        </p:tgtEl>
                                      </p:cBhvr>
                                      <p:to x="100000" y="90000"/>
                                    </p:animScale>
                                    <p:animScale>
                                      <p:cBhvr>
                                        <p:cTn id="114" dur="166" decel="50000">
                                          <p:stCondLst>
                                            <p:cond delay="1668"/>
                                          </p:stCondLst>
                                        </p:cTn>
                                        <p:tgtEl>
                                          <p:spTgt spid="3">
                                            <p:txEl>
                                              <p:pRg st="6" end="6"/>
                                            </p:txEl>
                                          </p:spTgt>
                                        </p:tgtEl>
                                      </p:cBhvr>
                                      <p:to x="100000" y="100000"/>
                                    </p:animScale>
                                    <p:animScale>
                                      <p:cBhvr>
                                        <p:cTn id="115" dur="26">
                                          <p:stCondLst>
                                            <p:cond delay="1808"/>
                                          </p:stCondLst>
                                        </p:cTn>
                                        <p:tgtEl>
                                          <p:spTgt spid="3">
                                            <p:txEl>
                                              <p:pRg st="6" end="6"/>
                                            </p:txEl>
                                          </p:spTgt>
                                        </p:tgtEl>
                                      </p:cBhvr>
                                      <p:to x="100000" y="95000"/>
                                    </p:animScale>
                                    <p:animScale>
                                      <p:cBhvr>
                                        <p:cTn id="116"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91156" y="76200"/>
            <a:ext cx="288031" cy="6305128"/>
          </a:xfrm>
        </p:spPr>
        <p:txBody>
          <a:bodyPr/>
          <a:lstStyle/>
          <a:p>
            <a:endParaRPr lang="tr-TR" dirty="0"/>
          </a:p>
        </p:txBody>
      </p:sp>
      <p:sp>
        <p:nvSpPr>
          <p:cNvPr id="3" name="İçerik Yer Tutucusu 2"/>
          <p:cNvSpPr>
            <a:spLocks noGrp="1"/>
          </p:cNvSpPr>
          <p:nvPr>
            <p:ph idx="1"/>
          </p:nvPr>
        </p:nvSpPr>
        <p:spPr>
          <a:xfrm>
            <a:off x="1117309" y="188640"/>
            <a:ext cx="10157354" cy="5983560"/>
          </a:xfrm>
        </p:spPr>
        <p:txBody>
          <a:bodyPr/>
          <a:lstStyle/>
          <a:p>
            <a:r>
              <a:rPr lang="tr-TR" dirty="0"/>
              <a:t>Dil </a:t>
            </a:r>
            <a:r>
              <a:rPr lang="tr-TR" dirty="0" err="1"/>
              <a:t>dökmek:Kandırmak</a:t>
            </a:r>
            <a:r>
              <a:rPr lang="tr-TR" dirty="0"/>
              <a:t> inandırmak için tatlı sözler söylemek.</a:t>
            </a:r>
          </a:p>
          <a:p>
            <a:r>
              <a:rPr lang="tr-TR" dirty="0"/>
              <a:t>Dilden dile </a:t>
            </a:r>
            <a:r>
              <a:rPr lang="tr-TR" dirty="0" err="1"/>
              <a:t>dolaşmak:Çok</a:t>
            </a:r>
            <a:r>
              <a:rPr lang="tr-TR" dirty="0"/>
              <a:t> </a:t>
            </a:r>
            <a:r>
              <a:rPr lang="tr-TR" dirty="0" err="1"/>
              <a:t>konuşulmak,uzun</a:t>
            </a:r>
            <a:r>
              <a:rPr lang="tr-TR" dirty="0"/>
              <a:t> süre bahsedilmek.</a:t>
            </a:r>
          </a:p>
          <a:p>
            <a:r>
              <a:rPr lang="tr-TR" dirty="0"/>
              <a:t>Dile </a:t>
            </a:r>
            <a:r>
              <a:rPr lang="tr-TR" dirty="0" err="1"/>
              <a:t>düşmek:Hakkında</a:t>
            </a:r>
            <a:r>
              <a:rPr lang="tr-TR" dirty="0"/>
              <a:t> dedikodu yapılmak.</a:t>
            </a:r>
          </a:p>
          <a:p>
            <a:r>
              <a:rPr lang="tr-TR" dirty="0"/>
              <a:t>Dile </a:t>
            </a:r>
            <a:r>
              <a:rPr lang="tr-TR" dirty="0" err="1"/>
              <a:t>gelmek:Konuşma</a:t>
            </a:r>
            <a:r>
              <a:rPr lang="tr-TR" dirty="0"/>
              <a:t> yeteneği olmayan varlığın konuşur olması.</a:t>
            </a:r>
          </a:p>
          <a:p>
            <a:r>
              <a:rPr lang="tr-TR" dirty="0"/>
              <a:t>Dili olsa da </a:t>
            </a:r>
            <a:r>
              <a:rPr lang="tr-TR" dirty="0" err="1"/>
              <a:t>söylese:Cansız</a:t>
            </a:r>
            <a:r>
              <a:rPr lang="tr-TR" dirty="0"/>
              <a:t> nesne konuşabilse bazı olaylara tanıklık eder.</a:t>
            </a:r>
          </a:p>
          <a:p>
            <a:r>
              <a:rPr lang="tr-TR" dirty="0"/>
              <a:t>Dili </a:t>
            </a:r>
            <a:r>
              <a:rPr lang="tr-TR" dirty="0" err="1"/>
              <a:t>uzun:İncitici</a:t>
            </a:r>
            <a:r>
              <a:rPr lang="tr-TR" dirty="0"/>
              <a:t> </a:t>
            </a:r>
            <a:r>
              <a:rPr lang="tr-TR" dirty="0" err="1"/>
              <a:t>konuşan,küstah,saygısız</a:t>
            </a:r>
            <a:r>
              <a:rPr lang="tr-TR" dirty="0"/>
              <a:t>.</a:t>
            </a:r>
          </a:p>
          <a:p>
            <a:r>
              <a:rPr lang="tr-TR" dirty="0"/>
              <a:t>Dilinden </a:t>
            </a:r>
            <a:r>
              <a:rPr lang="tr-TR" dirty="0" err="1"/>
              <a:t>kurtulamamak:Sürekli</a:t>
            </a:r>
            <a:r>
              <a:rPr lang="tr-TR" dirty="0"/>
              <a:t> olarak birisinin </a:t>
            </a:r>
            <a:r>
              <a:rPr lang="tr-TR" dirty="0" err="1"/>
              <a:t>sitem,eleştiri,sataşmasına</a:t>
            </a:r>
            <a:r>
              <a:rPr lang="tr-TR" dirty="0"/>
              <a:t> uğramak.</a:t>
            </a:r>
          </a:p>
          <a:p>
            <a:r>
              <a:rPr lang="tr-TR" dirty="0"/>
              <a:t>Dile </a:t>
            </a:r>
            <a:r>
              <a:rPr lang="tr-TR" dirty="0" err="1"/>
              <a:t>dolamak:Aynı</a:t>
            </a:r>
            <a:r>
              <a:rPr lang="tr-TR" dirty="0"/>
              <a:t> şeyi durmadan her yerde tekrarlamak.</a:t>
            </a:r>
          </a:p>
          <a:p>
            <a:endParaRPr lang="tr-TR" dirty="0"/>
          </a:p>
        </p:txBody>
      </p:sp>
    </p:spTree>
    <p:extLst>
      <p:ext uri="{BB962C8B-B14F-4D97-AF65-F5344CB8AC3E}">
        <p14:creationId xmlns:p14="http://schemas.microsoft.com/office/powerpoint/2010/main" xmlns="" val="402732609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ipe(down)">
                                      <p:cBhvr>
                                        <p:cTn id="23" dur="580">
                                          <p:stCondLst>
                                            <p:cond delay="0"/>
                                          </p:stCondLst>
                                        </p:cTn>
                                        <p:tgtEl>
                                          <p:spTgt spid="3">
                                            <p:txEl>
                                              <p:pRg st="1" end="1"/>
                                            </p:txEl>
                                          </p:spTgt>
                                        </p:tgtEl>
                                      </p:cBhvr>
                                    </p:animEffect>
                                    <p:anim calcmode="lin" valueType="num">
                                      <p:cBhvr>
                                        <p:cTn id="24"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xEl>
                                              <p:pRg st="1" end="1"/>
                                            </p:txEl>
                                          </p:spTgt>
                                        </p:tgtEl>
                                      </p:cBhvr>
                                      <p:to x="100000" y="60000"/>
                                    </p:animScale>
                                    <p:animScale>
                                      <p:cBhvr>
                                        <p:cTn id="30" dur="166" decel="50000">
                                          <p:stCondLst>
                                            <p:cond delay="676"/>
                                          </p:stCondLst>
                                        </p:cTn>
                                        <p:tgtEl>
                                          <p:spTgt spid="3">
                                            <p:txEl>
                                              <p:pRg st="1" end="1"/>
                                            </p:txEl>
                                          </p:spTgt>
                                        </p:tgtEl>
                                      </p:cBhvr>
                                      <p:to x="100000" y="100000"/>
                                    </p:animScale>
                                    <p:animScale>
                                      <p:cBhvr>
                                        <p:cTn id="31" dur="26">
                                          <p:stCondLst>
                                            <p:cond delay="1312"/>
                                          </p:stCondLst>
                                        </p:cTn>
                                        <p:tgtEl>
                                          <p:spTgt spid="3">
                                            <p:txEl>
                                              <p:pRg st="1" end="1"/>
                                            </p:txEl>
                                          </p:spTgt>
                                        </p:tgtEl>
                                      </p:cBhvr>
                                      <p:to x="100000" y="80000"/>
                                    </p:animScale>
                                    <p:animScale>
                                      <p:cBhvr>
                                        <p:cTn id="32" dur="166" decel="50000">
                                          <p:stCondLst>
                                            <p:cond delay="1338"/>
                                          </p:stCondLst>
                                        </p:cTn>
                                        <p:tgtEl>
                                          <p:spTgt spid="3">
                                            <p:txEl>
                                              <p:pRg st="1" end="1"/>
                                            </p:txEl>
                                          </p:spTgt>
                                        </p:tgtEl>
                                      </p:cBhvr>
                                      <p:to x="100000" y="100000"/>
                                    </p:animScale>
                                    <p:animScale>
                                      <p:cBhvr>
                                        <p:cTn id="33" dur="26">
                                          <p:stCondLst>
                                            <p:cond delay="1642"/>
                                          </p:stCondLst>
                                        </p:cTn>
                                        <p:tgtEl>
                                          <p:spTgt spid="3">
                                            <p:txEl>
                                              <p:pRg st="1" end="1"/>
                                            </p:txEl>
                                          </p:spTgt>
                                        </p:tgtEl>
                                      </p:cBhvr>
                                      <p:to x="100000" y="90000"/>
                                    </p:animScale>
                                    <p:animScale>
                                      <p:cBhvr>
                                        <p:cTn id="34" dur="166" decel="50000">
                                          <p:stCondLst>
                                            <p:cond delay="1668"/>
                                          </p:stCondLst>
                                        </p:cTn>
                                        <p:tgtEl>
                                          <p:spTgt spid="3">
                                            <p:txEl>
                                              <p:pRg st="1" end="1"/>
                                            </p:txEl>
                                          </p:spTgt>
                                        </p:tgtEl>
                                      </p:cBhvr>
                                      <p:to x="100000" y="100000"/>
                                    </p:animScale>
                                    <p:animScale>
                                      <p:cBhvr>
                                        <p:cTn id="35" dur="26">
                                          <p:stCondLst>
                                            <p:cond delay="1808"/>
                                          </p:stCondLst>
                                        </p:cTn>
                                        <p:tgtEl>
                                          <p:spTgt spid="3">
                                            <p:txEl>
                                              <p:pRg st="1" end="1"/>
                                            </p:txEl>
                                          </p:spTgt>
                                        </p:tgtEl>
                                      </p:cBhvr>
                                      <p:to x="100000" y="95000"/>
                                    </p:animScale>
                                    <p:animScale>
                                      <p:cBhvr>
                                        <p:cTn id="36" dur="166" decel="50000">
                                          <p:stCondLst>
                                            <p:cond delay="1834"/>
                                          </p:stCondLst>
                                        </p:cTn>
                                        <p:tgtEl>
                                          <p:spTgt spid="3">
                                            <p:txEl>
                                              <p:pRg st="1" end="1"/>
                                            </p:txEl>
                                          </p:spTgt>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Effect transition="in" filter="wipe(down)">
                                      <p:cBhvr>
                                        <p:cTn id="39" dur="580">
                                          <p:stCondLst>
                                            <p:cond delay="0"/>
                                          </p:stCondLst>
                                        </p:cTn>
                                        <p:tgtEl>
                                          <p:spTgt spid="3">
                                            <p:txEl>
                                              <p:pRg st="2" end="2"/>
                                            </p:txEl>
                                          </p:spTgt>
                                        </p:tgtEl>
                                      </p:cBhvr>
                                    </p:animEffect>
                                    <p:anim calcmode="lin" valueType="num">
                                      <p:cBhvr>
                                        <p:cTn id="40"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xEl>
                                              <p:pRg st="2" end="2"/>
                                            </p:txEl>
                                          </p:spTgt>
                                        </p:tgtEl>
                                      </p:cBhvr>
                                      <p:to x="100000" y="60000"/>
                                    </p:animScale>
                                    <p:animScale>
                                      <p:cBhvr>
                                        <p:cTn id="46" dur="166" decel="50000">
                                          <p:stCondLst>
                                            <p:cond delay="676"/>
                                          </p:stCondLst>
                                        </p:cTn>
                                        <p:tgtEl>
                                          <p:spTgt spid="3">
                                            <p:txEl>
                                              <p:pRg st="2" end="2"/>
                                            </p:txEl>
                                          </p:spTgt>
                                        </p:tgtEl>
                                      </p:cBhvr>
                                      <p:to x="100000" y="100000"/>
                                    </p:animScale>
                                    <p:animScale>
                                      <p:cBhvr>
                                        <p:cTn id="47" dur="26">
                                          <p:stCondLst>
                                            <p:cond delay="1312"/>
                                          </p:stCondLst>
                                        </p:cTn>
                                        <p:tgtEl>
                                          <p:spTgt spid="3">
                                            <p:txEl>
                                              <p:pRg st="2" end="2"/>
                                            </p:txEl>
                                          </p:spTgt>
                                        </p:tgtEl>
                                      </p:cBhvr>
                                      <p:to x="100000" y="80000"/>
                                    </p:animScale>
                                    <p:animScale>
                                      <p:cBhvr>
                                        <p:cTn id="48" dur="166" decel="50000">
                                          <p:stCondLst>
                                            <p:cond delay="1338"/>
                                          </p:stCondLst>
                                        </p:cTn>
                                        <p:tgtEl>
                                          <p:spTgt spid="3">
                                            <p:txEl>
                                              <p:pRg st="2" end="2"/>
                                            </p:txEl>
                                          </p:spTgt>
                                        </p:tgtEl>
                                      </p:cBhvr>
                                      <p:to x="100000" y="100000"/>
                                    </p:animScale>
                                    <p:animScale>
                                      <p:cBhvr>
                                        <p:cTn id="49" dur="26">
                                          <p:stCondLst>
                                            <p:cond delay="1642"/>
                                          </p:stCondLst>
                                        </p:cTn>
                                        <p:tgtEl>
                                          <p:spTgt spid="3">
                                            <p:txEl>
                                              <p:pRg st="2" end="2"/>
                                            </p:txEl>
                                          </p:spTgt>
                                        </p:tgtEl>
                                      </p:cBhvr>
                                      <p:to x="100000" y="90000"/>
                                    </p:animScale>
                                    <p:animScale>
                                      <p:cBhvr>
                                        <p:cTn id="50" dur="166" decel="50000">
                                          <p:stCondLst>
                                            <p:cond delay="1668"/>
                                          </p:stCondLst>
                                        </p:cTn>
                                        <p:tgtEl>
                                          <p:spTgt spid="3">
                                            <p:txEl>
                                              <p:pRg st="2" end="2"/>
                                            </p:txEl>
                                          </p:spTgt>
                                        </p:tgtEl>
                                      </p:cBhvr>
                                      <p:to x="100000" y="100000"/>
                                    </p:animScale>
                                    <p:animScale>
                                      <p:cBhvr>
                                        <p:cTn id="51" dur="26">
                                          <p:stCondLst>
                                            <p:cond delay="1808"/>
                                          </p:stCondLst>
                                        </p:cTn>
                                        <p:tgtEl>
                                          <p:spTgt spid="3">
                                            <p:txEl>
                                              <p:pRg st="2" end="2"/>
                                            </p:txEl>
                                          </p:spTgt>
                                        </p:tgtEl>
                                      </p:cBhvr>
                                      <p:to x="100000" y="95000"/>
                                    </p:animScale>
                                    <p:animScale>
                                      <p:cBhvr>
                                        <p:cTn id="52" dur="166" decel="50000">
                                          <p:stCondLst>
                                            <p:cond delay="1834"/>
                                          </p:stCondLst>
                                        </p:cTn>
                                        <p:tgtEl>
                                          <p:spTgt spid="3">
                                            <p:txEl>
                                              <p:pRg st="2" end="2"/>
                                            </p:txEl>
                                          </p:spTgt>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3">
                                            <p:txEl>
                                              <p:pRg st="3" end="3"/>
                                            </p:txEl>
                                          </p:spTgt>
                                        </p:tgtEl>
                                        <p:attrNameLst>
                                          <p:attrName>style.visibility</p:attrName>
                                        </p:attrNameLst>
                                      </p:cBhvr>
                                      <p:to>
                                        <p:strVal val="visible"/>
                                      </p:to>
                                    </p:set>
                                    <p:animEffect transition="in" filter="wipe(down)">
                                      <p:cBhvr>
                                        <p:cTn id="55" dur="580">
                                          <p:stCondLst>
                                            <p:cond delay="0"/>
                                          </p:stCondLst>
                                        </p:cTn>
                                        <p:tgtEl>
                                          <p:spTgt spid="3">
                                            <p:txEl>
                                              <p:pRg st="3" end="3"/>
                                            </p:txEl>
                                          </p:spTgt>
                                        </p:tgtEl>
                                      </p:cBhvr>
                                    </p:animEffect>
                                    <p:anim calcmode="lin" valueType="num">
                                      <p:cBhvr>
                                        <p:cTn id="56"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3">
                                            <p:txEl>
                                              <p:pRg st="3" end="3"/>
                                            </p:txEl>
                                          </p:spTgt>
                                        </p:tgtEl>
                                      </p:cBhvr>
                                      <p:to x="100000" y="60000"/>
                                    </p:animScale>
                                    <p:animScale>
                                      <p:cBhvr>
                                        <p:cTn id="62" dur="166" decel="50000">
                                          <p:stCondLst>
                                            <p:cond delay="676"/>
                                          </p:stCondLst>
                                        </p:cTn>
                                        <p:tgtEl>
                                          <p:spTgt spid="3">
                                            <p:txEl>
                                              <p:pRg st="3" end="3"/>
                                            </p:txEl>
                                          </p:spTgt>
                                        </p:tgtEl>
                                      </p:cBhvr>
                                      <p:to x="100000" y="100000"/>
                                    </p:animScale>
                                    <p:animScale>
                                      <p:cBhvr>
                                        <p:cTn id="63" dur="26">
                                          <p:stCondLst>
                                            <p:cond delay="1312"/>
                                          </p:stCondLst>
                                        </p:cTn>
                                        <p:tgtEl>
                                          <p:spTgt spid="3">
                                            <p:txEl>
                                              <p:pRg st="3" end="3"/>
                                            </p:txEl>
                                          </p:spTgt>
                                        </p:tgtEl>
                                      </p:cBhvr>
                                      <p:to x="100000" y="80000"/>
                                    </p:animScale>
                                    <p:animScale>
                                      <p:cBhvr>
                                        <p:cTn id="64" dur="166" decel="50000">
                                          <p:stCondLst>
                                            <p:cond delay="1338"/>
                                          </p:stCondLst>
                                        </p:cTn>
                                        <p:tgtEl>
                                          <p:spTgt spid="3">
                                            <p:txEl>
                                              <p:pRg st="3" end="3"/>
                                            </p:txEl>
                                          </p:spTgt>
                                        </p:tgtEl>
                                      </p:cBhvr>
                                      <p:to x="100000" y="100000"/>
                                    </p:animScale>
                                    <p:animScale>
                                      <p:cBhvr>
                                        <p:cTn id="65" dur="26">
                                          <p:stCondLst>
                                            <p:cond delay="1642"/>
                                          </p:stCondLst>
                                        </p:cTn>
                                        <p:tgtEl>
                                          <p:spTgt spid="3">
                                            <p:txEl>
                                              <p:pRg st="3" end="3"/>
                                            </p:txEl>
                                          </p:spTgt>
                                        </p:tgtEl>
                                      </p:cBhvr>
                                      <p:to x="100000" y="90000"/>
                                    </p:animScale>
                                    <p:animScale>
                                      <p:cBhvr>
                                        <p:cTn id="66" dur="166" decel="50000">
                                          <p:stCondLst>
                                            <p:cond delay="1668"/>
                                          </p:stCondLst>
                                        </p:cTn>
                                        <p:tgtEl>
                                          <p:spTgt spid="3">
                                            <p:txEl>
                                              <p:pRg st="3" end="3"/>
                                            </p:txEl>
                                          </p:spTgt>
                                        </p:tgtEl>
                                      </p:cBhvr>
                                      <p:to x="100000" y="100000"/>
                                    </p:animScale>
                                    <p:animScale>
                                      <p:cBhvr>
                                        <p:cTn id="67" dur="26">
                                          <p:stCondLst>
                                            <p:cond delay="1808"/>
                                          </p:stCondLst>
                                        </p:cTn>
                                        <p:tgtEl>
                                          <p:spTgt spid="3">
                                            <p:txEl>
                                              <p:pRg st="3" end="3"/>
                                            </p:txEl>
                                          </p:spTgt>
                                        </p:tgtEl>
                                      </p:cBhvr>
                                      <p:to x="100000" y="95000"/>
                                    </p:animScale>
                                    <p:animScale>
                                      <p:cBhvr>
                                        <p:cTn id="68" dur="166" decel="50000">
                                          <p:stCondLst>
                                            <p:cond delay="1834"/>
                                          </p:stCondLst>
                                        </p:cTn>
                                        <p:tgtEl>
                                          <p:spTgt spid="3">
                                            <p:txEl>
                                              <p:pRg st="3" end="3"/>
                                            </p:txEl>
                                          </p:spTgt>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3">
                                            <p:txEl>
                                              <p:pRg st="4" end="4"/>
                                            </p:txEl>
                                          </p:spTgt>
                                        </p:tgtEl>
                                        <p:attrNameLst>
                                          <p:attrName>style.visibility</p:attrName>
                                        </p:attrNameLst>
                                      </p:cBhvr>
                                      <p:to>
                                        <p:strVal val="visible"/>
                                      </p:to>
                                    </p:set>
                                    <p:animEffect transition="in" filter="wipe(down)">
                                      <p:cBhvr>
                                        <p:cTn id="71" dur="580">
                                          <p:stCondLst>
                                            <p:cond delay="0"/>
                                          </p:stCondLst>
                                        </p:cTn>
                                        <p:tgtEl>
                                          <p:spTgt spid="3">
                                            <p:txEl>
                                              <p:pRg st="4" end="4"/>
                                            </p:txEl>
                                          </p:spTgt>
                                        </p:tgtEl>
                                      </p:cBhvr>
                                    </p:animEffect>
                                    <p:anim calcmode="lin" valueType="num">
                                      <p:cBhvr>
                                        <p:cTn id="72"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3">
                                            <p:txEl>
                                              <p:pRg st="4" end="4"/>
                                            </p:txEl>
                                          </p:spTgt>
                                        </p:tgtEl>
                                      </p:cBhvr>
                                      <p:to x="100000" y="60000"/>
                                    </p:animScale>
                                    <p:animScale>
                                      <p:cBhvr>
                                        <p:cTn id="78" dur="166" decel="50000">
                                          <p:stCondLst>
                                            <p:cond delay="676"/>
                                          </p:stCondLst>
                                        </p:cTn>
                                        <p:tgtEl>
                                          <p:spTgt spid="3">
                                            <p:txEl>
                                              <p:pRg st="4" end="4"/>
                                            </p:txEl>
                                          </p:spTgt>
                                        </p:tgtEl>
                                      </p:cBhvr>
                                      <p:to x="100000" y="100000"/>
                                    </p:animScale>
                                    <p:animScale>
                                      <p:cBhvr>
                                        <p:cTn id="79" dur="26">
                                          <p:stCondLst>
                                            <p:cond delay="1312"/>
                                          </p:stCondLst>
                                        </p:cTn>
                                        <p:tgtEl>
                                          <p:spTgt spid="3">
                                            <p:txEl>
                                              <p:pRg st="4" end="4"/>
                                            </p:txEl>
                                          </p:spTgt>
                                        </p:tgtEl>
                                      </p:cBhvr>
                                      <p:to x="100000" y="80000"/>
                                    </p:animScale>
                                    <p:animScale>
                                      <p:cBhvr>
                                        <p:cTn id="80" dur="166" decel="50000">
                                          <p:stCondLst>
                                            <p:cond delay="1338"/>
                                          </p:stCondLst>
                                        </p:cTn>
                                        <p:tgtEl>
                                          <p:spTgt spid="3">
                                            <p:txEl>
                                              <p:pRg st="4" end="4"/>
                                            </p:txEl>
                                          </p:spTgt>
                                        </p:tgtEl>
                                      </p:cBhvr>
                                      <p:to x="100000" y="100000"/>
                                    </p:animScale>
                                    <p:animScale>
                                      <p:cBhvr>
                                        <p:cTn id="81" dur="26">
                                          <p:stCondLst>
                                            <p:cond delay="1642"/>
                                          </p:stCondLst>
                                        </p:cTn>
                                        <p:tgtEl>
                                          <p:spTgt spid="3">
                                            <p:txEl>
                                              <p:pRg st="4" end="4"/>
                                            </p:txEl>
                                          </p:spTgt>
                                        </p:tgtEl>
                                      </p:cBhvr>
                                      <p:to x="100000" y="90000"/>
                                    </p:animScale>
                                    <p:animScale>
                                      <p:cBhvr>
                                        <p:cTn id="82" dur="166" decel="50000">
                                          <p:stCondLst>
                                            <p:cond delay="1668"/>
                                          </p:stCondLst>
                                        </p:cTn>
                                        <p:tgtEl>
                                          <p:spTgt spid="3">
                                            <p:txEl>
                                              <p:pRg st="4" end="4"/>
                                            </p:txEl>
                                          </p:spTgt>
                                        </p:tgtEl>
                                      </p:cBhvr>
                                      <p:to x="100000" y="100000"/>
                                    </p:animScale>
                                    <p:animScale>
                                      <p:cBhvr>
                                        <p:cTn id="83" dur="26">
                                          <p:stCondLst>
                                            <p:cond delay="1808"/>
                                          </p:stCondLst>
                                        </p:cTn>
                                        <p:tgtEl>
                                          <p:spTgt spid="3">
                                            <p:txEl>
                                              <p:pRg st="4" end="4"/>
                                            </p:txEl>
                                          </p:spTgt>
                                        </p:tgtEl>
                                      </p:cBhvr>
                                      <p:to x="100000" y="95000"/>
                                    </p:animScale>
                                    <p:animScale>
                                      <p:cBhvr>
                                        <p:cTn id="84" dur="166" decel="50000">
                                          <p:stCondLst>
                                            <p:cond delay="1834"/>
                                          </p:stCondLst>
                                        </p:cTn>
                                        <p:tgtEl>
                                          <p:spTgt spid="3">
                                            <p:txEl>
                                              <p:pRg st="4" end="4"/>
                                            </p:txEl>
                                          </p:spTgt>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3">
                                            <p:txEl>
                                              <p:pRg st="5" end="5"/>
                                            </p:txEl>
                                          </p:spTgt>
                                        </p:tgtEl>
                                        <p:attrNameLst>
                                          <p:attrName>style.visibility</p:attrName>
                                        </p:attrNameLst>
                                      </p:cBhvr>
                                      <p:to>
                                        <p:strVal val="visible"/>
                                      </p:to>
                                    </p:set>
                                    <p:animEffect transition="in" filter="wipe(down)">
                                      <p:cBhvr>
                                        <p:cTn id="87" dur="580">
                                          <p:stCondLst>
                                            <p:cond delay="0"/>
                                          </p:stCondLst>
                                        </p:cTn>
                                        <p:tgtEl>
                                          <p:spTgt spid="3">
                                            <p:txEl>
                                              <p:pRg st="5" end="5"/>
                                            </p:txEl>
                                          </p:spTgt>
                                        </p:tgtEl>
                                      </p:cBhvr>
                                    </p:animEffect>
                                    <p:anim calcmode="lin" valueType="num">
                                      <p:cBhvr>
                                        <p:cTn id="8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3">
                                            <p:txEl>
                                              <p:pRg st="5" end="5"/>
                                            </p:txEl>
                                          </p:spTgt>
                                        </p:tgtEl>
                                      </p:cBhvr>
                                      <p:to x="100000" y="60000"/>
                                    </p:animScale>
                                    <p:animScale>
                                      <p:cBhvr>
                                        <p:cTn id="94" dur="166" decel="50000">
                                          <p:stCondLst>
                                            <p:cond delay="676"/>
                                          </p:stCondLst>
                                        </p:cTn>
                                        <p:tgtEl>
                                          <p:spTgt spid="3">
                                            <p:txEl>
                                              <p:pRg st="5" end="5"/>
                                            </p:txEl>
                                          </p:spTgt>
                                        </p:tgtEl>
                                      </p:cBhvr>
                                      <p:to x="100000" y="100000"/>
                                    </p:animScale>
                                    <p:animScale>
                                      <p:cBhvr>
                                        <p:cTn id="95" dur="26">
                                          <p:stCondLst>
                                            <p:cond delay="1312"/>
                                          </p:stCondLst>
                                        </p:cTn>
                                        <p:tgtEl>
                                          <p:spTgt spid="3">
                                            <p:txEl>
                                              <p:pRg st="5" end="5"/>
                                            </p:txEl>
                                          </p:spTgt>
                                        </p:tgtEl>
                                      </p:cBhvr>
                                      <p:to x="100000" y="80000"/>
                                    </p:animScale>
                                    <p:animScale>
                                      <p:cBhvr>
                                        <p:cTn id="96" dur="166" decel="50000">
                                          <p:stCondLst>
                                            <p:cond delay="1338"/>
                                          </p:stCondLst>
                                        </p:cTn>
                                        <p:tgtEl>
                                          <p:spTgt spid="3">
                                            <p:txEl>
                                              <p:pRg st="5" end="5"/>
                                            </p:txEl>
                                          </p:spTgt>
                                        </p:tgtEl>
                                      </p:cBhvr>
                                      <p:to x="100000" y="100000"/>
                                    </p:animScale>
                                    <p:animScale>
                                      <p:cBhvr>
                                        <p:cTn id="97" dur="26">
                                          <p:stCondLst>
                                            <p:cond delay="1642"/>
                                          </p:stCondLst>
                                        </p:cTn>
                                        <p:tgtEl>
                                          <p:spTgt spid="3">
                                            <p:txEl>
                                              <p:pRg st="5" end="5"/>
                                            </p:txEl>
                                          </p:spTgt>
                                        </p:tgtEl>
                                      </p:cBhvr>
                                      <p:to x="100000" y="90000"/>
                                    </p:animScale>
                                    <p:animScale>
                                      <p:cBhvr>
                                        <p:cTn id="98" dur="166" decel="50000">
                                          <p:stCondLst>
                                            <p:cond delay="1668"/>
                                          </p:stCondLst>
                                        </p:cTn>
                                        <p:tgtEl>
                                          <p:spTgt spid="3">
                                            <p:txEl>
                                              <p:pRg st="5" end="5"/>
                                            </p:txEl>
                                          </p:spTgt>
                                        </p:tgtEl>
                                      </p:cBhvr>
                                      <p:to x="100000" y="100000"/>
                                    </p:animScale>
                                    <p:animScale>
                                      <p:cBhvr>
                                        <p:cTn id="99" dur="26">
                                          <p:stCondLst>
                                            <p:cond delay="1808"/>
                                          </p:stCondLst>
                                        </p:cTn>
                                        <p:tgtEl>
                                          <p:spTgt spid="3">
                                            <p:txEl>
                                              <p:pRg st="5" end="5"/>
                                            </p:txEl>
                                          </p:spTgt>
                                        </p:tgtEl>
                                      </p:cBhvr>
                                      <p:to x="100000" y="95000"/>
                                    </p:animScale>
                                    <p:animScale>
                                      <p:cBhvr>
                                        <p:cTn id="100" dur="166" decel="50000">
                                          <p:stCondLst>
                                            <p:cond delay="1834"/>
                                          </p:stCondLst>
                                        </p:cTn>
                                        <p:tgtEl>
                                          <p:spTgt spid="3">
                                            <p:txEl>
                                              <p:pRg st="5" end="5"/>
                                            </p:txEl>
                                          </p:spTgt>
                                        </p:tgtEl>
                                      </p:cBhvr>
                                      <p:to x="100000" y="100000"/>
                                    </p:animScale>
                                  </p:childTnLst>
                                </p:cTn>
                              </p:par>
                              <p:par>
                                <p:cTn id="101" presetID="26" presetClass="entr" presetSubtype="0" fill="hold" grpId="0" nodeType="withEffect">
                                  <p:stCondLst>
                                    <p:cond delay="0"/>
                                  </p:stCondLst>
                                  <p:childTnLst>
                                    <p:set>
                                      <p:cBhvr>
                                        <p:cTn id="102" dur="1" fill="hold">
                                          <p:stCondLst>
                                            <p:cond delay="0"/>
                                          </p:stCondLst>
                                        </p:cTn>
                                        <p:tgtEl>
                                          <p:spTgt spid="3">
                                            <p:txEl>
                                              <p:pRg st="6" end="6"/>
                                            </p:txEl>
                                          </p:spTgt>
                                        </p:tgtEl>
                                        <p:attrNameLst>
                                          <p:attrName>style.visibility</p:attrName>
                                        </p:attrNameLst>
                                      </p:cBhvr>
                                      <p:to>
                                        <p:strVal val="visible"/>
                                      </p:to>
                                    </p:set>
                                    <p:animEffect transition="in" filter="wipe(down)">
                                      <p:cBhvr>
                                        <p:cTn id="103" dur="580">
                                          <p:stCondLst>
                                            <p:cond delay="0"/>
                                          </p:stCondLst>
                                        </p:cTn>
                                        <p:tgtEl>
                                          <p:spTgt spid="3">
                                            <p:txEl>
                                              <p:pRg st="6" end="6"/>
                                            </p:txEl>
                                          </p:spTgt>
                                        </p:tgtEl>
                                      </p:cBhvr>
                                    </p:animEffect>
                                    <p:anim calcmode="lin" valueType="num">
                                      <p:cBhvr>
                                        <p:cTn id="104"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09" dur="26">
                                          <p:stCondLst>
                                            <p:cond delay="650"/>
                                          </p:stCondLst>
                                        </p:cTn>
                                        <p:tgtEl>
                                          <p:spTgt spid="3">
                                            <p:txEl>
                                              <p:pRg st="6" end="6"/>
                                            </p:txEl>
                                          </p:spTgt>
                                        </p:tgtEl>
                                      </p:cBhvr>
                                      <p:to x="100000" y="60000"/>
                                    </p:animScale>
                                    <p:animScale>
                                      <p:cBhvr>
                                        <p:cTn id="110" dur="166" decel="50000">
                                          <p:stCondLst>
                                            <p:cond delay="676"/>
                                          </p:stCondLst>
                                        </p:cTn>
                                        <p:tgtEl>
                                          <p:spTgt spid="3">
                                            <p:txEl>
                                              <p:pRg st="6" end="6"/>
                                            </p:txEl>
                                          </p:spTgt>
                                        </p:tgtEl>
                                      </p:cBhvr>
                                      <p:to x="100000" y="100000"/>
                                    </p:animScale>
                                    <p:animScale>
                                      <p:cBhvr>
                                        <p:cTn id="111" dur="26">
                                          <p:stCondLst>
                                            <p:cond delay="1312"/>
                                          </p:stCondLst>
                                        </p:cTn>
                                        <p:tgtEl>
                                          <p:spTgt spid="3">
                                            <p:txEl>
                                              <p:pRg st="6" end="6"/>
                                            </p:txEl>
                                          </p:spTgt>
                                        </p:tgtEl>
                                      </p:cBhvr>
                                      <p:to x="100000" y="80000"/>
                                    </p:animScale>
                                    <p:animScale>
                                      <p:cBhvr>
                                        <p:cTn id="112" dur="166" decel="50000">
                                          <p:stCondLst>
                                            <p:cond delay="1338"/>
                                          </p:stCondLst>
                                        </p:cTn>
                                        <p:tgtEl>
                                          <p:spTgt spid="3">
                                            <p:txEl>
                                              <p:pRg st="6" end="6"/>
                                            </p:txEl>
                                          </p:spTgt>
                                        </p:tgtEl>
                                      </p:cBhvr>
                                      <p:to x="100000" y="100000"/>
                                    </p:animScale>
                                    <p:animScale>
                                      <p:cBhvr>
                                        <p:cTn id="113" dur="26">
                                          <p:stCondLst>
                                            <p:cond delay="1642"/>
                                          </p:stCondLst>
                                        </p:cTn>
                                        <p:tgtEl>
                                          <p:spTgt spid="3">
                                            <p:txEl>
                                              <p:pRg st="6" end="6"/>
                                            </p:txEl>
                                          </p:spTgt>
                                        </p:tgtEl>
                                      </p:cBhvr>
                                      <p:to x="100000" y="90000"/>
                                    </p:animScale>
                                    <p:animScale>
                                      <p:cBhvr>
                                        <p:cTn id="114" dur="166" decel="50000">
                                          <p:stCondLst>
                                            <p:cond delay="1668"/>
                                          </p:stCondLst>
                                        </p:cTn>
                                        <p:tgtEl>
                                          <p:spTgt spid="3">
                                            <p:txEl>
                                              <p:pRg st="6" end="6"/>
                                            </p:txEl>
                                          </p:spTgt>
                                        </p:tgtEl>
                                      </p:cBhvr>
                                      <p:to x="100000" y="100000"/>
                                    </p:animScale>
                                    <p:animScale>
                                      <p:cBhvr>
                                        <p:cTn id="115" dur="26">
                                          <p:stCondLst>
                                            <p:cond delay="1808"/>
                                          </p:stCondLst>
                                        </p:cTn>
                                        <p:tgtEl>
                                          <p:spTgt spid="3">
                                            <p:txEl>
                                              <p:pRg st="6" end="6"/>
                                            </p:txEl>
                                          </p:spTgt>
                                        </p:tgtEl>
                                      </p:cBhvr>
                                      <p:to x="100000" y="95000"/>
                                    </p:animScale>
                                    <p:animScale>
                                      <p:cBhvr>
                                        <p:cTn id="116" dur="166" decel="50000">
                                          <p:stCondLst>
                                            <p:cond delay="1834"/>
                                          </p:stCondLst>
                                        </p:cTn>
                                        <p:tgtEl>
                                          <p:spTgt spid="3">
                                            <p:txEl>
                                              <p:pRg st="6" end="6"/>
                                            </p:txEl>
                                          </p:spTgt>
                                        </p:tgtEl>
                                      </p:cBhvr>
                                      <p:to x="100000" y="100000"/>
                                    </p:animScale>
                                  </p:childTnLst>
                                </p:cTn>
                              </p:par>
                              <p:par>
                                <p:cTn id="117" presetID="26" presetClass="entr" presetSubtype="0" fill="hold" grpId="0" nodeType="withEffect">
                                  <p:stCondLst>
                                    <p:cond delay="0"/>
                                  </p:stCondLst>
                                  <p:childTnLst>
                                    <p:set>
                                      <p:cBhvr>
                                        <p:cTn id="118" dur="1" fill="hold">
                                          <p:stCondLst>
                                            <p:cond delay="0"/>
                                          </p:stCondLst>
                                        </p:cTn>
                                        <p:tgtEl>
                                          <p:spTgt spid="3">
                                            <p:txEl>
                                              <p:pRg st="7" end="7"/>
                                            </p:txEl>
                                          </p:spTgt>
                                        </p:tgtEl>
                                        <p:attrNameLst>
                                          <p:attrName>style.visibility</p:attrName>
                                        </p:attrNameLst>
                                      </p:cBhvr>
                                      <p:to>
                                        <p:strVal val="visible"/>
                                      </p:to>
                                    </p:set>
                                    <p:animEffect transition="in" filter="wipe(down)">
                                      <p:cBhvr>
                                        <p:cTn id="119" dur="580">
                                          <p:stCondLst>
                                            <p:cond delay="0"/>
                                          </p:stCondLst>
                                        </p:cTn>
                                        <p:tgtEl>
                                          <p:spTgt spid="3">
                                            <p:txEl>
                                              <p:pRg st="7" end="7"/>
                                            </p:txEl>
                                          </p:spTgt>
                                        </p:tgtEl>
                                      </p:cBhvr>
                                    </p:animEffect>
                                    <p:anim calcmode="lin" valueType="num">
                                      <p:cBhvr>
                                        <p:cTn id="120"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25" dur="26">
                                          <p:stCondLst>
                                            <p:cond delay="650"/>
                                          </p:stCondLst>
                                        </p:cTn>
                                        <p:tgtEl>
                                          <p:spTgt spid="3">
                                            <p:txEl>
                                              <p:pRg st="7" end="7"/>
                                            </p:txEl>
                                          </p:spTgt>
                                        </p:tgtEl>
                                      </p:cBhvr>
                                      <p:to x="100000" y="60000"/>
                                    </p:animScale>
                                    <p:animScale>
                                      <p:cBhvr>
                                        <p:cTn id="126" dur="166" decel="50000">
                                          <p:stCondLst>
                                            <p:cond delay="676"/>
                                          </p:stCondLst>
                                        </p:cTn>
                                        <p:tgtEl>
                                          <p:spTgt spid="3">
                                            <p:txEl>
                                              <p:pRg st="7" end="7"/>
                                            </p:txEl>
                                          </p:spTgt>
                                        </p:tgtEl>
                                      </p:cBhvr>
                                      <p:to x="100000" y="100000"/>
                                    </p:animScale>
                                    <p:animScale>
                                      <p:cBhvr>
                                        <p:cTn id="127" dur="26">
                                          <p:stCondLst>
                                            <p:cond delay="1312"/>
                                          </p:stCondLst>
                                        </p:cTn>
                                        <p:tgtEl>
                                          <p:spTgt spid="3">
                                            <p:txEl>
                                              <p:pRg st="7" end="7"/>
                                            </p:txEl>
                                          </p:spTgt>
                                        </p:tgtEl>
                                      </p:cBhvr>
                                      <p:to x="100000" y="80000"/>
                                    </p:animScale>
                                    <p:animScale>
                                      <p:cBhvr>
                                        <p:cTn id="128" dur="166" decel="50000">
                                          <p:stCondLst>
                                            <p:cond delay="1338"/>
                                          </p:stCondLst>
                                        </p:cTn>
                                        <p:tgtEl>
                                          <p:spTgt spid="3">
                                            <p:txEl>
                                              <p:pRg st="7" end="7"/>
                                            </p:txEl>
                                          </p:spTgt>
                                        </p:tgtEl>
                                      </p:cBhvr>
                                      <p:to x="100000" y="100000"/>
                                    </p:animScale>
                                    <p:animScale>
                                      <p:cBhvr>
                                        <p:cTn id="129" dur="26">
                                          <p:stCondLst>
                                            <p:cond delay="1642"/>
                                          </p:stCondLst>
                                        </p:cTn>
                                        <p:tgtEl>
                                          <p:spTgt spid="3">
                                            <p:txEl>
                                              <p:pRg st="7" end="7"/>
                                            </p:txEl>
                                          </p:spTgt>
                                        </p:tgtEl>
                                      </p:cBhvr>
                                      <p:to x="100000" y="90000"/>
                                    </p:animScale>
                                    <p:animScale>
                                      <p:cBhvr>
                                        <p:cTn id="130" dur="166" decel="50000">
                                          <p:stCondLst>
                                            <p:cond delay="1668"/>
                                          </p:stCondLst>
                                        </p:cTn>
                                        <p:tgtEl>
                                          <p:spTgt spid="3">
                                            <p:txEl>
                                              <p:pRg st="7" end="7"/>
                                            </p:txEl>
                                          </p:spTgt>
                                        </p:tgtEl>
                                      </p:cBhvr>
                                      <p:to x="100000" y="100000"/>
                                    </p:animScale>
                                    <p:animScale>
                                      <p:cBhvr>
                                        <p:cTn id="131" dur="26">
                                          <p:stCondLst>
                                            <p:cond delay="1808"/>
                                          </p:stCondLst>
                                        </p:cTn>
                                        <p:tgtEl>
                                          <p:spTgt spid="3">
                                            <p:txEl>
                                              <p:pRg st="7" end="7"/>
                                            </p:txEl>
                                          </p:spTgt>
                                        </p:tgtEl>
                                      </p:cBhvr>
                                      <p:to x="100000" y="95000"/>
                                    </p:animScale>
                                    <p:animScale>
                                      <p:cBhvr>
                                        <p:cTn id="132" dur="166" decel="50000">
                                          <p:stCondLst>
                                            <p:cond delay="1834"/>
                                          </p:stCondLst>
                                        </p:cTn>
                                        <p:tgtEl>
                                          <p:spTgt spid="3">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91156" y="76200"/>
            <a:ext cx="288031" cy="6305128"/>
          </a:xfrm>
        </p:spPr>
        <p:txBody>
          <a:bodyPr/>
          <a:lstStyle/>
          <a:p>
            <a:endParaRPr lang="tr-TR" dirty="0"/>
          </a:p>
        </p:txBody>
      </p:sp>
      <p:sp>
        <p:nvSpPr>
          <p:cNvPr id="3" name="İçerik Yer Tutucusu 2"/>
          <p:cNvSpPr>
            <a:spLocks noGrp="1"/>
          </p:cNvSpPr>
          <p:nvPr>
            <p:ph idx="1"/>
          </p:nvPr>
        </p:nvSpPr>
        <p:spPr>
          <a:xfrm>
            <a:off x="1117309" y="188640"/>
            <a:ext cx="10157354" cy="5983560"/>
          </a:xfrm>
        </p:spPr>
        <p:txBody>
          <a:bodyPr/>
          <a:lstStyle/>
          <a:p>
            <a:r>
              <a:rPr lang="tr-TR" dirty="0"/>
              <a:t>Dilini </a:t>
            </a:r>
            <a:r>
              <a:rPr lang="tr-TR" dirty="0" err="1"/>
              <a:t>tutamamak:Sounu</a:t>
            </a:r>
            <a:r>
              <a:rPr lang="tr-TR" dirty="0"/>
              <a:t> düşünmeden gelişigüzel konuşmak.</a:t>
            </a:r>
          </a:p>
          <a:p>
            <a:r>
              <a:rPr lang="tr-TR" dirty="0"/>
              <a:t>Dilini </a:t>
            </a:r>
            <a:r>
              <a:rPr lang="tr-TR" dirty="0" err="1"/>
              <a:t>yutmak:Seviç</a:t>
            </a:r>
            <a:r>
              <a:rPr lang="tr-TR" dirty="0"/>
              <a:t> korku heyecan sebebiyle konuşamaz olmak.</a:t>
            </a:r>
          </a:p>
          <a:p>
            <a:r>
              <a:rPr lang="tr-TR" dirty="0"/>
              <a:t>Dilinin altında bir şey </a:t>
            </a:r>
            <a:r>
              <a:rPr lang="tr-TR" dirty="0" err="1"/>
              <a:t>olmak:Sözlerden</a:t>
            </a:r>
            <a:r>
              <a:rPr lang="tr-TR" dirty="0"/>
              <a:t> açıkça söylenmeyen bir şeyin anlaşılması.</a:t>
            </a:r>
          </a:p>
          <a:p>
            <a:r>
              <a:rPr lang="tr-TR" dirty="0"/>
              <a:t>Dilinin ucuna </a:t>
            </a:r>
            <a:r>
              <a:rPr lang="tr-TR" dirty="0" err="1"/>
              <a:t>gelmek:Söyleyecek</a:t>
            </a:r>
            <a:r>
              <a:rPr lang="tr-TR" dirty="0"/>
              <a:t> duruma gelmek.</a:t>
            </a:r>
          </a:p>
          <a:p>
            <a:r>
              <a:rPr lang="tr-TR" dirty="0"/>
              <a:t>Donup </a:t>
            </a:r>
            <a:r>
              <a:rPr lang="tr-TR" dirty="0" err="1"/>
              <a:t>kalmak:Donakalmak</a:t>
            </a:r>
            <a:endParaRPr lang="tr-TR" dirty="0"/>
          </a:p>
        </p:txBody>
      </p:sp>
    </p:spTree>
    <p:extLst>
      <p:ext uri="{BB962C8B-B14F-4D97-AF65-F5344CB8AC3E}">
        <p14:creationId xmlns:p14="http://schemas.microsoft.com/office/powerpoint/2010/main" xmlns="" val="108714759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ipe(down)">
                                      <p:cBhvr>
                                        <p:cTn id="23" dur="580">
                                          <p:stCondLst>
                                            <p:cond delay="0"/>
                                          </p:stCondLst>
                                        </p:cTn>
                                        <p:tgtEl>
                                          <p:spTgt spid="3">
                                            <p:txEl>
                                              <p:pRg st="1" end="1"/>
                                            </p:txEl>
                                          </p:spTgt>
                                        </p:tgtEl>
                                      </p:cBhvr>
                                    </p:animEffect>
                                    <p:anim calcmode="lin" valueType="num">
                                      <p:cBhvr>
                                        <p:cTn id="24"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xEl>
                                              <p:pRg st="1" end="1"/>
                                            </p:txEl>
                                          </p:spTgt>
                                        </p:tgtEl>
                                      </p:cBhvr>
                                      <p:to x="100000" y="60000"/>
                                    </p:animScale>
                                    <p:animScale>
                                      <p:cBhvr>
                                        <p:cTn id="30" dur="166" decel="50000">
                                          <p:stCondLst>
                                            <p:cond delay="676"/>
                                          </p:stCondLst>
                                        </p:cTn>
                                        <p:tgtEl>
                                          <p:spTgt spid="3">
                                            <p:txEl>
                                              <p:pRg st="1" end="1"/>
                                            </p:txEl>
                                          </p:spTgt>
                                        </p:tgtEl>
                                      </p:cBhvr>
                                      <p:to x="100000" y="100000"/>
                                    </p:animScale>
                                    <p:animScale>
                                      <p:cBhvr>
                                        <p:cTn id="31" dur="26">
                                          <p:stCondLst>
                                            <p:cond delay="1312"/>
                                          </p:stCondLst>
                                        </p:cTn>
                                        <p:tgtEl>
                                          <p:spTgt spid="3">
                                            <p:txEl>
                                              <p:pRg st="1" end="1"/>
                                            </p:txEl>
                                          </p:spTgt>
                                        </p:tgtEl>
                                      </p:cBhvr>
                                      <p:to x="100000" y="80000"/>
                                    </p:animScale>
                                    <p:animScale>
                                      <p:cBhvr>
                                        <p:cTn id="32" dur="166" decel="50000">
                                          <p:stCondLst>
                                            <p:cond delay="1338"/>
                                          </p:stCondLst>
                                        </p:cTn>
                                        <p:tgtEl>
                                          <p:spTgt spid="3">
                                            <p:txEl>
                                              <p:pRg st="1" end="1"/>
                                            </p:txEl>
                                          </p:spTgt>
                                        </p:tgtEl>
                                      </p:cBhvr>
                                      <p:to x="100000" y="100000"/>
                                    </p:animScale>
                                    <p:animScale>
                                      <p:cBhvr>
                                        <p:cTn id="33" dur="26">
                                          <p:stCondLst>
                                            <p:cond delay="1642"/>
                                          </p:stCondLst>
                                        </p:cTn>
                                        <p:tgtEl>
                                          <p:spTgt spid="3">
                                            <p:txEl>
                                              <p:pRg st="1" end="1"/>
                                            </p:txEl>
                                          </p:spTgt>
                                        </p:tgtEl>
                                      </p:cBhvr>
                                      <p:to x="100000" y="90000"/>
                                    </p:animScale>
                                    <p:animScale>
                                      <p:cBhvr>
                                        <p:cTn id="34" dur="166" decel="50000">
                                          <p:stCondLst>
                                            <p:cond delay="1668"/>
                                          </p:stCondLst>
                                        </p:cTn>
                                        <p:tgtEl>
                                          <p:spTgt spid="3">
                                            <p:txEl>
                                              <p:pRg st="1" end="1"/>
                                            </p:txEl>
                                          </p:spTgt>
                                        </p:tgtEl>
                                      </p:cBhvr>
                                      <p:to x="100000" y="100000"/>
                                    </p:animScale>
                                    <p:animScale>
                                      <p:cBhvr>
                                        <p:cTn id="35" dur="26">
                                          <p:stCondLst>
                                            <p:cond delay="1808"/>
                                          </p:stCondLst>
                                        </p:cTn>
                                        <p:tgtEl>
                                          <p:spTgt spid="3">
                                            <p:txEl>
                                              <p:pRg st="1" end="1"/>
                                            </p:txEl>
                                          </p:spTgt>
                                        </p:tgtEl>
                                      </p:cBhvr>
                                      <p:to x="100000" y="95000"/>
                                    </p:animScale>
                                    <p:animScale>
                                      <p:cBhvr>
                                        <p:cTn id="36" dur="166" decel="50000">
                                          <p:stCondLst>
                                            <p:cond delay="1834"/>
                                          </p:stCondLst>
                                        </p:cTn>
                                        <p:tgtEl>
                                          <p:spTgt spid="3">
                                            <p:txEl>
                                              <p:pRg st="1" end="1"/>
                                            </p:txEl>
                                          </p:spTgt>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Effect transition="in" filter="wipe(down)">
                                      <p:cBhvr>
                                        <p:cTn id="39" dur="580">
                                          <p:stCondLst>
                                            <p:cond delay="0"/>
                                          </p:stCondLst>
                                        </p:cTn>
                                        <p:tgtEl>
                                          <p:spTgt spid="3">
                                            <p:txEl>
                                              <p:pRg st="2" end="2"/>
                                            </p:txEl>
                                          </p:spTgt>
                                        </p:tgtEl>
                                      </p:cBhvr>
                                    </p:animEffect>
                                    <p:anim calcmode="lin" valueType="num">
                                      <p:cBhvr>
                                        <p:cTn id="40"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xEl>
                                              <p:pRg st="2" end="2"/>
                                            </p:txEl>
                                          </p:spTgt>
                                        </p:tgtEl>
                                      </p:cBhvr>
                                      <p:to x="100000" y="60000"/>
                                    </p:animScale>
                                    <p:animScale>
                                      <p:cBhvr>
                                        <p:cTn id="46" dur="166" decel="50000">
                                          <p:stCondLst>
                                            <p:cond delay="676"/>
                                          </p:stCondLst>
                                        </p:cTn>
                                        <p:tgtEl>
                                          <p:spTgt spid="3">
                                            <p:txEl>
                                              <p:pRg st="2" end="2"/>
                                            </p:txEl>
                                          </p:spTgt>
                                        </p:tgtEl>
                                      </p:cBhvr>
                                      <p:to x="100000" y="100000"/>
                                    </p:animScale>
                                    <p:animScale>
                                      <p:cBhvr>
                                        <p:cTn id="47" dur="26">
                                          <p:stCondLst>
                                            <p:cond delay="1312"/>
                                          </p:stCondLst>
                                        </p:cTn>
                                        <p:tgtEl>
                                          <p:spTgt spid="3">
                                            <p:txEl>
                                              <p:pRg st="2" end="2"/>
                                            </p:txEl>
                                          </p:spTgt>
                                        </p:tgtEl>
                                      </p:cBhvr>
                                      <p:to x="100000" y="80000"/>
                                    </p:animScale>
                                    <p:animScale>
                                      <p:cBhvr>
                                        <p:cTn id="48" dur="166" decel="50000">
                                          <p:stCondLst>
                                            <p:cond delay="1338"/>
                                          </p:stCondLst>
                                        </p:cTn>
                                        <p:tgtEl>
                                          <p:spTgt spid="3">
                                            <p:txEl>
                                              <p:pRg st="2" end="2"/>
                                            </p:txEl>
                                          </p:spTgt>
                                        </p:tgtEl>
                                      </p:cBhvr>
                                      <p:to x="100000" y="100000"/>
                                    </p:animScale>
                                    <p:animScale>
                                      <p:cBhvr>
                                        <p:cTn id="49" dur="26">
                                          <p:stCondLst>
                                            <p:cond delay="1642"/>
                                          </p:stCondLst>
                                        </p:cTn>
                                        <p:tgtEl>
                                          <p:spTgt spid="3">
                                            <p:txEl>
                                              <p:pRg st="2" end="2"/>
                                            </p:txEl>
                                          </p:spTgt>
                                        </p:tgtEl>
                                      </p:cBhvr>
                                      <p:to x="100000" y="90000"/>
                                    </p:animScale>
                                    <p:animScale>
                                      <p:cBhvr>
                                        <p:cTn id="50" dur="166" decel="50000">
                                          <p:stCondLst>
                                            <p:cond delay="1668"/>
                                          </p:stCondLst>
                                        </p:cTn>
                                        <p:tgtEl>
                                          <p:spTgt spid="3">
                                            <p:txEl>
                                              <p:pRg st="2" end="2"/>
                                            </p:txEl>
                                          </p:spTgt>
                                        </p:tgtEl>
                                      </p:cBhvr>
                                      <p:to x="100000" y="100000"/>
                                    </p:animScale>
                                    <p:animScale>
                                      <p:cBhvr>
                                        <p:cTn id="51" dur="26">
                                          <p:stCondLst>
                                            <p:cond delay="1808"/>
                                          </p:stCondLst>
                                        </p:cTn>
                                        <p:tgtEl>
                                          <p:spTgt spid="3">
                                            <p:txEl>
                                              <p:pRg st="2" end="2"/>
                                            </p:txEl>
                                          </p:spTgt>
                                        </p:tgtEl>
                                      </p:cBhvr>
                                      <p:to x="100000" y="95000"/>
                                    </p:animScale>
                                    <p:animScale>
                                      <p:cBhvr>
                                        <p:cTn id="52" dur="166" decel="50000">
                                          <p:stCondLst>
                                            <p:cond delay="1834"/>
                                          </p:stCondLst>
                                        </p:cTn>
                                        <p:tgtEl>
                                          <p:spTgt spid="3">
                                            <p:txEl>
                                              <p:pRg st="2" end="2"/>
                                            </p:txEl>
                                          </p:spTgt>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3">
                                            <p:txEl>
                                              <p:pRg st="3" end="3"/>
                                            </p:txEl>
                                          </p:spTgt>
                                        </p:tgtEl>
                                        <p:attrNameLst>
                                          <p:attrName>style.visibility</p:attrName>
                                        </p:attrNameLst>
                                      </p:cBhvr>
                                      <p:to>
                                        <p:strVal val="visible"/>
                                      </p:to>
                                    </p:set>
                                    <p:animEffect transition="in" filter="wipe(down)">
                                      <p:cBhvr>
                                        <p:cTn id="55" dur="580">
                                          <p:stCondLst>
                                            <p:cond delay="0"/>
                                          </p:stCondLst>
                                        </p:cTn>
                                        <p:tgtEl>
                                          <p:spTgt spid="3">
                                            <p:txEl>
                                              <p:pRg st="3" end="3"/>
                                            </p:txEl>
                                          </p:spTgt>
                                        </p:tgtEl>
                                      </p:cBhvr>
                                    </p:animEffect>
                                    <p:anim calcmode="lin" valueType="num">
                                      <p:cBhvr>
                                        <p:cTn id="56"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3">
                                            <p:txEl>
                                              <p:pRg st="3" end="3"/>
                                            </p:txEl>
                                          </p:spTgt>
                                        </p:tgtEl>
                                      </p:cBhvr>
                                      <p:to x="100000" y="60000"/>
                                    </p:animScale>
                                    <p:animScale>
                                      <p:cBhvr>
                                        <p:cTn id="62" dur="166" decel="50000">
                                          <p:stCondLst>
                                            <p:cond delay="676"/>
                                          </p:stCondLst>
                                        </p:cTn>
                                        <p:tgtEl>
                                          <p:spTgt spid="3">
                                            <p:txEl>
                                              <p:pRg st="3" end="3"/>
                                            </p:txEl>
                                          </p:spTgt>
                                        </p:tgtEl>
                                      </p:cBhvr>
                                      <p:to x="100000" y="100000"/>
                                    </p:animScale>
                                    <p:animScale>
                                      <p:cBhvr>
                                        <p:cTn id="63" dur="26">
                                          <p:stCondLst>
                                            <p:cond delay="1312"/>
                                          </p:stCondLst>
                                        </p:cTn>
                                        <p:tgtEl>
                                          <p:spTgt spid="3">
                                            <p:txEl>
                                              <p:pRg st="3" end="3"/>
                                            </p:txEl>
                                          </p:spTgt>
                                        </p:tgtEl>
                                      </p:cBhvr>
                                      <p:to x="100000" y="80000"/>
                                    </p:animScale>
                                    <p:animScale>
                                      <p:cBhvr>
                                        <p:cTn id="64" dur="166" decel="50000">
                                          <p:stCondLst>
                                            <p:cond delay="1338"/>
                                          </p:stCondLst>
                                        </p:cTn>
                                        <p:tgtEl>
                                          <p:spTgt spid="3">
                                            <p:txEl>
                                              <p:pRg st="3" end="3"/>
                                            </p:txEl>
                                          </p:spTgt>
                                        </p:tgtEl>
                                      </p:cBhvr>
                                      <p:to x="100000" y="100000"/>
                                    </p:animScale>
                                    <p:animScale>
                                      <p:cBhvr>
                                        <p:cTn id="65" dur="26">
                                          <p:stCondLst>
                                            <p:cond delay="1642"/>
                                          </p:stCondLst>
                                        </p:cTn>
                                        <p:tgtEl>
                                          <p:spTgt spid="3">
                                            <p:txEl>
                                              <p:pRg st="3" end="3"/>
                                            </p:txEl>
                                          </p:spTgt>
                                        </p:tgtEl>
                                      </p:cBhvr>
                                      <p:to x="100000" y="90000"/>
                                    </p:animScale>
                                    <p:animScale>
                                      <p:cBhvr>
                                        <p:cTn id="66" dur="166" decel="50000">
                                          <p:stCondLst>
                                            <p:cond delay="1668"/>
                                          </p:stCondLst>
                                        </p:cTn>
                                        <p:tgtEl>
                                          <p:spTgt spid="3">
                                            <p:txEl>
                                              <p:pRg st="3" end="3"/>
                                            </p:txEl>
                                          </p:spTgt>
                                        </p:tgtEl>
                                      </p:cBhvr>
                                      <p:to x="100000" y="100000"/>
                                    </p:animScale>
                                    <p:animScale>
                                      <p:cBhvr>
                                        <p:cTn id="67" dur="26">
                                          <p:stCondLst>
                                            <p:cond delay="1808"/>
                                          </p:stCondLst>
                                        </p:cTn>
                                        <p:tgtEl>
                                          <p:spTgt spid="3">
                                            <p:txEl>
                                              <p:pRg st="3" end="3"/>
                                            </p:txEl>
                                          </p:spTgt>
                                        </p:tgtEl>
                                      </p:cBhvr>
                                      <p:to x="100000" y="95000"/>
                                    </p:animScale>
                                    <p:animScale>
                                      <p:cBhvr>
                                        <p:cTn id="68" dur="166" decel="50000">
                                          <p:stCondLst>
                                            <p:cond delay="1834"/>
                                          </p:stCondLst>
                                        </p:cTn>
                                        <p:tgtEl>
                                          <p:spTgt spid="3">
                                            <p:txEl>
                                              <p:pRg st="3" end="3"/>
                                            </p:txEl>
                                          </p:spTgt>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3">
                                            <p:txEl>
                                              <p:pRg st="4" end="4"/>
                                            </p:txEl>
                                          </p:spTgt>
                                        </p:tgtEl>
                                        <p:attrNameLst>
                                          <p:attrName>style.visibility</p:attrName>
                                        </p:attrNameLst>
                                      </p:cBhvr>
                                      <p:to>
                                        <p:strVal val="visible"/>
                                      </p:to>
                                    </p:set>
                                    <p:animEffect transition="in" filter="wipe(down)">
                                      <p:cBhvr>
                                        <p:cTn id="71" dur="580">
                                          <p:stCondLst>
                                            <p:cond delay="0"/>
                                          </p:stCondLst>
                                        </p:cTn>
                                        <p:tgtEl>
                                          <p:spTgt spid="3">
                                            <p:txEl>
                                              <p:pRg st="4" end="4"/>
                                            </p:txEl>
                                          </p:spTgt>
                                        </p:tgtEl>
                                      </p:cBhvr>
                                    </p:animEffect>
                                    <p:anim calcmode="lin" valueType="num">
                                      <p:cBhvr>
                                        <p:cTn id="72"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3">
                                            <p:txEl>
                                              <p:pRg st="4" end="4"/>
                                            </p:txEl>
                                          </p:spTgt>
                                        </p:tgtEl>
                                      </p:cBhvr>
                                      <p:to x="100000" y="60000"/>
                                    </p:animScale>
                                    <p:animScale>
                                      <p:cBhvr>
                                        <p:cTn id="78" dur="166" decel="50000">
                                          <p:stCondLst>
                                            <p:cond delay="676"/>
                                          </p:stCondLst>
                                        </p:cTn>
                                        <p:tgtEl>
                                          <p:spTgt spid="3">
                                            <p:txEl>
                                              <p:pRg st="4" end="4"/>
                                            </p:txEl>
                                          </p:spTgt>
                                        </p:tgtEl>
                                      </p:cBhvr>
                                      <p:to x="100000" y="100000"/>
                                    </p:animScale>
                                    <p:animScale>
                                      <p:cBhvr>
                                        <p:cTn id="79" dur="26">
                                          <p:stCondLst>
                                            <p:cond delay="1312"/>
                                          </p:stCondLst>
                                        </p:cTn>
                                        <p:tgtEl>
                                          <p:spTgt spid="3">
                                            <p:txEl>
                                              <p:pRg st="4" end="4"/>
                                            </p:txEl>
                                          </p:spTgt>
                                        </p:tgtEl>
                                      </p:cBhvr>
                                      <p:to x="100000" y="80000"/>
                                    </p:animScale>
                                    <p:animScale>
                                      <p:cBhvr>
                                        <p:cTn id="80" dur="166" decel="50000">
                                          <p:stCondLst>
                                            <p:cond delay="1338"/>
                                          </p:stCondLst>
                                        </p:cTn>
                                        <p:tgtEl>
                                          <p:spTgt spid="3">
                                            <p:txEl>
                                              <p:pRg st="4" end="4"/>
                                            </p:txEl>
                                          </p:spTgt>
                                        </p:tgtEl>
                                      </p:cBhvr>
                                      <p:to x="100000" y="100000"/>
                                    </p:animScale>
                                    <p:animScale>
                                      <p:cBhvr>
                                        <p:cTn id="81" dur="26">
                                          <p:stCondLst>
                                            <p:cond delay="1642"/>
                                          </p:stCondLst>
                                        </p:cTn>
                                        <p:tgtEl>
                                          <p:spTgt spid="3">
                                            <p:txEl>
                                              <p:pRg st="4" end="4"/>
                                            </p:txEl>
                                          </p:spTgt>
                                        </p:tgtEl>
                                      </p:cBhvr>
                                      <p:to x="100000" y="90000"/>
                                    </p:animScale>
                                    <p:animScale>
                                      <p:cBhvr>
                                        <p:cTn id="82" dur="166" decel="50000">
                                          <p:stCondLst>
                                            <p:cond delay="1668"/>
                                          </p:stCondLst>
                                        </p:cTn>
                                        <p:tgtEl>
                                          <p:spTgt spid="3">
                                            <p:txEl>
                                              <p:pRg st="4" end="4"/>
                                            </p:txEl>
                                          </p:spTgt>
                                        </p:tgtEl>
                                      </p:cBhvr>
                                      <p:to x="100000" y="100000"/>
                                    </p:animScale>
                                    <p:animScale>
                                      <p:cBhvr>
                                        <p:cTn id="83" dur="26">
                                          <p:stCondLst>
                                            <p:cond delay="1808"/>
                                          </p:stCondLst>
                                        </p:cTn>
                                        <p:tgtEl>
                                          <p:spTgt spid="3">
                                            <p:txEl>
                                              <p:pRg st="4" end="4"/>
                                            </p:txEl>
                                          </p:spTgt>
                                        </p:tgtEl>
                                      </p:cBhvr>
                                      <p:to x="100000" y="95000"/>
                                    </p:animScale>
                                    <p:animScale>
                                      <p:cBhvr>
                                        <p:cTn id="84"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359107" y="76200"/>
            <a:ext cx="72007" cy="1397000"/>
          </a:xfrm>
        </p:spPr>
        <p:txBody>
          <a:bodyPr/>
          <a:lstStyle/>
          <a:p>
            <a:endParaRPr lang="tr-TR" dirty="0"/>
          </a:p>
        </p:txBody>
      </p:sp>
      <p:sp>
        <p:nvSpPr>
          <p:cNvPr id="3" name="İçerik Yer Tutucusu 2"/>
          <p:cNvSpPr>
            <a:spLocks noGrp="1"/>
          </p:cNvSpPr>
          <p:nvPr>
            <p:ph idx="1"/>
          </p:nvPr>
        </p:nvSpPr>
        <p:spPr>
          <a:xfrm>
            <a:off x="0" y="76200"/>
            <a:ext cx="12188825" cy="6781800"/>
          </a:xfrm>
        </p:spPr>
        <p:txBody>
          <a:bodyPr>
            <a:normAutofit/>
          </a:bodyPr>
          <a:lstStyle/>
          <a:p>
            <a:pPr marL="0" indent="0" algn="ctr">
              <a:buNone/>
            </a:pPr>
            <a:endParaRPr lang="tr-TR" sz="4000" dirty="0" smtClean="0"/>
          </a:p>
          <a:p>
            <a:pPr marL="0" indent="0" algn="ctr">
              <a:buNone/>
            </a:pPr>
            <a:endParaRPr lang="tr-TR" sz="4000" dirty="0" smtClean="0">
              <a:solidFill>
                <a:schemeClr val="tx2"/>
              </a:solidFill>
            </a:endParaRPr>
          </a:p>
          <a:p>
            <a:pPr marL="0" indent="0" algn="ctr">
              <a:buNone/>
            </a:pPr>
            <a:r>
              <a:rPr lang="tr-TR" sz="4000" dirty="0" smtClean="0">
                <a:solidFill>
                  <a:schemeClr val="tx2"/>
                </a:solidFill>
              </a:rPr>
              <a:t>Bir </a:t>
            </a:r>
            <a:r>
              <a:rPr lang="tr-TR" sz="4000" dirty="0">
                <a:solidFill>
                  <a:schemeClr val="tx2"/>
                </a:solidFill>
              </a:rPr>
              <a:t>olayı, bir durumu, bir kavramı daha etkileyici anlatmak için en az iki sözcüğün bir araya gelmesiyle oluşan ve çoğu zaman gerçek anlamdan uzaklaşıp kendine özgü anlam kazanan kelime gruplarına </a:t>
            </a:r>
            <a:r>
              <a:rPr lang="tr-TR" sz="4000" dirty="0">
                <a:solidFill>
                  <a:srgbClr val="FF0000"/>
                </a:solidFill>
              </a:rPr>
              <a:t>deyim</a:t>
            </a:r>
            <a:r>
              <a:rPr lang="tr-TR" sz="4000" dirty="0">
                <a:solidFill>
                  <a:schemeClr val="tx2"/>
                </a:solidFill>
              </a:rPr>
              <a:t> denir</a:t>
            </a:r>
          </a:p>
        </p:txBody>
      </p:sp>
    </p:spTree>
    <p:extLst>
      <p:ext uri="{BB962C8B-B14F-4D97-AF65-F5344CB8AC3E}">
        <p14:creationId xmlns:p14="http://schemas.microsoft.com/office/powerpoint/2010/main" xmlns="" val="2679426458"/>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3">
                                            <p:txEl>
                                              <p:pRg st="2" end="2"/>
                                            </p:txEl>
                                          </p:spTgt>
                                        </p:tgtEl>
                                        <p:attrNameLst>
                                          <p:attrName>style.visibility</p:attrName>
                                        </p:attrNameLst>
                                      </p:cBhvr>
                                      <p:to>
                                        <p:strVal val="visible"/>
                                      </p:to>
                                    </p:set>
                                    <p:set>
                                      <p:cBhvr>
                                        <p:cTn id="7" dur="114" fill="hold">
                                          <p:stCondLst>
                                            <p:cond delay="0"/>
                                          </p:stCondLst>
                                        </p:cTn>
                                        <p:tgtEl>
                                          <p:spTgt spid="3">
                                            <p:txEl>
                                              <p:pRg st="2" end="2"/>
                                            </p:txEl>
                                          </p:spTgt>
                                        </p:tgtEl>
                                        <p:attrNameLst>
                                          <p:attrName>style.rotation</p:attrName>
                                        </p:attrNameLst>
                                      </p:cBhvr>
                                      <p:to>
                                        <p:strVal val="-45.0"/>
                                      </p:to>
                                    </p:set>
                                    <p:anim calcmode="lin" valueType="num">
                                      <p:cBhvr>
                                        <p:cTn id="8" dur="114" fill="hold">
                                          <p:stCondLst>
                                            <p:cond delay="114"/>
                                          </p:stCondLst>
                                        </p:cTn>
                                        <p:tgtEl>
                                          <p:spTgt spid="3">
                                            <p:txEl>
                                              <p:pRg st="2" end="2"/>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3">
                                            <p:txEl>
                                              <p:pRg st="2" end="2"/>
                                            </p:txEl>
                                          </p:spTgt>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3">
                                            <p:txEl>
                                              <p:pRg st="2" end="2"/>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3">
                                            <p:txEl>
                                              <p:pRg st="2" end="2"/>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91156" y="76200"/>
            <a:ext cx="288031" cy="6305128"/>
          </a:xfrm>
        </p:spPr>
        <p:txBody>
          <a:bodyPr/>
          <a:lstStyle/>
          <a:p>
            <a:endParaRPr lang="tr-TR" dirty="0"/>
          </a:p>
        </p:txBody>
      </p:sp>
      <p:sp>
        <p:nvSpPr>
          <p:cNvPr id="3" name="İçerik Yer Tutucusu 2"/>
          <p:cNvSpPr>
            <a:spLocks noGrp="1"/>
          </p:cNvSpPr>
          <p:nvPr>
            <p:ph idx="1"/>
          </p:nvPr>
        </p:nvSpPr>
        <p:spPr>
          <a:xfrm>
            <a:off x="117748" y="188640"/>
            <a:ext cx="11809312" cy="6669360"/>
          </a:xfrm>
        </p:spPr>
        <p:txBody>
          <a:bodyPr>
            <a:normAutofit/>
          </a:bodyPr>
          <a:lstStyle/>
          <a:p>
            <a:pPr marL="0" indent="0">
              <a:buNone/>
            </a:pPr>
            <a:r>
              <a:rPr lang="tr-TR" sz="3200" dirty="0">
                <a:solidFill>
                  <a:srgbClr val="FF0000"/>
                </a:solidFill>
              </a:rPr>
              <a:t>Ders Kitaplarında Yer Alan Deyimler ve Anlamları</a:t>
            </a:r>
          </a:p>
          <a:p>
            <a:r>
              <a:rPr lang="tr-TR" dirty="0"/>
              <a:t>Eli kolu bağlı </a:t>
            </a:r>
            <a:r>
              <a:rPr lang="tr-TR" dirty="0" err="1"/>
              <a:t>olmak:Bir</a:t>
            </a:r>
            <a:r>
              <a:rPr lang="tr-TR" dirty="0"/>
              <a:t> engel dolayısıyla bir iş yapamaz hale gelmek.</a:t>
            </a:r>
          </a:p>
          <a:p>
            <a:r>
              <a:rPr lang="tr-TR" dirty="0"/>
              <a:t>Foyası meydana </a:t>
            </a:r>
            <a:r>
              <a:rPr lang="tr-TR" dirty="0" err="1"/>
              <a:t>çıkmak:Bir</a:t>
            </a:r>
            <a:r>
              <a:rPr lang="tr-TR" dirty="0"/>
              <a:t> olay dolayısıyla bir kimsenin kötü niteliğinin ortaya çıkması</a:t>
            </a:r>
          </a:p>
          <a:p>
            <a:r>
              <a:rPr lang="tr-TR" dirty="0"/>
              <a:t>Gönül </a:t>
            </a:r>
            <a:r>
              <a:rPr lang="tr-TR" dirty="0" err="1"/>
              <a:t>almak:Sevindirmek</a:t>
            </a:r>
            <a:r>
              <a:rPr lang="tr-TR" dirty="0"/>
              <a:t>.</a:t>
            </a:r>
          </a:p>
          <a:p>
            <a:r>
              <a:rPr lang="tr-TR" dirty="0"/>
              <a:t>Gönül </a:t>
            </a:r>
            <a:r>
              <a:rPr lang="tr-TR" dirty="0" err="1"/>
              <a:t>yarası:Bir</a:t>
            </a:r>
            <a:r>
              <a:rPr lang="tr-TR" dirty="0"/>
              <a:t> kimseyi bir kimseyi derin üzüntüde bırakan acı.</a:t>
            </a:r>
          </a:p>
          <a:p>
            <a:r>
              <a:rPr lang="tr-TR" dirty="0"/>
              <a:t>Gözleri </a:t>
            </a:r>
            <a:r>
              <a:rPr lang="tr-TR" dirty="0" err="1"/>
              <a:t>parlamak:Gözlerinde</a:t>
            </a:r>
            <a:r>
              <a:rPr lang="tr-TR" dirty="0"/>
              <a:t> sevinç ve istek belirmek</a:t>
            </a:r>
            <a:r>
              <a:rPr lang="tr-TR" dirty="0" smtClean="0"/>
              <a:t>.</a:t>
            </a:r>
            <a:endParaRPr lang="tr-TR" dirty="0"/>
          </a:p>
          <a:p>
            <a:r>
              <a:rPr lang="tr-TR" dirty="0"/>
              <a:t>Gözlerine </a:t>
            </a:r>
            <a:r>
              <a:rPr lang="tr-TR" dirty="0" err="1"/>
              <a:t>inanamak:Hiç</a:t>
            </a:r>
            <a:r>
              <a:rPr lang="tr-TR" dirty="0"/>
              <a:t> beklenmeyen bir şeyin görülmesi karşısında şaşırmak.</a:t>
            </a:r>
          </a:p>
          <a:p>
            <a:r>
              <a:rPr lang="tr-TR" dirty="0"/>
              <a:t>Gözüne </a:t>
            </a:r>
            <a:r>
              <a:rPr lang="tr-TR" dirty="0" err="1"/>
              <a:t>girmek:Birinin</a:t>
            </a:r>
            <a:r>
              <a:rPr lang="tr-TR" dirty="0"/>
              <a:t> sevgi ve ilgisini kazanmak. 28-İçi cız </a:t>
            </a:r>
            <a:r>
              <a:rPr lang="tr-TR" dirty="0" err="1"/>
              <a:t>etmek:Ansızın</a:t>
            </a:r>
            <a:r>
              <a:rPr lang="tr-TR" dirty="0"/>
              <a:t> içi sızlamak.</a:t>
            </a:r>
          </a:p>
          <a:p>
            <a:r>
              <a:rPr lang="tr-TR" dirty="0"/>
              <a:t>Kalp </a:t>
            </a:r>
            <a:r>
              <a:rPr lang="tr-TR" dirty="0" err="1"/>
              <a:t>kırmak:Gönük</a:t>
            </a:r>
            <a:r>
              <a:rPr lang="tr-TR" dirty="0"/>
              <a:t> kırmak.</a:t>
            </a:r>
          </a:p>
        </p:txBody>
      </p:sp>
    </p:spTree>
    <p:extLst>
      <p:ext uri="{BB962C8B-B14F-4D97-AF65-F5344CB8AC3E}">
        <p14:creationId xmlns:p14="http://schemas.microsoft.com/office/powerpoint/2010/main" xmlns="" val="181219308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5" end="5"/>
                                            </p:txEl>
                                          </p:spTgt>
                                        </p:tgtEl>
                                        <p:attrNameLst>
                                          <p:attrName>style.visibility</p:attrName>
                                        </p:attrNameLst>
                                      </p:cBhvr>
                                      <p:to>
                                        <p:strVal val="visible"/>
                                      </p:to>
                                    </p:set>
                                    <p:animEffect transition="in" filter="wipe(down)">
                                      <p:cBhvr>
                                        <p:cTn id="97" dur="580">
                                          <p:stCondLst>
                                            <p:cond delay="0"/>
                                          </p:stCondLst>
                                        </p:cTn>
                                        <p:tgtEl>
                                          <p:spTgt spid="3">
                                            <p:txEl>
                                              <p:pRg st="5" end="5"/>
                                            </p:txEl>
                                          </p:spTgt>
                                        </p:tgtEl>
                                      </p:cBhvr>
                                    </p:animEffect>
                                    <p:anim calcmode="lin" valueType="num">
                                      <p:cBhvr>
                                        <p:cTn id="9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5" end="5"/>
                                            </p:txEl>
                                          </p:spTgt>
                                        </p:tgtEl>
                                      </p:cBhvr>
                                      <p:to x="100000" y="60000"/>
                                    </p:animScale>
                                    <p:animScale>
                                      <p:cBhvr>
                                        <p:cTn id="104" dur="166" decel="50000">
                                          <p:stCondLst>
                                            <p:cond delay="676"/>
                                          </p:stCondLst>
                                        </p:cTn>
                                        <p:tgtEl>
                                          <p:spTgt spid="3">
                                            <p:txEl>
                                              <p:pRg st="5" end="5"/>
                                            </p:txEl>
                                          </p:spTgt>
                                        </p:tgtEl>
                                      </p:cBhvr>
                                      <p:to x="100000" y="100000"/>
                                    </p:animScale>
                                    <p:animScale>
                                      <p:cBhvr>
                                        <p:cTn id="105" dur="26">
                                          <p:stCondLst>
                                            <p:cond delay="1312"/>
                                          </p:stCondLst>
                                        </p:cTn>
                                        <p:tgtEl>
                                          <p:spTgt spid="3">
                                            <p:txEl>
                                              <p:pRg st="5" end="5"/>
                                            </p:txEl>
                                          </p:spTgt>
                                        </p:tgtEl>
                                      </p:cBhvr>
                                      <p:to x="100000" y="80000"/>
                                    </p:animScale>
                                    <p:animScale>
                                      <p:cBhvr>
                                        <p:cTn id="106" dur="166" decel="50000">
                                          <p:stCondLst>
                                            <p:cond delay="1338"/>
                                          </p:stCondLst>
                                        </p:cTn>
                                        <p:tgtEl>
                                          <p:spTgt spid="3">
                                            <p:txEl>
                                              <p:pRg st="5" end="5"/>
                                            </p:txEl>
                                          </p:spTgt>
                                        </p:tgtEl>
                                      </p:cBhvr>
                                      <p:to x="100000" y="100000"/>
                                    </p:animScale>
                                    <p:animScale>
                                      <p:cBhvr>
                                        <p:cTn id="107" dur="26">
                                          <p:stCondLst>
                                            <p:cond delay="1642"/>
                                          </p:stCondLst>
                                        </p:cTn>
                                        <p:tgtEl>
                                          <p:spTgt spid="3">
                                            <p:txEl>
                                              <p:pRg st="5" end="5"/>
                                            </p:txEl>
                                          </p:spTgt>
                                        </p:tgtEl>
                                      </p:cBhvr>
                                      <p:to x="100000" y="90000"/>
                                    </p:animScale>
                                    <p:animScale>
                                      <p:cBhvr>
                                        <p:cTn id="108" dur="166" decel="50000">
                                          <p:stCondLst>
                                            <p:cond delay="1668"/>
                                          </p:stCondLst>
                                        </p:cTn>
                                        <p:tgtEl>
                                          <p:spTgt spid="3">
                                            <p:txEl>
                                              <p:pRg st="5" end="5"/>
                                            </p:txEl>
                                          </p:spTgt>
                                        </p:tgtEl>
                                      </p:cBhvr>
                                      <p:to x="100000" y="100000"/>
                                    </p:animScale>
                                    <p:animScale>
                                      <p:cBhvr>
                                        <p:cTn id="109" dur="26">
                                          <p:stCondLst>
                                            <p:cond delay="1808"/>
                                          </p:stCondLst>
                                        </p:cTn>
                                        <p:tgtEl>
                                          <p:spTgt spid="3">
                                            <p:txEl>
                                              <p:pRg st="5" end="5"/>
                                            </p:txEl>
                                          </p:spTgt>
                                        </p:tgtEl>
                                      </p:cBhvr>
                                      <p:to x="100000" y="95000"/>
                                    </p:animScale>
                                    <p:animScale>
                                      <p:cBhvr>
                                        <p:cTn id="110" dur="166" decel="50000">
                                          <p:stCondLst>
                                            <p:cond delay="1834"/>
                                          </p:stCondLst>
                                        </p:cTn>
                                        <p:tgtEl>
                                          <p:spTgt spid="3">
                                            <p:txEl>
                                              <p:p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3">
                                            <p:txEl>
                                              <p:pRg st="6" end="6"/>
                                            </p:txEl>
                                          </p:spTgt>
                                        </p:tgtEl>
                                        <p:attrNameLst>
                                          <p:attrName>style.visibility</p:attrName>
                                        </p:attrNameLst>
                                      </p:cBhvr>
                                      <p:to>
                                        <p:strVal val="visible"/>
                                      </p:to>
                                    </p:set>
                                    <p:animEffect transition="in" filter="wipe(down)">
                                      <p:cBhvr>
                                        <p:cTn id="115" dur="580">
                                          <p:stCondLst>
                                            <p:cond delay="0"/>
                                          </p:stCondLst>
                                        </p:cTn>
                                        <p:tgtEl>
                                          <p:spTgt spid="3">
                                            <p:txEl>
                                              <p:pRg st="6" end="6"/>
                                            </p:txEl>
                                          </p:spTgt>
                                        </p:tgtEl>
                                      </p:cBhvr>
                                    </p:animEffect>
                                    <p:anim calcmode="lin" valueType="num">
                                      <p:cBhvr>
                                        <p:cTn id="116"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3">
                                            <p:txEl>
                                              <p:pRg st="6" end="6"/>
                                            </p:txEl>
                                          </p:spTgt>
                                        </p:tgtEl>
                                      </p:cBhvr>
                                      <p:to x="100000" y="60000"/>
                                    </p:animScale>
                                    <p:animScale>
                                      <p:cBhvr>
                                        <p:cTn id="122" dur="166" decel="50000">
                                          <p:stCondLst>
                                            <p:cond delay="676"/>
                                          </p:stCondLst>
                                        </p:cTn>
                                        <p:tgtEl>
                                          <p:spTgt spid="3">
                                            <p:txEl>
                                              <p:pRg st="6" end="6"/>
                                            </p:txEl>
                                          </p:spTgt>
                                        </p:tgtEl>
                                      </p:cBhvr>
                                      <p:to x="100000" y="100000"/>
                                    </p:animScale>
                                    <p:animScale>
                                      <p:cBhvr>
                                        <p:cTn id="123" dur="26">
                                          <p:stCondLst>
                                            <p:cond delay="1312"/>
                                          </p:stCondLst>
                                        </p:cTn>
                                        <p:tgtEl>
                                          <p:spTgt spid="3">
                                            <p:txEl>
                                              <p:pRg st="6" end="6"/>
                                            </p:txEl>
                                          </p:spTgt>
                                        </p:tgtEl>
                                      </p:cBhvr>
                                      <p:to x="100000" y="80000"/>
                                    </p:animScale>
                                    <p:animScale>
                                      <p:cBhvr>
                                        <p:cTn id="124" dur="166" decel="50000">
                                          <p:stCondLst>
                                            <p:cond delay="1338"/>
                                          </p:stCondLst>
                                        </p:cTn>
                                        <p:tgtEl>
                                          <p:spTgt spid="3">
                                            <p:txEl>
                                              <p:pRg st="6" end="6"/>
                                            </p:txEl>
                                          </p:spTgt>
                                        </p:tgtEl>
                                      </p:cBhvr>
                                      <p:to x="100000" y="100000"/>
                                    </p:animScale>
                                    <p:animScale>
                                      <p:cBhvr>
                                        <p:cTn id="125" dur="26">
                                          <p:stCondLst>
                                            <p:cond delay="1642"/>
                                          </p:stCondLst>
                                        </p:cTn>
                                        <p:tgtEl>
                                          <p:spTgt spid="3">
                                            <p:txEl>
                                              <p:pRg st="6" end="6"/>
                                            </p:txEl>
                                          </p:spTgt>
                                        </p:tgtEl>
                                      </p:cBhvr>
                                      <p:to x="100000" y="90000"/>
                                    </p:animScale>
                                    <p:animScale>
                                      <p:cBhvr>
                                        <p:cTn id="126" dur="166" decel="50000">
                                          <p:stCondLst>
                                            <p:cond delay="1668"/>
                                          </p:stCondLst>
                                        </p:cTn>
                                        <p:tgtEl>
                                          <p:spTgt spid="3">
                                            <p:txEl>
                                              <p:pRg st="6" end="6"/>
                                            </p:txEl>
                                          </p:spTgt>
                                        </p:tgtEl>
                                      </p:cBhvr>
                                      <p:to x="100000" y="100000"/>
                                    </p:animScale>
                                    <p:animScale>
                                      <p:cBhvr>
                                        <p:cTn id="127" dur="26">
                                          <p:stCondLst>
                                            <p:cond delay="1808"/>
                                          </p:stCondLst>
                                        </p:cTn>
                                        <p:tgtEl>
                                          <p:spTgt spid="3">
                                            <p:txEl>
                                              <p:pRg st="6" end="6"/>
                                            </p:txEl>
                                          </p:spTgt>
                                        </p:tgtEl>
                                      </p:cBhvr>
                                      <p:to x="100000" y="95000"/>
                                    </p:animScale>
                                    <p:animScale>
                                      <p:cBhvr>
                                        <p:cTn id="128" dur="166" decel="50000">
                                          <p:stCondLst>
                                            <p:cond delay="1834"/>
                                          </p:stCondLst>
                                        </p:cTn>
                                        <p:tgtEl>
                                          <p:spTgt spid="3">
                                            <p:txEl>
                                              <p:p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3">
                                            <p:txEl>
                                              <p:pRg st="7" end="7"/>
                                            </p:txEl>
                                          </p:spTgt>
                                        </p:tgtEl>
                                        <p:attrNameLst>
                                          <p:attrName>style.visibility</p:attrName>
                                        </p:attrNameLst>
                                      </p:cBhvr>
                                      <p:to>
                                        <p:strVal val="visible"/>
                                      </p:to>
                                    </p:set>
                                    <p:animEffect transition="in" filter="wipe(down)">
                                      <p:cBhvr>
                                        <p:cTn id="133" dur="580">
                                          <p:stCondLst>
                                            <p:cond delay="0"/>
                                          </p:stCondLst>
                                        </p:cTn>
                                        <p:tgtEl>
                                          <p:spTgt spid="3">
                                            <p:txEl>
                                              <p:pRg st="7" end="7"/>
                                            </p:txEl>
                                          </p:spTgt>
                                        </p:tgtEl>
                                      </p:cBhvr>
                                    </p:animEffect>
                                    <p:anim calcmode="lin" valueType="num">
                                      <p:cBhvr>
                                        <p:cTn id="134"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3">
                                            <p:txEl>
                                              <p:pRg st="7" end="7"/>
                                            </p:txEl>
                                          </p:spTgt>
                                        </p:tgtEl>
                                      </p:cBhvr>
                                      <p:to x="100000" y="60000"/>
                                    </p:animScale>
                                    <p:animScale>
                                      <p:cBhvr>
                                        <p:cTn id="140" dur="166" decel="50000">
                                          <p:stCondLst>
                                            <p:cond delay="676"/>
                                          </p:stCondLst>
                                        </p:cTn>
                                        <p:tgtEl>
                                          <p:spTgt spid="3">
                                            <p:txEl>
                                              <p:pRg st="7" end="7"/>
                                            </p:txEl>
                                          </p:spTgt>
                                        </p:tgtEl>
                                      </p:cBhvr>
                                      <p:to x="100000" y="100000"/>
                                    </p:animScale>
                                    <p:animScale>
                                      <p:cBhvr>
                                        <p:cTn id="141" dur="26">
                                          <p:stCondLst>
                                            <p:cond delay="1312"/>
                                          </p:stCondLst>
                                        </p:cTn>
                                        <p:tgtEl>
                                          <p:spTgt spid="3">
                                            <p:txEl>
                                              <p:pRg st="7" end="7"/>
                                            </p:txEl>
                                          </p:spTgt>
                                        </p:tgtEl>
                                      </p:cBhvr>
                                      <p:to x="100000" y="80000"/>
                                    </p:animScale>
                                    <p:animScale>
                                      <p:cBhvr>
                                        <p:cTn id="142" dur="166" decel="50000">
                                          <p:stCondLst>
                                            <p:cond delay="1338"/>
                                          </p:stCondLst>
                                        </p:cTn>
                                        <p:tgtEl>
                                          <p:spTgt spid="3">
                                            <p:txEl>
                                              <p:pRg st="7" end="7"/>
                                            </p:txEl>
                                          </p:spTgt>
                                        </p:tgtEl>
                                      </p:cBhvr>
                                      <p:to x="100000" y="100000"/>
                                    </p:animScale>
                                    <p:animScale>
                                      <p:cBhvr>
                                        <p:cTn id="143" dur="26">
                                          <p:stCondLst>
                                            <p:cond delay="1642"/>
                                          </p:stCondLst>
                                        </p:cTn>
                                        <p:tgtEl>
                                          <p:spTgt spid="3">
                                            <p:txEl>
                                              <p:pRg st="7" end="7"/>
                                            </p:txEl>
                                          </p:spTgt>
                                        </p:tgtEl>
                                      </p:cBhvr>
                                      <p:to x="100000" y="90000"/>
                                    </p:animScale>
                                    <p:animScale>
                                      <p:cBhvr>
                                        <p:cTn id="144" dur="166" decel="50000">
                                          <p:stCondLst>
                                            <p:cond delay="1668"/>
                                          </p:stCondLst>
                                        </p:cTn>
                                        <p:tgtEl>
                                          <p:spTgt spid="3">
                                            <p:txEl>
                                              <p:pRg st="7" end="7"/>
                                            </p:txEl>
                                          </p:spTgt>
                                        </p:tgtEl>
                                      </p:cBhvr>
                                      <p:to x="100000" y="100000"/>
                                    </p:animScale>
                                    <p:animScale>
                                      <p:cBhvr>
                                        <p:cTn id="145" dur="26">
                                          <p:stCondLst>
                                            <p:cond delay="1808"/>
                                          </p:stCondLst>
                                        </p:cTn>
                                        <p:tgtEl>
                                          <p:spTgt spid="3">
                                            <p:txEl>
                                              <p:pRg st="7" end="7"/>
                                            </p:txEl>
                                          </p:spTgt>
                                        </p:tgtEl>
                                      </p:cBhvr>
                                      <p:to x="100000" y="95000"/>
                                    </p:animScale>
                                    <p:animScale>
                                      <p:cBhvr>
                                        <p:cTn id="146" dur="166" decel="50000">
                                          <p:stCondLst>
                                            <p:cond delay="1834"/>
                                          </p:stCondLst>
                                        </p:cTn>
                                        <p:tgtEl>
                                          <p:spTgt spid="3">
                                            <p:txEl>
                                              <p:p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3">
                                            <p:txEl>
                                              <p:pRg st="8" end="8"/>
                                            </p:txEl>
                                          </p:spTgt>
                                        </p:tgtEl>
                                        <p:attrNameLst>
                                          <p:attrName>style.visibility</p:attrName>
                                        </p:attrNameLst>
                                      </p:cBhvr>
                                      <p:to>
                                        <p:strVal val="visible"/>
                                      </p:to>
                                    </p:set>
                                    <p:animEffect transition="in" filter="wipe(down)">
                                      <p:cBhvr>
                                        <p:cTn id="151" dur="580">
                                          <p:stCondLst>
                                            <p:cond delay="0"/>
                                          </p:stCondLst>
                                        </p:cTn>
                                        <p:tgtEl>
                                          <p:spTgt spid="3">
                                            <p:txEl>
                                              <p:pRg st="8" end="8"/>
                                            </p:txEl>
                                          </p:spTgt>
                                        </p:tgtEl>
                                      </p:cBhvr>
                                    </p:animEffect>
                                    <p:anim calcmode="lin" valueType="num">
                                      <p:cBhvr>
                                        <p:cTn id="152"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57" dur="26">
                                          <p:stCondLst>
                                            <p:cond delay="650"/>
                                          </p:stCondLst>
                                        </p:cTn>
                                        <p:tgtEl>
                                          <p:spTgt spid="3">
                                            <p:txEl>
                                              <p:pRg st="8" end="8"/>
                                            </p:txEl>
                                          </p:spTgt>
                                        </p:tgtEl>
                                      </p:cBhvr>
                                      <p:to x="100000" y="60000"/>
                                    </p:animScale>
                                    <p:animScale>
                                      <p:cBhvr>
                                        <p:cTn id="158" dur="166" decel="50000">
                                          <p:stCondLst>
                                            <p:cond delay="676"/>
                                          </p:stCondLst>
                                        </p:cTn>
                                        <p:tgtEl>
                                          <p:spTgt spid="3">
                                            <p:txEl>
                                              <p:pRg st="8" end="8"/>
                                            </p:txEl>
                                          </p:spTgt>
                                        </p:tgtEl>
                                      </p:cBhvr>
                                      <p:to x="100000" y="100000"/>
                                    </p:animScale>
                                    <p:animScale>
                                      <p:cBhvr>
                                        <p:cTn id="159" dur="26">
                                          <p:stCondLst>
                                            <p:cond delay="1312"/>
                                          </p:stCondLst>
                                        </p:cTn>
                                        <p:tgtEl>
                                          <p:spTgt spid="3">
                                            <p:txEl>
                                              <p:pRg st="8" end="8"/>
                                            </p:txEl>
                                          </p:spTgt>
                                        </p:tgtEl>
                                      </p:cBhvr>
                                      <p:to x="100000" y="80000"/>
                                    </p:animScale>
                                    <p:animScale>
                                      <p:cBhvr>
                                        <p:cTn id="160" dur="166" decel="50000">
                                          <p:stCondLst>
                                            <p:cond delay="1338"/>
                                          </p:stCondLst>
                                        </p:cTn>
                                        <p:tgtEl>
                                          <p:spTgt spid="3">
                                            <p:txEl>
                                              <p:pRg st="8" end="8"/>
                                            </p:txEl>
                                          </p:spTgt>
                                        </p:tgtEl>
                                      </p:cBhvr>
                                      <p:to x="100000" y="100000"/>
                                    </p:animScale>
                                    <p:animScale>
                                      <p:cBhvr>
                                        <p:cTn id="161" dur="26">
                                          <p:stCondLst>
                                            <p:cond delay="1642"/>
                                          </p:stCondLst>
                                        </p:cTn>
                                        <p:tgtEl>
                                          <p:spTgt spid="3">
                                            <p:txEl>
                                              <p:pRg st="8" end="8"/>
                                            </p:txEl>
                                          </p:spTgt>
                                        </p:tgtEl>
                                      </p:cBhvr>
                                      <p:to x="100000" y="90000"/>
                                    </p:animScale>
                                    <p:animScale>
                                      <p:cBhvr>
                                        <p:cTn id="162" dur="166" decel="50000">
                                          <p:stCondLst>
                                            <p:cond delay="1668"/>
                                          </p:stCondLst>
                                        </p:cTn>
                                        <p:tgtEl>
                                          <p:spTgt spid="3">
                                            <p:txEl>
                                              <p:pRg st="8" end="8"/>
                                            </p:txEl>
                                          </p:spTgt>
                                        </p:tgtEl>
                                      </p:cBhvr>
                                      <p:to x="100000" y="100000"/>
                                    </p:animScale>
                                    <p:animScale>
                                      <p:cBhvr>
                                        <p:cTn id="163" dur="26">
                                          <p:stCondLst>
                                            <p:cond delay="1808"/>
                                          </p:stCondLst>
                                        </p:cTn>
                                        <p:tgtEl>
                                          <p:spTgt spid="3">
                                            <p:txEl>
                                              <p:pRg st="8" end="8"/>
                                            </p:txEl>
                                          </p:spTgt>
                                        </p:tgtEl>
                                      </p:cBhvr>
                                      <p:to x="100000" y="95000"/>
                                    </p:animScale>
                                    <p:animScale>
                                      <p:cBhvr>
                                        <p:cTn id="164" dur="166" decel="50000">
                                          <p:stCondLst>
                                            <p:cond delay="1834"/>
                                          </p:stCondLst>
                                        </p:cTn>
                                        <p:tgtEl>
                                          <p:spTgt spid="3">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863163" y="76200"/>
            <a:ext cx="45719" cy="1397000"/>
          </a:xfrm>
        </p:spPr>
        <p:txBody>
          <a:bodyPr/>
          <a:lstStyle/>
          <a:p>
            <a:endParaRPr lang="tr-TR" dirty="0"/>
          </a:p>
        </p:txBody>
      </p:sp>
      <p:sp>
        <p:nvSpPr>
          <p:cNvPr id="3" name="İçerik Yer Tutucusu 2"/>
          <p:cNvSpPr>
            <a:spLocks noGrp="1"/>
          </p:cNvSpPr>
          <p:nvPr>
            <p:ph idx="1"/>
          </p:nvPr>
        </p:nvSpPr>
        <p:spPr>
          <a:xfrm>
            <a:off x="261764" y="76200"/>
            <a:ext cx="11593288" cy="6665168"/>
          </a:xfrm>
        </p:spPr>
        <p:txBody>
          <a:bodyPr>
            <a:normAutofit/>
          </a:bodyPr>
          <a:lstStyle/>
          <a:p>
            <a:r>
              <a:rPr lang="tr-TR" dirty="0"/>
              <a:t>Kapı </a:t>
            </a:r>
            <a:r>
              <a:rPr lang="tr-TR" dirty="0" err="1"/>
              <a:t>duvar:Çalındığında</a:t>
            </a:r>
            <a:r>
              <a:rPr lang="tr-TR" dirty="0"/>
              <a:t> açılmayan </a:t>
            </a:r>
            <a:r>
              <a:rPr lang="tr-TR" dirty="0" err="1"/>
              <a:t>kapı,ses</a:t>
            </a:r>
            <a:r>
              <a:rPr lang="tr-TR" dirty="0"/>
              <a:t>  çıkmayan ev.</a:t>
            </a:r>
          </a:p>
          <a:p>
            <a:r>
              <a:rPr lang="tr-TR" dirty="0"/>
              <a:t>Kapı komşusu </a:t>
            </a:r>
            <a:r>
              <a:rPr lang="tr-TR" dirty="0" err="1"/>
              <a:t>yapmak:Bir</a:t>
            </a:r>
            <a:r>
              <a:rPr lang="tr-TR" dirty="0"/>
              <a:t> yere sık gidip gelmek.</a:t>
            </a:r>
          </a:p>
          <a:p>
            <a:r>
              <a:rPr lang="tr-TR" dirty="0"/>
              <a:t>Kapısı </a:t>
            </a:r>
            <a:r>
              <a:rPr lang="tr-TR" dirty="0" err="1"/>
              <a:t>açık:Konuksever</a:t>
            </a:r>
            <a:r>
              <a:rPr lang="tr-TR" dirty="0"/>
              <a:t>.</a:t>
            </a:r>
          </a:p>
          <a:p>
            <a:r>
              <a:rPr lang="tr-TR" dirty="0"/>
              <a:t>Kapıya </a:t>
            </a:r>
            <a:r>
              <a:rPr lang="tr-TR" dirty="0" err="1"/>
              <a:t>dayanmak:Gelip</a:t>
            </a:r>
            <a:r>
              <a:rPr lang="tr-TR" dirty="0"/>
              <a:t> çatmak</a:t>
            </a:r>
          </a:p>
          <a:p>
            <a:r>
              <a:rPr lang="tr-TR" dirty="0"/>
              <a:t>Kanı </a:t>
            </a:r>
            <a:r>
              <a:rPr lang="tr-TR" dirty="0" err="1"/>
              <a:t>donmak:Çok</a:t>
            </a:r>
            <a:r>
              <a:rPr lang="tr-TR" dirty="0"/>
              <a:t> </a:t>
            </a:r>
            <a:r>
              <a:rPr lang="tr-TR" dirty="0" err="1"/>
              <a:t>şaşırmak,donakalmak</a:t>
            </a:r>
            <a:endParaRPr lang="tr-TR" dirty="0"/>
          </a:p>
          <a:p>
            <a:r>
              <a:rPr lang="tr-TR" dirty="0"/>
              <a:t>Kökünü </a:t>
            </a:r>
            <a:r>
              <a:rPr lang="tr-TR" dirty="0" err="1"/>
              <a:t>kurutmak:Bir</a:t>
            </a:r>
            <a:r>
              <a:rPr lang="tr-TR" dirty="0"/>
              <a:t> daha ortaya çıkmayacak biçimde yok etmek.</a:t>
            </a:r>
          </a:p>
          <a:p>
            <a:r>
              <a:rPr lang="tr-TR" dirty="0"/>
              <a:t>Köşe bucak </a:t>
            </a:r>
            <a:r>
              <a:rPr lang="tr-TR" dirty="0" err="1"/>
              <a:t>kaçmak:Kimseye</a:t>
            </a:r>
            <a:r>
              <a:rPr lang="tr-TR" dirty="0"/>
              <a:t> görünmek istememek.</a:t>
            </a:r>
          </a:p>
          <a:p>
            <a:r>
              <a:rPr lang="tr-TR" dirty="0"/>
              <a:t>Küplere </a:t>
            </a:r>
            <a:r>
              <a:rPr lang="tr-TR" dirty="0" err="1"/>
              <a:t>binmek:Çok</a:t>
            </a:r>
            <a:r>
              <a:rPr lang="tr-TR" dirty="0"/>
              <a:t> öfkelenmek.</a:t>
            </a:r>
          </a:p>
          <a:p>
            <a:r>
              <a:rPr lang="tr-TR" dirty="0"/>
              <a:t>Medet </a:t>
            </a:r>
            <a:r>
              <a:rPr lang="tr-TR" dirty="0" err="1"/>
              <a:t>ummak:Yardım</a:t>
            </a:r>
            <a:r>
              <a:rPr lang="tr-TR" dirty="0"/>
              <a:t> beklemek.</a:t>
            </a:r>
          </a:p>
          <a:p>
            <a:r>
              <a:rPr lang="tr-TR" dirty="0"/>
              <a:t>Nam </a:t>
            </a:r>
            <a:r>
              <a:rPr lang="tr-TR" dirty="0" err="1"/>
              <a:t>salmak:Ününü</a:t>
            </a:r>
            <a:r>
              <a:rPr lang="tr-TR" dirty="0"/>
              <a:t> her yere yaymak.</a:t>
            </a:r>
          </a:p>
          <a:p>
            <a:r>
              <a:rPr lang="tr-TR" dirty="0"/>
              <a:t>Nazar </a:t>
            </a:r>
            <a:r>
              <a:rPr lang="tr-TR" dirty="0" err="1"/>
              <a:t>değmek:Göz</a:t>
            </a:r>
            <a:r>
              <a:rPr lang="tr-TR" dirty="0"/>
              <a:t> değmek.</a:t>
            </a:r>
          </a:p>
        </p:txBody>
      </p:sp>
    </p:spTree>
    <p:extLst>
      <p:ext uri="{BB962C8B-B14F-4D97-AF65-F5344CB8AC3E}">
        <p14:creationId xmlns:p14="http://schemas.microsoft.com/office/powerpoint/2010/main" xmlns="" val="2892719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5" end="5"/>
                                            </p:txEl>
                                          </p:spTgt>
                                        </p:tgtEl>
                                        <p:attrNameLst>
                                          <p:attrName>style.visibility</p:attrName>
                                        </p:attrNameLst>
                                      </p:cBhvr>
                                      <p:to>
                                        <p:strVal val="visible"/>
                                      </p:to>
                                    </p:set>
                                    <p:animEffect transition="in" filter="wipe(down)">
                                      <p:cBhvr>
                                        <p:cTn id="97" dur="580">
                                          <p:stCondLst>
                                            <p:cond delay="0"/>
                                          </p:stCondLst>
                                        </p:cTn>
                                        <p:tgtEl>
                                          <p:spTgt spid="3">
                                            <p:txEl>
                                              <p:pRg st="5" end="5"/>
                                            </p:txEl>
                                          </p:spTgt>
                                        </p:tgtEl>
                                      </p:cBhvr>
                                    </p:animEffect>
                                    <p:anim calcmode="lin" valueType="num">
                                      <p:cBhvr>
                                        <p:cTn id="9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5" end="5"/>
                                            </p:txEl>
                                          </p:spTgt>
                                        </p:tgtEl>
                                      </p:cBhvr>
                                      <p:to x="100000" y="60000"/>
                                    </p:animScale>
                                    <p:animScale>
                                      <p:cBhvr>
                                        <p:cTn id="104" dur="166" decel="50000">
                                          <p:stCondLst>
                                            <p:cond delay="676"/>
                                          </p:stCondLst>
                                        </p:cTn>
                                        <p:tgtEl>
                                          <p:spTgt spid="3">
                                            <p:txEl>
                                              <p:pRg st="5" end="5"/>
                                            </p:txEl>
                                          </p:spTgt>
                                        </p:tgtEl>
                                      </p:cBhvr>
                                      <p:to x="100000" y="100000"/>
                                    </p:animScale>
                                    <p:animScale>
                                      <p:cBhvr>
                                        <p:cTn id="105" dur="26">
                                          <p:stCondLst>
                                            <p:cond delay="1312"/>
                                          </p:stCondLst>
                                        </p:cTn>
                                        <p:tgtEl>
                                          <p:spTgt spid="3">
                                            <p:txEl>
                                              <p:pRg st="5" end="5"/>
                                            </p:txEl>
                                          </p:spTgt>
                                        </p:tgtEl>
                                      </p:cBhvr>
                                      <p:to x="100000" y="80000"/>
                                    </p:animScale>
                                    <p:animScale>
                                      <p:cBhvr>
                                        <p:cTn id="106" dur="166" decel="50000">
                                          <p:stCondLst>
                                            <p:cond delay="1338"/>
                                          </p:stCondLst>
                                        </p:cTn>
                                        <p:tgtEl>
                                          <p:spTgt spid="3">
                                            <p:txEl>
                                              <p:pRg st="5" end="5"/>
                                            </p:txEl>
                                          </p:spTgt>
                                        </p:tgtEl>
                                      </p:cBhvr>
                                      <p:to x="100000" y="100000"/>
                                    </p:animScale>
                                    <p:animScale>
                                      <p:cBhvr>
                                        <p:cTn id="107" dur="26">
                                          <p:stCondLst>
                                            <p:cond delay="1642"/>
                                          </p:stCondLst>
                                        </p:cTn>
                                        <p:tgtEl>
                                          <p:spTgt spid="3">
                                            <p:txEl>
                                              <p:pRg st="5" end="5"/>
                                            </p:txEl>
                                          </p:spTgt>
                                        </p:tgtEl>
                                      </p:cBhvr>
                                      <p:to x="100000" y="90000"/>
                                    </p:animScale>
                                    <p:animScale>
                                      <p:cBhvr>
                                        <p:cTn id="108" dur="166" decel="50000">
                                          <p:stCondLst>
                                            <p:cond delay="1668"/>
                                          </p:stCondLst>
                                        </p:cTn>
                                        <p:tgtEl>
                                          <p:spTgt spid="3">
                                            <p:txEl>
                                              <p:pRg st="5" end="5"/>
                                            </p:txEl>
                                          </p:spTgt>
                                        </p:tgtEl>
                                      </p:cBhvr>
                                      <p:to x="100000" y="100000"/>
                                    </p:animScale>
                                    <p:animScale>
                                      <p:cBhvr>
                                        <p:cTn id="109" dur="26">
                                          <p:stCondLst>
                                            <p:cond delay="1808"/>
                                          </p:stCondLst>
                                        </p:cTn>
                                        <p:tgtEl>
                                          <p:spTgt spid="3">
                                            <p:txEl>
                                              <p:pRg st="5" end="5"/>
                                            </p:txEl>
                                          </p:spTgt>
                                        </p:tgtEl>
                                      </p:cBhvr>
                                      <p:to x="100000" y="95000"/>
                                    </p:animScale>
                                    <p:animScale>
                                      <p:cBhvr>
                                        <p:cTn id="110" dur="166" decel="50000">
                                          <p:stCondLst>
                                            <p:cond delay="1834"/>
                                          </p:stCondLst>
                                        </p:cTn>
                                        <p:tgtEl>
                                          <p:spTgt spid="3">
                                            <p:txEl>
                                              <p:p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3">
                                            <p:txEl>
                                              <p:pRg st="6" end="6"/>
                                            </p:txEl>
                                          </p:spTgt>
                                        </p:tgtEl>
                                        <p:attrNameLst>
                                          <p:attrName>style.visibility</p:attrName>
                                        </p:attrNameLst>
                                      </p:cBhvr>
                                      <p:to>
                                        <p:strVal val="visible"/>
                                      </p:to>
                                    </p:set>
                                    <p:animEffect transition="in" filter="wipe(down)">
                                      <p:cBhvr>
                                        <p:cTn id="115" dur="580">
                                          <p:stCondLst>
                                            <p:cond delay="0"/>
                                          </p:stCondLst>
                                        </p:cTn>
                                        <p:tgtEl>
                                          <p:spTgt spid="3">
                                            <p:txEl>
                                              <p:pRg st="6" end="6"/>
                                            </p:txEl>
                                          </p:spTgt>
                                        </p:tgtEl>
                                      </p:cBhvr>
                                    </p:animEffect>
                                    <p:anim calcmode="lin" valueType="num">
                                      <p:cBhvr>
                                        <p:cTn id="116"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3">
                                            <p:txEl>
                                              <p:pRg st="6" end="6"/>
                                            </p:txEl>
                                          </p:spTgt>
                                        </p:tgtEl>
                                      </p:cBhvr>
                                      <p:to x="100000" y="60000"/>
                                    </p:animScale>
                                    <p:animScale>
                                      <p:cBhvr>
                                        <p:cTn id="122" dur="166" decel="50000">
                                          <p:stCondLst>
                                            <p:cond delay="676"/>
                                          </p:stCondLst>
                                        </p:cTn>
                                        <p:tgtEl>
                                          <p:spTgt spid="3">
                                            <p:txEl>
                                              <p:pRg st="6" end="6"/>
                                            </p:txEl>
                                          </p:spTgt>
                                        </p:tgtEl>
                                      </p:cBhvr>
                                      <p:to x="100000" y="100000"/>
                                    </p:animScale>
                                    <p:animScale>
                                      <p:cBhvr>
                                        <p:cTn id="123" dur="26">
                                          <p:stCondLst>
                                            <p:cond delay="1312"/>
                                          </p:stCondLst>
                                        </p:cTn>
                                        <p:tgtEl>
                                          <p:spTgt spid="3">
                                            <p:txEl>
                                              <p:pRg st="6" end="6"/>
                                            </p:txEl>
                                          </p:spTgt>
                                        </p:tgtEl>
                                      </p:cBhvr>
                                      <p:to x="100000" y="80000"/>
                                    </p:animScale>
                                    <p:animScale>
                                      <p:cBhvr>
                                        <p:cTn id="124" dur="166" decel="50000">
                                          <p:stCondLst>
                                            <p:cond delay="1338"/>
                                          </p:stCondLst>
                                        </p:cTn>
                                        <p:tgtEl>
                                          <p:spTgt spid="3">
                                            <p:txEl>
                                              <p:pRg st="6" end="6"/>
                                            </p:txEl>
                                          </p:spTgt>
                                        </p:tgtEl>
                                      </p:cBhvr>
                                      <p:to x="100000" y="100000"/>
                                    </p:animScale>
                                    <p:animScale>
                                      <p:cBhvr>
                                        <p:cTn id="125" dur="26">
                                          <p:stCondLst>
                                            <p:cond delay="1642"/>
                                          </p:stCondLst>
                                        </p:cTn>
                                        <p:tgtEl>
                                          <p:spTgt spid="3">
                                            <p:txEl>
                                              <p:pRg st="6" end="6"/>
                                            </p:txEl>
                                          </p:spTgt>
                                        </p:tgtEl>
                                      </p:cBhvr>
                                      <p:to x="100000" y="90000"/>
                                    </p:animScale>
                                    <p:animScale>
                                      <p:cBhvr>
                                        <p:cTn id="126" dur="166" decel="50000">
                                          <p:stCondLst>
                                            <p:cond delay="1668"/>
                                          </p:stCondLst>
                                        </p:cTn>
                                        <p:tgtEl>
                                          <p:spTgt spid="3">
                                            <p:txEl>
                                              <p:pRg st="6" end="6"/>
                                            </p:txEl>
                                          </p:spTgt>
                                        </p:tgtEl>
                                      </p:cBhvr>
                                      <p:to x="100000" y="100000"/>
                                    </p:animScale>
                                    <p:animScale>
                                      <p:cBhvr>
                                        <p:cTn id="127" dur="26">
                                          <p:stCondLst>
                                            <p:cond delay="1808"/>
                                          </p:stCondLst>
                                        </p:cTn>
                                        <p:tgtEl>
                                          <p:spTgt spid="3">
                                            <p:txEl>
                                              <p:pRg st="6" end="6"/>
                                            </p:txEl>
                                          </p:spTgt>
                                        </p:tgtEl>
                                      </p:cBhvr>
                                      <p:to x="100000" y="95000"/>
                                    </p:animScale>
                                    <p:animScale>
                                      <p:cBhvr>
                                        <p:cTn id="128" dur="166" decel="50000">
                                          <p:stCondLst>
                                            <p:cond delay="1834"/>
                                          </p:stCondLst>
                                        </p:cTn>
                                        <p:tgtEl>
                                          <p:spTgt spid="3">
                                            <p:txEl>
                                              <p:p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3">
                                            <p:txEl>
                                              <p:pRg st="7" end="7"/>
                                            </p:txEl>
                                          </p:spTgt>
                                        </p:tgtEl>
                                        <p:attrNameLst>
                                          <p:attrName>style.visibility</p:attrName>
                                        </p:attrNameLst>
                                      </p:cBhvr>
                                      <p:to>
                                        <p:strVal val="visible"/>
                                      </p:to>
                                    </p:set>
                                    <p:animEffect transition="in" filter="wipe(down)">
                                      <p:cBhvr>
                                        <p:cTn id="133" dur="580">
                                          <p:stCondLst>
                                            <p:cond delay="0"/>
                                          </p:stCondLst>
                                        </p:cTn>
                                        <p:tgtEl>
                                          <p:spTgt spid="3">
                                            <p:txEl>
                                              <p:pRg st="7" end="7"/>
                                            </p:txEl>
                                          </p:spTgt>
                                        </p:tgtEl>
                                      </p:cBhvr>
                                    </p:animEffect>
                                    <p:anim calcmode="lin" valueType="num">
                                      <p:cBhvr>
                                        <p:cTn id="134"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3">
                                            <p:txEl>
                                              <p:pRg st="7" end="7"/>
                                            </p:txEl>
                                          </p:spTgt>
                                        </p:tgtEl>
                                      </p:cBhvr>
                                      <p:to x="100000" y="60000"/>
                                    </p:animScale>
                                    <p:animScale>
                                      <p:cBhvr>
                                        <p:cTn id="140" dur="166" decel="50000">
                                          <p:stCondLst>
                                            <p:cond delay="676"/>
                                          </p:stCondLst>
                                        </p:cTn>
                                        <p:tgtEl>
                                          <p:spTgt spid="3">
                                            <p:txEl>
                                              <p:pRg st="7" end="7"/>
                                            </p:txEl>
                                          </p:spTgt>
                                        </p:tgtEl>
                                      </p:cBhvr>
                                      <p:to x="100000" y="100000"/>
                                    </p:animScale>
                                    <p:animScale>
                                      <p:cBhvr>
                                        <p:cTn id="141" dur="26">
                                          <p:stCondLst>
                                            <p:cond delay="1312"/>
                                          </p:stCondLst>
                                        </p:cTn>
                                        <p:tgtEl>
                                          <p:spTgt spid="3">
                                            <p:txEl>
                                              <p:pRg st="7" end="7"/>
                                            </p:txEl>
                                          </p:spTgt>
                                        </p:tgtEl>
                                      </p:cBhvr>
                                      <p:to x="100000" y="80000"/>
                                    </p:animScale>
                                    <p:animScale>
                                      <p:cBhvr>
                                        <p:cTn id="142" dur="166" decel="50000">
                                          <p:stCondLst>
                                            <p:cond delay="1338"/>
                                          </p:stCondLst>
                                        </p:cTn>
                                        <p:tgtEl>
                                          <p:spTgt spid="3">
                                            <p:txEl>
                                              <p:pRg st="7" end="7"/>
                                            </p:txEl>
                                          </p:spTgt>
                                        </p:tgtEl>
                                      </p:cBhvr>
                                      <p:to x="100000" y="100000"/>
                                    </p:animScale>
                                    <p:animScale>
                                      <p:cBhvr>
                                        <p:cTn id="143" dur="26">
                                          <p:stCondLst>
                                            <p:cond delay="1642"/>
                                          </p:stCondLst>
                                        </p:cTn>
                                        <p:tgtEl>
                                          <p:spTgt spid="3">
                                            <p:txEl>
                                              <p:pRg st="7" end="7"/>
                                            </p:txEl>
                                          </p:spTgt>
                                        </p:tgtEl>
                                      </p:cBhvr>
                                      <p:to x="100000" y="90000"/>
                                    </p:animScale>
                                    <p:animScale>
                                      <p:cBhvr>
                                        <p:cTn id="144" dur="166" decel="50000">
                                          <p:stCondLst>
                                            <p:cond delay="1668"/>
                                          </p:stCondLst>
                                        </p:cTn>
                                        <p:tgtEl>
                                          <p:spTgt spid="3">
                                            <p:txEl>
                                              <p:pRg st="7" end="7"/>
                                            </p:txEl>
                                          </p:spTgt>
                                        </p:tgtEl>
                                      </p:cBhvr>
                                      <p:to x="100000" y="100000"/>
                                    </p:animScale>
                                    <p:animScale>
                                      <p:cBhvr>
                                        <p:cTn id="145" dur="26">
                                          <p:stCondLst>
                                            <p:cond delay="1808"/>
                                          </p:stCondLst>
                                        </p:cTn>
                                        <p:tgtEl>
                                          <p:spTgt spid="3">
                                            <p:txEl>
                                              <p:pRg st="7" end="7"/>
                                            </p:txEl>
                                          </p:spTgt>
                                        </p:tgtEl>
                                      </p:cBhvr>
                                      <p:to x="100000" y="95000"/>
                                    </p:animScale>
                                    <p:animScale>
                                      <p:cBhvr>
                                        <p:cTn id="146" dur="166" decel="50000">
                                          <p:stCondLst>
                                            <p:cond delay="1834"/>
                                          </p:stCondLst>
                                        </p:cTn>
                                        <p:tgtEl>
                                          <p:spTgt spid="3">
                                            <p:txEl>
                                              <p:p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3">
                                            <p:txEl>
                                              <p:pRg st="8" end="8"/>
                                            </p:txEl>
                                          </p:spTgt>
                                        </p:tgtEl>
                                        <p:attrNameLst>
                                          <p:attrName>style.visibility</p:attrName>
                                        </p:attrNameLst>
                                      </p:cBhvr>
                                      <p:to>
                                        <p:strVal val="visible"/>
                                      </p:to>
                                    </p:set>
                                    <p:animEffect transition="in" filter="wipe(down)">
                                      <p:cBhvr>
                                        <p:cTn id="151" dur="580">
                                          <p:stCondLst>
                                            <p:cond delay="0"/>
                                          </p:stCondLst>
                                        </p:cTn>
                                        <p:tgtEl>
                                          <p:spTgt spid="3">
                                            <p:txEl>
                                              <p:pRg st="8" end="8"/>
                                            </p:txEl>
                                          </p:spTgt>
                                        </p:tgtEl>
                                      </p:cBhvr>
                                    </p:animEffect>
                                    <p:anim calcmode="lin" valueType="num">
                                      <p:cBhvr>
                                        <p:cTn id="152"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57" dur="26">
                                          <p:stCondLst>
                                            <p:cond delay="650"/>
                                          </p:stCondLst>
                                        </p:cTn>
                                        <p:tgtEl>
                                          <p:spTgt spid="3">
                                            <p:txEl>
                                              <p:pRg st="8" end="8"/>
                                            </p:txEl>
                                          </p:spTgt>
                                        </p:tgtEl>
                                      </p:cBhvr>
                                      <p:to x="100000" y="60000"/>
                                    </p:animScale>
                                    <p:animScale>
                                      <p:cBhvr>
                                        <p:cTn id="158" dur="166" decel="50000">
                                          <p:stCondLst>
                                            <p:cond delay="676"/>
                                          </p:stCondLst>
                                        </p:cTn>
                                        <p:tgtEl>
                                          <p:spTgt spid="3">
                                            <p:txEl>
                                              <p:pRg st="8" end="8"/>
                                            </p:txEl>
                                          </p:spTgt>
                                        </p:tgtEl>
                                      </p:cBhvr>
                                      <p:to x="100000" y="100000"/>
                                    </p:animScale>
                                    <p:animScale>
                                      <p:cBhvr>
                                        <p:cTn id="159" dur="26">
                                          <p:stCondLst>
                                            <p:cond delay="1312"/>
                                          </p:stCondLst>
                                        </p:cTn>
                                        <p:tgtEl>
                                          <p:spTgt spid="3">
                                            <p:txEl>
                                              <p:pRg st="8" end="8"/>
                                            </p:txEl>
                                          </p:spTgt>
                                        </p:tgtEl>
                                      </p:cBhvr>
                                      <p:to x="100000" y="80000"/>
                                    </p:animScale>
                                    <p:animScale>
                                      <p:cBhvr>
                                        <p:cTn id="160" dur="166" decel="50000">
                                          <p:stCondLst>
                                            <p:cond delay="1338"/>
                                          </p:stCondLst>
                                        </p:cTn>
                                        <p:tgtEl>
                                          <p:spTgt spid="3">
                                            <p:txEl>
                                              <p:pRg st="8" end="8"/>
                                            </p:txEl>
                                          </p:spTgt>
                                        </p:tgtEl>
                                      </p:cBhvr>
                                      <p:to x="100000" y="100000"/>
                                    </p:animScale>
                                    <p:animScale>
                                      <p:cBhvr>
                                        <p:cTn id="161" dur="26">
                                          <p:stCondLst>
                                            <p:cond delay="1642"/>
                                          </p:stCondLst>
                                        </p:cTn>
                                        <p:tgtEl>
                                          <p:spTgt spid="3">
                                            <p:txEl>
                                              <p:pRg st="8" end="8"/>
                                            </p:txEl>
                                          </p:spTgt>
                                        </p:tgtEl>
                                      </p:cBhvr>
                                      <p:to x="100000" y="90000"/>
                                    </p:animScale>
                                    <p:animScale>
                                      <p:cBhvr>
                                        <p:cTn id="162" dur="166" decel="50000">
                                          <p:stCondLst>
                                            <p:cond delay="1668"/>
                                          </p:stCondLst>
                                        </p:cTn>
                                        <p:tgtEl>
                                          <p:spTgt spid="3">
                                            <p:txEl>
                                              <p:pRg st="8" end="8"/>
                                            </p:txEl>
                                          </p:spTgt>
                                        </p:tgtEl>
                                      </p:cBhvr>
                                      <p:to x="100000" y="100000"/>
                                    </p:animScale>
                                    <p:animScale>
                                      <p:cBhvr>
                                        <p:cTn id="163" dur="26">
                                          <p:stCondLst>
                                            <p:cond delay="1808"/>
                                          </p:stCondLst>
                                        </p:cTn>
                                        <p:tgtEl>
                                          <p:spTgt spid="3">
                                            <p:txEl>
                                              <p:pRg st="8" end="8"/>
                                            </p:txEl>
                                          </p:spTgt>
                                        </p:tgtEl>
                                      </p:cBhvr>
                                      <p:to x="100000" y="95000"/>
                                    </p:animScale>
                                    <p:animScale>
                                      <p:cBhvr>
                                        <p:cTn id="164" dur="166" decel="50000">
                                          <p:stCondLst>
                                            <p:cond delay="1834"/>
                                          </p:stCondLst>
                                        </p:cTn>
                                        <p:tgtEl>
                                          <p:spTgt spid="3">
                                            <p:txEl>
                                              <p:p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grpId="0" nodeType="clickEffect">
                                  <p:stCondLst>
                                    <p:cond delay="0"/>
                                  </p:stCondLst>
                                  <p:childTnLst>
                                    <p:set>
                                      <p:cBhvr>
                                        <p:cTn id="168" dur="1" fill="hold">
                                          <p:stCondLst>
                                            <p:cond delay="0"/>
                                          </p:stCondLst>
                                        </p:cTn>
                                        <p:tgtEl>
                                          <p:spTgt spid="3">
                                            <p:txEl>
                                              <p:pRg st="9" end="9"/>
                                            </p:txEl>
                                          </p:spTgt>
                                        </p:tgtEl>
                                        <p:attrNameLst>
                                          <p:attrName>style.visibility</p:attrName>
                                        </p:attrNameLst>
                                      </p:cBhvr>
                                      <p:to>
                                        <p:strVal val="visible"/>
                                      </p:to>
                                    </p:set>
                                    <p:animEffect transition="in" filter="wipe(down)">
                                      <p:cBhvr>
                                        <p:cTn id="169" dur="580">
                                          <p:stCondLst>
                                            <p:cond delay="0"/>
                                          </p:stCondLst>
                                        </p:cTn>
                                        <p:tgtEl>
                                          <p:spTgt spid="3">
                                            <p:txEl>
                                              <p:pRg st="9" end="9"/>
                                            </p:txEl>
                                          </p:spTgt>
                                        </p:tgtEl>
                                      </p:cBhvr>
                                    </p:animEffect>
                                    <p:anim calcmode="lin" valueType="num">
                                      <p:cBhvr>
                                        <p:cTn id="170"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175" dur="26">
                                          <p:stCondLst>
                                            <p:cond delay="650"/>
                                          </p:stCondLst>
                                        </p:cTn>
                                        <p:tgtEl>
                                          <p:spTgt spid="3">
                                            <p:txEl>
                                              <p:pRg st="9" end="9"/>
                                            </p:txEl>
                                          </p:spTgt>
                                        </p:tgtEl>
                                      </p:cBhvr>
                                      <p:to x="100000" y="60000"/>
                                    </p:animScale>
                                    <p:animScale>
                                      <p:cBhvr>
                                        <p:cTn id="176" dur="166" decel="50000">
                                          <p:stCondLst>
                                            <p:cond delay="676"/>
                                          </p:stCondLst>
                                        </p:cTn>
                                        <p:tgtEl>
                                          <p:spTgt spid="3">
                                            <p:txEl>
                                              <p:pRg st="9" end="9"/>
                                            </p:txEl>
                                          </p:spTgt>
                                        </p:tgtEl>
                                      </p:cBhvr>
                                      <p:to x="100000" y="100000"/>
                                    </p:animScale>
                                    <p:animScale>
                                      <p:cBhvr>
                                        <p:cTn id="177" dur="26">
                                          <p:stCondLst>
                                            <p:cond delay="1312"/>
                                          </p:stCondLst>
                                        </p:cTn>
                                        <p:tgtEl>
                                          <p:spTgt spid="3">
                                            <p:txEl>
                                              <p:pRg st="9" end="9"/>
                                            </p:txEl>
                                          </p:spTgt>
                                        </p:tgtEl>
                                      </p:cBhvr>
                                      <p:to x="100000" y="80000"/>
                                    </p:animScale>
                                    <p:animScale>
                                      <p:cBhvr>
                                        <p:cTn id="178" dur="166" decel="50000">
                                          <p:stCondLst>
                                            <p:cond delay="1338"/>
                                          </p:stCondLst>
                                        </p:cTn>
                                        <p:tgtEl>
                                          <p:spTgt spid="3">
                                            <p:txEl>
                                              <p:pRg st="9" end="9"/>
                                            </p:txEl>
                                          </p:spTgt>
                                        </p:tgtEl>
                                      </p:cBhvr>
                                      <p:to x="100000" y="100000"/>
                                    </p:animScale>
                                    <p:animScale>
                                      <p:cBhvr>
                                        <p:cTn id="179" dur="26">
                                          <p:stCondLst>
                                            <p:cond delay="1642"/>
                                          </p:stCondLst>
                                        </p:cTn>
                                        <p:tgtEl>
                                          <p:spTgt spid="3">
                                            <p:txEl>
                                              <p:pRg st="9" end="9"/>
                                            </p:txEl>
                                          </p:spTgt>
                                        </p:tgtEl>
                                      </p:cBhvr>
                                      <p:to x="100000" y="90000"/>
                                    </p:animScale>
                                    <p:animScale>
                                      <p:cBhvr>
                                        <p:cTn id="180" dur="166" decel="50000">
                                          <p:stCondLst>
                                            <p:cond delay="1668"/>
                                          </p:stCondLst>
                                        </p:cTn>
                                        <p:tgtEl>
                                          <p:spTgt spid="3">
                                            <p:txEl>
                                              <p:pRg st="9" end="9"/>
                                            </p:txEl>
                                          </p:spTgt>
                                        </p:tgtEl>
                                      </p:cBhvr>
                                      <p:to x="100000" y="100000"/>
                                    </p:animScale>
                                    <p:animScale>
                                      <p:cBhvr>
                                        <p:cTn id="181" dur="26">
                                          <p:stCondLst>
                                            <p:cond delay="1808"/>
                                          </p:stCondLst>
                                        </p:cTn>
                                        <p:tgtEl>
                                          <p:spTgt spid="3">
                                            <p:txEl>
                                              <p:pRg st="9" end="9"/>
                                            </p:txEl>
                                          </p:spTgt>
                                        </p:tgtEl>
                                      </p:cBhvr>
                                      <p:to x="100000" y="95000"/>
                                    </p:animScale>
                                    <p:animScale>
                                      <p:cBhvr>
                                        <p:cTn id="182" dur="166" decel="50000">
                                          <p:stCondLst>
                                            <p:cond delay="1834"/>
                                          </p:stCondLst>
                                        </p:cTn>
                                        <p:tgtEl>
                                          <p:spTgt spid="3">
                                            <p:txEl>
                                              <p:p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grpId="0" nodeType="clickEffect">
                                  <p:stCondLst>
                                    <p:cond delay="0"/>
                                  </p:stCondLst>
                                  <p:childTnLst>
                                    <p:set>
                                      <p:cBhvr>
                                        <p:cTn id="186" dur="1" fill="hold">
                                          <p:stCondLst>
                                            <p:cond delay="0"/>
                                          </p:stCondLst>
                                        </p:cTn>
                                        <p:tgtEl>
                                          <p:spTgt spid="3">
                                            <p:txEl>
                                              <p:pRg st="10" end="10"/>
                                            </p:txEl>
                                          </p:spTgt>
                                        </p:tgtEl>
                                        <p:attrNameLst>
                                          <p:attrName>style.visibility</p:attrName>
                                        </p:attrNameLst>
                                      </p:cBhvr>
                                      <p:to>
                                        <p:strVal val="visible"/>
                                      </p:to>
                                    </p:set>
                                    <p:animEffect transition="in" filter="wipe(down)">
                                      <p:cBhvr>
                                        <p:cTn id="187" dur="580">
                                          <p:stCondLst>
                                            <p:cond delay="0"/>
                                          </p:stCondLst>
                                        </p:cTn>
                                        <p:tgtEl>
                                          <p:spTgt spid="3">
                                            <p:txEl>
                                              <p:pRg st="10" end="10"/>
                                            </p:txEl>
                                          </p:spTgt>
                                        </p:tgtEl>
                                      </p:cBhvr>
                                    </p:animEffect>
                                    <p:anim calcmode="lin" valueType="num">
                                      <p:cBhvr>
                                        <p:cTn id="188"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190"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191"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192"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193" dur="26">
                                          <p:stCondLst>
                                            <p:cond delay="650"/>
                                          </p:stCondLst>
                                        </p:cTn>
                                        <p:tgtEl>
                                          <p:spTgt spid="3">
                                            <p:txEl>
                                              <p:pRg st="10" end="10"/>
                                            </p:txEl>
                                          </p:spTgt>
                                        </p:tgtEl>
                                      </p:cBhvr>
                                      <p:to x="100000" y="60000"/>
                                    </p:animScale>
                                    <p:animScale>
                                      <p:cBhvr>
                                        <p:cTn id="194" dur="166" decel="50000">
                                          <p:stCondLst>
                                            <p:cond delay="676"/>
                                          </p:stCondLst>
                                        </p:cTn>
                                        <p:tgtEl>
                                          <p:spTgt spid="3">
                                            <p:txEl>
                                              <p:pRg st="10" end="10"/>
                                            </p:txEl>
                                          </p:spTgt>
                                        </p:tgtEl>
                                      </p:cBhvr>
                                      <p:to x="100000" y="100000"/>
                                    </p:animScale>
                                    <p:animScale>
                                      <p:cBhvr>
                                        <p:cTn id="195" dur="26">
                                          <p:stCondLst>
                                            <p:cond delay="1312"/>
                                          </p:stCondLst>
                                        </p:cTn>
                                        <p:tgtEl>
                                          <p:spTgt spid="3">
                                            <p:txEl>
                                              <p:pRg st="10" end="10"/>
                                            </p:txEl>
                                          </p:spTgt>
                                        </p:tgtEl>
                                      </p:cBhvr>
                                      <p:to x="100000" y="80000"/>
                                    </p:animScale>
                                    <p:animScale>
                                      <p:cBhvr>
                                        <p:cTn id="196" dur="166" decel="50000">
                                          <p:stCondLst>
                                            <p:cond delay="1338"/>
                                          </p:stCondLst>
                                        </p:cTn>
                                        <p:tgtEl>
                                          <p:spTgt spid="3">
                                            <p:txEl>
                                              <p:pRg st="10" end="10"/>
                                            </p:txEl>
                                          </p:spTgt>
                                        </p:tgtEl>
                                      </p:cBhvr>
                                      <p:to x="100000" y="100000"/>
                                    </p:animScale>
                                    <p:animScale>
                                      <p:cBhvr>
                                        <p:cTn id="197" dur="26">
                                          <p:stCondLst>
                                            <p:cond delay="1642"/>
                                          </p:stCondLst>
                                        </p:cTn>
                                        <p:tgtEl>
                                          <p:spTgt spid="3">
                                            <p:txEl>
                                              <p:pRg st="10" end="10"/>
                                            </p:txEl>
                                          </p:spTgt>
                                        </p:tgtEl>
                                      </p:cBhvr>
                                      <p:to x="100000" y="90000"/>
                                    </p:animScale>
                                    <p:animScale>
                                      <p:cBhvr>
                                        <p:cTn id="198" dur="166" decel="50000">
                                          <p:stCondLst>
                                            <p:cond delay="1668"/>
                                          </p:stCondLst>
                                        </p:cTn>
                                        <p:tgtEl>
                                          <p:spTgt spid="3">
                                            <p:txEl>
                                              <p:pRg st="10" end="10"/>
                                            </p:txEl>
                                          </p:spTgt>
                                        </p:tgtEl>
                                      </p:cBhvr>
                                      <p:to x="100000" y="100000"/>
                                    </p:animScale>
                                    <p:animScale>
                                      <p:cBhvr>
                                        <p:cTn id="199" dur="26">
                                          <p:stCondLst>
                                            <p:cond delay="1808"/>
                                          </p:stCondLst>
                                        </p:cTn>
                                        <p:tgtEl>
                                          <p:spTgt spid="3">
                                            <p:txEl>
                                              <p:pRg st="10" end="10"/>
                                            </p:txEl>
                                          </p:spTgt>
                                        </p:tgtEl>
                                      </p:cBhvr>
                                      <p:to x="100000" y="95000"/>
                                    </p:animScale>
                                    <p:animScale>
                                      <p:cBhvr>
                                        <p:cTn id="200" dur="166" decel="50000">
                                          <p:stCondLst>
                                            <p:cond delay="1834"/>
                                          </p:stCondLst>
                                        </p:cTn>
                                        <p:tgtEl>
                                          <p:spTgt spid="3">
                                            <p:txEl>
                                              <p:pRg st="10" end="1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863163" y="76200"/>
            <a:ext cx="45719" cy="1397000"/>
          </a:xfrm>
        </p:spPr>
        <p:txBody>
          <a:bodyPr/>
          <a:lstStyle/>
          <a:p>
            <a:endParaRPr lang="tr-TR" dirty="0"/>
          </a:p>
        </p:txBody>
      </p:sp>
      <p:sp>
        <p:nvSpPr>
          <p:cNvPr id="3" name="İçerik Yer Tutucusu 2"/>
          <p:cNvSpPr>
            <a:spLocks noGrp="1"/>
          </p:cNvSpPr>
          <p:nvPr>
            <p:ph idx="1"/>
          </p:nvPr>
        </p:nvSpPr>
        <p:spPr>
          <a:xfrm>
            <a:off x="189756" y="76200"/>
            <a:ext cx="11737304" cy="6781800"/>
          </a:xfrm>
        </p:spPr>
        <p:txBody>
          <a:bodyPr>
            <a:normAutofit/>
          </a:bodyPr>
          <a:lstStyle/>
          <a:p>
            <a:r>
              <a:rPr lang="tr-TR" dirty="0"/>
              <a:t>Pılıyı pırtıyı </a:t>
            </a:r>
            <a:r>
              <a:rPr lang="tr-TR" dirty="0" err="1"/>
              <a:t>toplamak:Gitmek</a:t>
            </a:r>
            <a:r>
              <a:rPr lang="tr-TR" dirty="0"/>
              <a:t> üzere tüm eşyalarını toplamak.</a:t>
            </a:r>
          </a:p>
          <a:p>
            <a:r>
              <a:rPr lang="tr-TR" dirty="0"/>
              <a:t>Şevke </a:t>
            </a:r>
            <a:r>
              <a:rPr lang="tr-TR" dirty="0" err="1"/>
              <a:t>gelmek:İsteği</a:t>
            </a:r>
            <a:r>
              <a:rPr lang="tr-TR" dirty="0"/>
              <a:t> hevesi artmak.</a:t>
            </a:r>
          </a:p>
          <a:p>
            <a:r>
              <a:rPr lang="tr-TR" dirty="0"/>
              <a:t>Tevarüs etmek:*Malın mirasın birinden kalması*Kalıtım yoluyla birinden-ötekine geçmek</a:t>
            </a:r>
          </a:p>
          <a:p>
            <a:r>
              <a:rPr lang="tr-TR" dirty="0"/>
              <a:t>Umudunu </a:t>
            </a:r>
            <a:r>
              <a:rPr lang="tr-TR" dirty="0" err="1"/>
              <a:t>kesmek:Artık</a:t>
            </a:r>
            <a:r>
              <a:rPr lang="tr-TR" dirty="0"/>
              <a:t> olacağını beklememek.</a:t>
            </a:r>
          </a:p>
          <a:p>
            <a:r>
              <a:rPr lang="tr-TR" dirty="0"/>
              <a:t>Vakit </a:t>
            </a:r>
            <a:r>
              <a:rPr lang="tr-TR" dirty="0" err="1"/>
              <a:t>öldürmek:Zamanı</a:t>
            </a:r>
            <a:r>
              <a:rPr lang="tr-TR" dirty="0"/>
              <a:t> gereksiz işlerle iş yapmadan geçirmek.</a:t>
            </a:r>
          </a:p>
          <a:p>
            <a:r>
              <a:rPr lang="tr-TR" dirty="0"/>
              <a:t>Yarasını </a:t>
            </a:r>
            <a:r>
              <a:rPr lang="tr-TR" dirty="0" err="1"/>
              <a:t>sarmak:Birinin</a:t>
            </a:r>
            <a:r>
              <a:rPr lang="tr-TR" dirty="0"/>
              <a:t> zorunlu ihtiyacını karşılamak.</a:t>
            </a:r>
          </a:p>
          <a:p>
            <a:r>
              <a:rPr lang="tr-TR" dirty="0"/>
              <a:t>Yola </a:t>
            </a:r>
            <a:r>
              <a:rPr lang="tr-TR" dirty="0" err="1"/>
              <a:t>düşmek:Yola</a:t>
            </a:r>
            <a:r>
              <a:rPr lang="tr-TR" dirty="0"/>
              <a:t> </a:t>
            </a:r>
            <a:r>
              <a:rPr lang="tr-TR" dirty="0" err="1"/>
              <a:t>çıkmak,yol</a:t>
            </a:r>
            <a:r>
              <a:rPr lang="tr-TR" dirty="0"/>
              <a:t> almaya başlamak.</a:t>
            </a:r>
          </a:p>
          <a:p>
            <a:r>
              <a:rPr lang="tr-TR" dirty="0"/>
              <a:t>Yola </a:t>
            </a:r>
            <a:r>
              <a:rPr lang="tr-TR" dirty="0" err="1"/>
              <a:t>koyulmak:Yola</a:t>
            </a:r>
            <a:r>
              <a:rPr lang="tr-TR" dirty="0"/>
              <a:t> düzülmek.</a:t>
            </a:r>
          </a:p>
          <a:p>
            <a:r>
              <a:rPr lang="tr-TR" dirty="0"/>
              <a:t>Yoldan </a:t>
            </a:r>
            <a:r>
              <a:rPr lang="tr-TR" dirty="0" err="1"/>
              <a:t>çıkmak:Doğru</a:t>
            </a:r>
            <a:r>
              <a:rPr lang="tr-TR" dirty="0"/>
              <a:t> yoldan ayrılmak.</a:t>
            </a:r>
          </a:p>
          <a:p>
            <a:r>
              <a:rPr lang="tr-TR" dirty="0"/>
              <a:t>Yüreğe </a:t>
            </a:r>
            <a:r>
              <a:rPr lang="tr-TR" dirty="0" err="1"/>
              <a:t>işlemek:Çok</a:t>
            </a:r>
            <a:r>
              <a:rPr lang="tr-TR" dirty="0"/>
              <a:t> derin acı uyandırmak.</a:t>
            </a:r>
          </a:p>
          <a:p>
            <a:endParaRPr lang="tr-TR" dirty="0"/>
          </a:p>
        </p:txBody>
      </p:sp>
    </p:spTree>
    <p:extLst>
      <p:ext uri="{BB962C8B-B14F-4D97-AF65-F5344CB8AC3E}">
        <p14:creationId xmlns:p14="http://schemas.microsoft.com/office/powerpoint/2010/main" xmlns="" val="4812128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5" end="5"/>
                                            </p:txEl>
                                          </p:spTgt>
                                        </p:tgtEl>
                                        <p:attrNameLst>
                                          <p:attrName>style.visibility</p:attrName>
                                        </p:attrNameLst>
                                      </p:cBhvr>
                                      <p:to>
                                        <p:strVal val="visible"/>
                                      </p:to>
                                    </p:set>
                                    <p:animEffect transition="in" filter="wipe(down)">
                                      <p:cBhvr>
                                        <p:cTn id="97" dur="580">
                                          <p:stCondLst>
                                            <p:cond delay="0"/>
                                          </p:stCondLst>
                                        </p:cTn>
                                        <p:tgtEl>
                                          <p:spTgt spid="3">
                                            <p:txEl>
                                              <p:pRg st="5" end="5"/>
                                            </p:txEl>
                                          </p:spTgt>
                                        </p:tgtEl>
                                      </p:cBhvr>
                                    </p:animEffect>
                                    <p:anim calcmode="lin" valueType="num">
                                      <p:cBhvr>
                                        <p:cTn id="9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5" end="5"/>
                                            </p:txEl>
                                          </p:spTgt>
                                        </p:tgtEl>
                                      </p:cBhvr>
                                      <p:to x="100000" y="60000"/>
                                    </p:animScale>
                                    <p:animScale>
                                      <p:cBhvr>
                                        <p:cTn id="104" dur="166" decel="50000">
                                          <p:stCondLst>
                                            <p:cond delay="676"/>
                                          </p:stCondLst>
                                        </p:cTn>
                                        <p:tgtEl>
                                          <p:spTgt spid="3">
                                            <p:txEl>
                                              <p:pRg st="5" end="5"/>
                                            </p:txEl>
                                          </p:spTgt>
                                        </p:tgtEl>
                                      </p:cBhvr>
                                      <p:to x="100000" y="100000"/>
                                    </p:animScale>
                                    <p:animScale>
                                      <p:cBhvr>
                                        <p:cTn id="105" dur="26">
                                          <p:stCondLst>
                                            <p:cond delay="1312"/>
                                          </p:stCondLst>
                                        </p:cTn>
                                        <p:tgtEl>
                                          <p:spTgt spid="3">
                                            <p:txEl>
                                              <p:pRg st="5" end="5"/>
                                            </p:txEl>
                                          </p:spTgt>
                                        </p:tgtEl>
                                      </p:cBhvr>
                                      <p:to x="100000" y="80000"/>
                                    </p:animScale>
                                    <p:animScale>
                                      <p:cBhvr>
                                        <p:cTn id="106" dur="166" decel="50000">
                                          <p:stCondLst>
                                            <p:cond delay="1338"/>
                                          </p:stCondLst>
                                        </p:cTn>
                                        <p:tgtEl>
                                          <p:spTgt spid="3">
                                            <p:txEl>
                                              <p:pRg st="5" end="5"/>
                                            </p:txEl>
                                          </p:spTgt>
                                        </p:tgtEl>
                                      </p:cBhvr>
                                      <p:to x="100000" y="100000"/>
                                    </p:animScale>
                                    <p:animScale>
                                      <p:cBhvr>
                                        <p:cTn id="107" dur="26">
                                          <p:stCondLst>
                                            <p:cond delay="1642"/>
                                          </p:stCondLst>
                                        </p:cTn>
                                        <p:tgtEl>
                                          <p:spTgt spid="3">
                                            <p:txEl>
                                              <p:pRg st="5" end="5"/>
                                            </p:txEl>
                                          </p:spTgt>
                                        </p:tgtEl>
                                      </p:cBhvr>
                                      <p:to x="100000" y="90000"/>
                                    </p:animScale>
                                    <p:animScale>
                                      <p:cBhvr>
                                        <p:cTn id="108" dur="166" decel="50000">
                                          <p:stCondLst>
                                            <p:cond delay="1668"/>
                                          </p:stCondLst>
                                        </p:cTn>
                                        <p:tgtEl>
                                          <p:spTgt spid="3">
                                            <p:txEl>
                                              <p:pRg st="5" end="5"/>
                                            </p:txEl>
                                          </p:spTgt>
                                        </p:tgtEl>
                                      </p:cBhvr>
                                      <p:to x="100000" y="100000"/>
                                    </p:animScale>
                                    <p:animScale>
                                      <p:cBhvr>
                                        <p:cTn id="109" dur="26">
                                          <p:stCondLst>
                                            <p:cond delay="1808"/>
                                          </p:stCondLst>
                                        </p:cTn>
                                        <p:tgtEl>
                                          <p:spTgt spid="3">
                                            <p:txEl>
                                              <p:pRg st="5" end="5"/>
                                            </p:txEl>
                                          </p:spTgt>
                                        </p:tgtEl>
                                      </p:cBhvr>
                                      <p:to x="100000" y="95000"/>
                                    </p:animScale>
                                    <p:animScale>
                                      <p:cBhvr>
                                        <p:cTn id="110" dur="166" decel="50000">
                                          <p:stCondLst>
                                            <p:cond delay="1834"/>
                                          </p:stCondLst>
                                        </p:cTn>
                                        <p:tgtEl>
                                          <p:spTgt spid="3">
                                            <p:txEl>
                                              <p:p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3">
                                            <p:txEl>
                                              <p:pRg st="6" end="6"/>
                                            </p:txEl>
                                          </p:spTgt>
                                        </p:tgtEl>
                                        <p:attrNameLst>
                                          <p:attrName>style.visibility</p:attrName>
                                        </p:attrNameLst>
                                      </p:cBhvr>
                                      <p:to>
                                        <p:strVal val="visible"/>
                                      </p:to>
                                    </p:set>
                                    <p:animEffect transition="in" filter="wipe(down)">
                                      <p:cBhvr>
                                        <p:cTn id="115" dur="580">
                                          <p:stCondLst>
                                            <p:cond delay="0"/>
                                          </p:stCondLst>
                                        </p:cTn>
                                        <p:tgtEl>
                                          <p:spTgt spid="3">
                                            <p:txEl>
                                              <p:pRg st="6" end="6"/>
                                            </p:txEl>
                                          </p:spTgt>
                                        </p:tgtEl>
                                      </p:cBhvr>
                                    </p:animEffect>
                                    <p:anim calcmode="lin" valueType="num">
                                      <p:cBhvr>
                                        <p:cTn id="116"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3">
                                            <p:txEl>
                                              <p:pRg st="6" end="6"/>
                                            </p:txEl>
                                          </p:spTgt>
                                        </p:tgtEl>
                                      </p:cBhvr>
                                      <p:to x="100000" y="60000"/>
                                    </p:animScale>
                                    <p:animScale>
                                      <p:cBhvr>
                                        <p:cTn id="122" dur="166" decel="50000">
                                          <p:stCondLst>
                                            <p:cond delay="676"/>
                                          </p:stCondLst>
                                        </p:cTn>
                                        <p:tgtEl>
                                          <p:spTgt spid="3">
                                            <p:txEl>
                                              <p:pRg st="6" end="6"/>
                                            </p:txEl>
                                          </p:spTgt>
                                        </p:tgtEl>
                                      </p:cBhvr>
                                      <p:to x="100000" y="100000"/>
                                    </p:animScale>
                                    <p:animScale>
                                      <p:cBhvr>
                                        <p:cTn id="123" dur="26">
                                          <p:stCondLst>
                                            <p:cond delay="1312"/>
                                          </p:stCondLst>
                                        </p:cTn>
                                        <p:tgtEl>
                                          <p:spTgt spid="3">
                                            <p:txEl>
                                              <p:pRg st="6" end="6"/>
                                            </p:txEl>
                                          </p:spTgt>
                                        </p:tgtEl>
                                      </p:cBhvr>
                                      <p:to x="100000" y="80000"/>
                                    </p:animScale>
                                    <p:animScale>
                                      <p:cBhvr>
                                        <p:cTn id="124" dur="166" decel="50000">
                                          <p:stCondLst>
                                            <p:cond delay="1338"/>
                                          </p:stCondLst>
                                        </p:cTn>
                                        <p:tgtEl>
                                          <p:spTgt spid="3">
                                            <p:txEl>
                                              <p:pRg st="6" end="6"/>
                                            </p:txEl>
                                          </p:spTgt>
                                        </p:tgtEl>
                                      </p:cBhvr>
                                      <p:to x="100000" y="100000"/>
                                    </p:animScale>
                                    <p:animScale>
                                      <p:cBhvr>
                                        <p:cTn id="125" dur="26">
                                          <p:stCondLst>
                                            <p:cond delay="1642"/>
                                          </p:stCondLst>
                                        </p:cTn>
                                        <p:tgtEl>
                                          <p:spTgt spid="3">
                                            <p:txEl>
                                              <p:pRg st="6" end="6"/>
                                            </p:txEl>
                                          </p:spTgt>
                                        </p:tgtEl>
                                      </p:cBhvr>
                                      <p:to x="100000" y="90000"/>
                                    </p:animScale>
                                    <p:animScale>
                                      <p:cBhvr>
                                        <p:cTn id="126" dur="166" decel="50000">
                                          <p:stCondLst>
                                            <p:cond delay="1668"/>
                                          </p:stCondLst>
                                        </p:cTn>
                                        <p:tgtEl>
                                          <p:spTgt spid="3">
                                            <p:txEl>
                                              <p:pRg st="6" end="6"/>
                                            </p:txEl>
                                          </p:spTgt>
                                        </p:tgtEl>
                                      </p:cBhvr>
                                      <p:to x="100000" y="100000"/>
                                    </p:animScale>
                                    <p:animScale>
                                      <p:cBhvr>
                                        <p:cTn id="127" dur="26">
                                          <p:stCondLst>
                                            <p:cond delay="1808"/>
                                          </p:stCondLst>
                                        </p:cTn>
                                        <p:tgtEl>
                                          <p:spTgt spid="3">
                                            <p:txEl>
                                              <p:pRg st="6" end="6"/>
                                            </p:txEl>
                                          </p:spTgt>
                                        </p:tgtEl>
                                      </p:cBhvr>
                                      <p:to x="100000" y="95000"/>
                                    </p:animScale>
                                    <p:animScale>
                                      <p:cBhvr>
                                        <p:cTn id="128" dur="166" decel="50000">
                                          <p:stCondLst>
                                            <p:cond delay="1834"/>
                                          </p:stCondLst>
                                        </p:cTn>
                                        <p:tgtEl>
                                          <p:spTgt spid="3">
                                            <p:txEl>
                                              <p:p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3">
                                            <p:txEl>
                                              <p:pRg st="7" end="7"/>
                                            </p:txEl>
                                          </p:spTgt>
                                        </p:tgtEl>
                                        <p:attrNameLst>
                                          <p:attrName>style.visibility</p:attrName>
                                        </p:attrNameLst>
                                      </p:cBhvr>
                                      <p:to>
                                        <p:strVal val="visible"/>
                                      </p:to>
                                    </p:set>
                                    <p:animEffect transition="in" filter="wipe(down)">
                                      <p:cBhvr>
                                        <p:cTn id="133" dur="580">
                                          <p:stCondLst>
                                            <p:cond delay="0"/>
                                          </p:stCondLst>
                                        </p:cTn>
                                        <p:tgtEl>
                                          <p:spTgt spid="3">
                                            <p:txEl>
                                              <p:pRg st="7" end="7"/>
                                            </p:txEl>
                                          </p:spTgt>
                                        </p:tgtEl>
                                      </p:cBhvr>
                                    </p:animEffect>
                                    <p:anim calcmode="lin" valueType="num">
                                      <p:cBhvr>
                                        <p:cTn id="134"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3">
                                            <p:txEl>
                                              <p:pRg st="7" end="7"/>
                                            </p:txEl>
                                          </p:spTgt>
                                        </p:tgtEl>
                                      </p:cBhvr>
                                      <p:to x="100000" y="60000"/>
                                    </p:animScale>
                                    <p:animScale>
                                      <p:cBhvr>
                                        <p:cTn id="140" dur="166" decel="50000">
                                          <p:stCondLst>
                                            <p:cond delay="676"/>
                                          </p:stCondLst>
                                        </p:cTn>
                                        <p:tgtEl>
                                          <p:spTgt spid="3">
                                            <p:txEl>
                                              <p:pRg st="7" end="7"/>
                                            </p:txEl>
                                          </p:spTgt>
                                        </p:tgtEl>
                                      </p:cBhvr>
                                      <p:to x="100000" y="100000"/>
                                    </p:animScale>
                                    <p:animScale>
                                      <p:cBhvr>
                                        <p:cTn id="141" dur="26">
                                          <p:stCondLst>
                                            <p:cond delay="1312"/>
                                          </p:stCondLst>
                                        </p:cTn>
                                        <p:tgtEl>
                                          <p:spTgt spid="3">
                                            <p:txEl>
                                              <p:pRg st="7" end="7"/>
                                            </p:txEl>
                                          </p:spTgt>
                                        </p:tgtEl>
                                      </p:cBhvr>
                                      <p:to x="100000" y="80000"/>
                                    </p:animScale>
                                    <p:animScale>
                                      <p:cBhvr>
                                        <p:cTn id="142" dur="166" decel="50000">
                                          <p:stCondLst>
                                            <p:cond delay="1338"/>
                                          </p:stCondLst>
                                        </p:cTn>
                                        <p:tgtEl>
                                          <p:spTgt spid="3">
                                            <p:txEl>
                                              <p:pRg st="7" end="7"/>
                                            </p:txEl>
                                          </p:spTgt>
                                        </p:tgtEl>
                                      </p:cBhvr>
                                      <p:to x="100000" y="100000"/>
                                    </p:animScale>
                                    <p:animScale>
                                      <p:cBhvr>
                                        <p:cTn id="143" dur="26">
                                          <p:stCondLst>
                                            <p:cond delay="1642"/>
                                          </p:stCondLst>
                                        </p:cTn>
                                        <p:tgtEl>
                                          <p:spTgt spid="3">
                                            <p:txEl>
                                              <p:pRg st="7" end="7"/>
                                            </p:txEl>
                                          </p:spTgt>
                                        </p:tgtEl>
                                      </p:cBhvr>
                                      <p:to x="100000" y="90000"/>
                                    </p:animScale>
                                    <p:animScale>
                                      <p:cBhvr>
                                        <p:cTn id="144" dur="166" decel="50000">
                                          <p:stCondLst>
                                            <p:cond delay="1668"/>
                                          </p:stCondLst>
                                        </p:cTn>
                                        <p:tgtEl>
                                          <p:spTgt spid="3">
                                            <p:txEl>
                                              <p:pRg st="7" end="7"/>
                                            </p:txEl>
                                          </p:spTgt>
                                        </p:tgtEl>
                                      </p:cBhvr>
                                      <p:to x="100000" y="100000"/>
                                    </p:animScale>
                                    <p:animScale>
                                      <p:cBhvr>
                                        <p:cTn id="145" dur="26">
                                          <p:stCondLst>
                                            <p:cond delay="1808"/>
                                          </p:stCondLst>
                                        </p:cTn>
                                        <p:tgtEl>
                                          <p:spTgt spid="3">
                                            <p:txEl>
                                              <p:pRg st="7" end="7"/>
                                            </p:txEl>
                                          </p:spTgt>
                                        </p:tgtEl>
                                      </p:cBhvr>
                                      <p:to x="100000" y="95000"/>
                                    </p:animScale>
                                    <p:animScale>
                                      <p:cBhvr>
                                        <p:cTn id="146" dur="166" decel="50000">
                                          <p:stCondLst>
                                            <p:cond delay="1834"/>
                                          </p:stCondLst>
                                        </p:cTn>
                                        <p:tgtEl>
                                          <p:spTgt spid="3">
                                            <p:txEl>
                                              <p:p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3">
                                            <p:txEl>
                                              <p:pRg st="8" end="8"/>
                                            </p:txEl>
                                          </p:spTgt>
                                        </p:tgtEl>
                                        <p:attrNameLst>
                                          <p:attrName>style.visibility</p:attrName>
                                        </p:attrNameLst>
                                      </p:cBhvr>
                                      <p:to>
                                        <p:strVal val="visible"/>
                                      </p:to>
                                    </p:set>
                                    <p:animEffect transition="in" filter="wipe(down)">
                                      <p:cBhvr>
                                        <p:cTn id="151" dur="580">
                                          <p:stCondLst>
                                            <p:cond delay="0"/>
                                          </p:stCondLst>
                                        </p:cTn>
                                        <p:tgtEl>
                                          <p:spTgt spid="3">
                                            <p:txEl>
                                              <p:pRg st="8" end="8"/>
                                            </p:txEl>
                                          </p:spTgt>
                                        </p:tgtEl>
                                      </p:cBhvr>
                                    </p:animEffect>
                                    <p:anim calcmode="lin" valueType="num">
                                      <p:cBhvr>
                                        <p:cTn id="152"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57" dur="26">
                                          <p:stCondLst>
                                            <p:cond delay="650"/>
                                          </p:stCondLst>
                                        </p:cTn>
                                        <p:tgtEl>
                                          <p:spTgt spid="3">
                                            <p:txEl>
                                              <p:pRg st="8" end="8"/>
                                            </p:txEl>
                                          </p:spTgt>
                                        </p:tgtEl>
                                      </p:cBhvr>
                                      <p:to x="100000" y="60000"/>
                                    </p:animScale>
                                    <p:animScale>
                                      <p:cBhvr>
                                        <p:cTn id="158" dur="166" decel="50000">
                                          <p:stCondLst>
                                            <p:cond delay="676"/>
                                          </p:stCondLst>
                                        </p:cTn>
                                        <p:tgtEl>
                                          <p:spTgt spid="3">
                                            <p:txEl>
                                              <p:pRg st="8" end="8"/>
                                            </p:txEl>
                                          </p:spTgt>
                                        </p:tgtEl>
                                      </p:cBhvr>
                                      <p:to x="100000" y="100000"/>
                                    </p:animScale>
                                    <p:animScale>
                                      <p:cBhvr>
                                        <p:cTn id="159" dur="26">
                                          <p:stCondLst>
                                            <p:cond delay="1312"/>
                                          </p:stCondLst>
                                        </p:cTn>
                                        <p:tgtEl>
                                          <p:spTgt spid="3">
                                            <p:txEl>
                                              <p:pRg st="8" end="8"/>
                                            </p:txEl>
                                          </p:spTgt>
                                        </p:tgtEl>
                                      </p:cBhvr>
                                      <p:to x="100000" y="80000"/>
                                    </p:animScale>
                                    <p:animScale>
                                      <p:cBhvr>
                                        <p:cTn id="160" dur="166" decel="50000">
                                          <p:stCondLst>
                                            <p:cond delay="1338"/>
                                          </p:stCondLst>
                                        </p:cTn>
                                        <p:tgtEl>
                                          <p:spTgt spid="3">
                                            <p:txEl>
                                              <p:pRg st="8" end="8"/>
                                            </p:txEl>
                                          </p:spTgt>
                                        </p:tgtEl>
                                      </p:cBhvr>
                                      <p:to x="100000" y="100000"/>
                                    </p:animScale>
                                    <p:animScale>
                                      <p:cBhvr>
                                        <p:cTn id="161" dur="26">
                                          <p:stCondLst>
                                            <p:cond delay="1642"/>
                                          </p:stCondLst>
                                        </p:cTn>
                                        <p:tgtEl>
                                          <p:spTgt spid="3">
                                            <p:txEl>
                                              <p:pRg st="8" end="8"/>
                                            </p:txEl>
                                          </p:spTgt>
                                        </p:tgtEl>
                                      </p:cBhvr>
                                      <p:to x="100000" y="90000"/>
                                    </p:animScale>
                                    <p:animScale>
                                      <p:cBhvr>
                                        <p:cTn id="162" dur="166" decel="50000">
                                          <p:stCondLst>
                                            <p:cond delay="1668"/>
                                          </p:stCondLst>
                                        </p:cTn>
                                        <p:tgtEl>
                                          <p:spTgt spid="3">
                                            <p:txEl>
                                              <p:pRg st="8" end="8"/>
                                            </p:txEl>
                                          </p:spTgt>
                                        </p:tgtEl>
                                      </p:cBhvr>
                                      <p:to x="100000" y="100000"/>
                                    </p:animScale>
                                    <p:animScale>
                                      <p:cBhvr>
                                        <p:cTn id="163" dur="26">
                                          <p:stCondLst>
                                            <p:cond delay="1808"/>
                                          </p:stCondLst>
                                        </p:cTn>
                                        <p:tgtEl>
                                          <p:spTgt spid="3">
                                            <p:txEl>
                                              <p:pRg st="8" end="8"/>
                                            </p:txEl>
                                          </p:spTgt>
                                        </p:tgtEl>
                                      </p:cBhvr>
                                      <p:to x="100000" y="95000"/>
                                    </p:animScale>
                                    <p:animScale>
                                      <p:cBhvr>
                                        <p:cTn id="164" dur="166" decel="50000">
                                          <p:stCondLst>
                                            <p:cond delay="1834"/>
                                          </p:stCondLst>
                                        </p:cTn>
                                        <p:tgtEl>
                                          <p:spTgt spid="3">
                                            <p:txEl>
                                              <p:p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grpId="0" nodeType="clickEffect">
                                  <p:stCondLst>
                                    <p:cond delay="0"/>
                                  </p:stCondLst>
                                  <p:childTnLst>
                                    <p:set>
                                      <p:cBhvr>
                                        <p:cTn id="168" dur="1" fill="hold">
                                          <p:stCondLst>
                                            <p:cond delay="0"/>
                                          </p:stCondLst>
                                        </p:cTn>
                                        <p:tgtEl>
                                          <p:spTgt spid="3">
                                            <p:txEl>
                                              <p:pRg st="9" end="9"/>
                                            </p:txEl>
                                          </p:spTgt>
                                        </p:tgtEl>
                                        <p:attrNameLst>
                                          <p:attrName>style.visibility</p:attrName>
                                        </p:attrNameLst>
                                      </p:cBhvr>
                                      <p:to>
                                        <p:strVal val="visible"/>
                                      </p:to>
                                    </p:set>
                                    <p:animEffect transition="in" filter="wipe(down)">
                                      <p:cBhvr>
                                        <p:cTn id="169" dur="580">
                                          <p:stCondLst>
                                            <p:cond delay="0"/>
                                          </p:stCondLst>
                                        </p:cTn>
                                        <p:tgtEl>
                                          <p:spTgt spid="3">
                                            <p:txEl>
                                              <p:pRg st="9" end="9"/>
                                            </p:txEl>
                                          </p:spTgt>
                                        </p:tgtEl>
                                      </p:cBhvr>
                                    </p:animEffect>
                                    <p:anim calcmode="lin" valueType="num">
                                      <p:cBhvr>
                                        <p:cTn id="170"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175" dur="26">
                                          <p:stCondLst>
                                            <p:cond delay="650"/>
                                          </p:stCondLst>
                                        </p:cTn>
                                        <p:tgtEl>
                                          <p:spTgt spid="3">
                                            <p:txEl>
                                              <p:pRg st="9" end="9"/>
                                            </p:txEl>
                                          </p:spTgt>
                                        </p:tgtEl>
                                      </p:cBhvr>
                                      <p:to x="100000" y="60000"/>
                                    </p:animScale>
                                    <p:animScale>
                                      <p:cBhvr>
                                        <p:cTn id="176" dur="166" decel="50000">
                                          <p:stCondLst>
                                            <p:cond delay="676"/>
                                          </p:stCondLst>
                                        </p:cTn>
                                        <p:tgtEl>
                                          <p:spTgt spid="3">
                                            <p:txEl>
                                              <p:pRg st="9" end="9"/>
                                            </p:txEl>
                                          </p:spTgt>
                                        </p:tgtEl>
                                      </p:cBhvr>
                                      <p:to x="100000" y="100000"/>
                                    </p:animScale>
                                    <p:animScale>
                                      <p:cBhvr>
                                        <p:cTn id="177" dur="26">
                                          <p:stCondLst>
                                            <p:cond delay="1312"/>
                                          </p:stCondLst>
                                        </p:cTn>
                                        <p:tgtEl>
                                          <p:spTgt spid="3">
                                            <p:txEl>
                                              <p:pRg st="9" end="9"/>
                                            </p:txEl>
                                          </p:spTgt>
                                        </p:tgtEl>
                                      </p:cBhvr>
                                      <p:to x="100000" y="80000"/>
                                    </p:animScale>
                                    <p:animScale>
                                      <p:cBhvr>
                                        <p:cTn id="178" dur="166" decel="50000">
                                          <p:stCondLst>
                                            <p:cond delay="1338"/>
                                          </p:stCondLst>
                                        </p:cTn>
                                        <p:tgtEl>
                                          <p:spTgt spid="3">
                                            <p:txEl>
                                              <p:pRg st="9" end="9"/>
                                            </p:txEl>
                                          </p:spTgt>
                                        </p:tgtEl>
                                      </p:cBhvr>
                                      <p:to x="100000" y="100000"/>
                                    </p:animScale>
                                    <p:animScale>
                                      <p:cBhvr>
                                        <p:cTn id="179" dur="26">
                                          <p:stCondLst>
                                            <p:cond delay="1642"/>
                                          </p:stCondLst>
                                        </p:cTn>
                                        <p:tgtEl>
                                          <p:spTgt spid="3">
                                            <p:txEl>
                                              <p:pRg st="9" end="9"/>
                                            </p:txEl>
                                          </p:spTgt>
                                        </p:tgtEl>
                                      </p:cBhvr>
                                      <p:to x="100000" y="90000"/>
                                    </p:animScale>
                                    <p:animScale>
                                      <p:cBhvr>
                                        <p:cTn id="180" dur="166" decel="50000">
                                          <p:stCondLst>
                                            <p:cond delay="1668"/>
                                          </p:stCondLst>
                                        </p:cTn>
                                        <p:tgtEl>
                                          <p:spTgt spid="3">
                                            <p:txEl>
                                              <p:pRg st="9" end="9"/>
                                            </p:txEl>
                                          </p:spTgt>
                                        </p:tgtEl>
                                      </p:cBhvr>
                                      <p:to x="100000" y="100000"/>
                                    </p:animScale>
                                    <p:animScale>
                                      <p:cBhvr>
                                        <p:cTn id="181" dur="26">
                                          <p:stCondLst>
                                            <p:cond delay="1808"/>
                                          </p:stCondLst>
                                        </p:cTn>
                                        <p:tgtEl>
                                          <p:spTgt spid="3">
                                            <p:txEl>
                                              <p:pRg st="9" end="9"/>
                                            </p:txEl>
                                          </p:spTgt>
                                        </p:tgtEl>
                                      </p:cBhvr>
                                      <p:to x="100000" y="95000"/>
                                    </p:animScale>
                                    <p:animScale>
                                      <p:cBhvr>
                                        <p:cTn id="182" dur="166" decel="50000">
                                          <p:stCondLst>
                                            <p:cond delay="1834"/>
                                          </p:stCondLst>
                                        </p:cTn>
                                        <p:tgtEl>
                                          <p:spTgt spid="3">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863163" y="76200"/>
            <a:ext cx="45719" cy="1397000"/>
          </a:xfrm>
        </p:spPr>
        <p:txBody>
          <a:bodyPr/>
          <a:lstStyle/>
          <a:p>
            <a:endParaRPr lang="tr-TR" dirty="0"/>
          </a:p>
        </p:txBody>
      </p:sp>
      <p:sp>
        <p:nvSpPr>
          <p:cNvPr id="3" name="İçerik Yer Tutucusu 2"/>
          <p:cNvSpPr>
            <a:spLocks noGrp="1"/>
          </p:cNvSpPr>
          <p:nvPr>
            <p:ph idx="1"/>
          </p:nvPr>
        </p:nvSpPr>
        <p:spPr>
          <a:xfrm>
            <a:off x="1117309" y="76200"/>
            <a:ext cx="10157354" cy="6096000"/>
          </a:xfrm>
        </p:spPr>
        <p:txBody>
          <a:bodyPr/>
          <a:lstStyle/>
          <a:p>
            <a:endParaRPr lang="tr-TR" dirty="0"/>
          </a:p>
        </p:txBody>
      </p:sp>
      <p:sp>
        <p:nvSpPr>
          <p:cNvPr id="4" name="Dikdörtgen 3"/>
          <p:cNvSpPr/>
          <p:nvPr/>
        </p:nvSpPr>
        <p:spPr>
          <a:xfrm>
            <a:off x="2232620" y="2967335"/>
            <a:ext cx="7723589" cy="923330"/>
          </a:xfrm>
          <a:prstGeom prst="rect">
            <a:avLst/>
          </a:prstGeom>
          <a:noFill/>
        </p:spPr>
        <p:txBody>
          <a:bodyPr wrap="none" lIns="91440" tIns="45720" rIns="91440" bIns="45720">
            <a:spAutoFit/>
          </a:bodyPr>
          <a:lstStyle/>
          <a:p>
            <a:pPr algn="ctr"/>
            <a:r>
              <a:rPr lang="tr-TR" sz="5400" b="1" dirty="0" smtClean="0">
                <a:ln w="9525">
                  <a:solidFill>
                    <a:schemeClr val="bg1"/>
                  </a:solidFill>
                  <a:prstDash val="solid"/>
                </a:ln>
                <a:effectLst>
                  <a:outerShdw blurRad="12700" dist="38100" dir="2700000" algn="tl" rotWithShape="0">
                    <a:schemeClr val="bg1">
                      <a:lumMod val="50000"/>
                    </a:schemeClr>
                  </a:outerShdw>
                </a:effectLst>
              </a:rPr>
              <a:t>DEYİMLERİN ÖZELİKLERİ</a:t>
            </a:r>
            <a:endParaRPr lang="tr-TR"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xmlns="" val="359922591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863163" y="76200"/>
            <a:ext cx="45719" cy="1397000"/>
          </a:xfrm>
        </p:spPr>
        <p:txBody>
          <a:bodyPr/>
          <a:lstStyle/>
          <a:p>
            <a:endParaRPr lang="tr-TR" dirty="0"/>
          </a:p>
        </p:txBody>
      </p:sp>
      <p:sp>
        <p:nvSpPr>
          <p:cNvPr id="3" name="İçerik Yer Tutucusu 2"/>
          <p:cNvSpPr>
            <a:spLocks noGrp="1"/>
          </p:cNvSpPr>
          <p:nvPr>
            <p:ph idx="1"/>
          </p:nvPr>
        </p:nvSpPr>
        <p:spPr>
          <a:xfrm>
            <a:off x="405780" y="76200"/>
            <a:ext cx="11377264" cy="6096000"/>
          </a:xfrm>
        </p:spPr>
        <p:txBody>
          <a:bodyPr>
            <a:normAutofit/>
          </a:bodyPr>
          <a:lstStyle/>
          <a:p>
            <a:pPr marL="0" indent="0" algn="ctr">
              <a:buNone/>
            </a:pPr>
            <a:endParaRPr lang="tr-TR" sz="4400" dirty="0" smtClean="0">
              <a:solidFill>
                <a:schemeClr val="tx2"/>
              </a:solidFill>
            </a:endParaRPr>
          </a:p>
          <a:p>
            <a:pPr marL="0" indent="0" algn="ctr">
              <a:buNone/>
            </a:pPr>
            <a:r>
              <a:rPr lang="tr-TR" sz="5400" dirty="0" smtClean="0">
                <a:solidFill>
                  <a:srgbClr val="7030A0"/>
                </a:solidFill>
              </a:rPr>
              <a:t>1</a:t>
            </a:r>
            <a:r>
              <a:rPr lang="tr-TR" sz="5400" dirty="0">
                <a:solidFill>
                  <a:srgbClr val="7030A0"/>
                </a:solidFill>
              </a:rPr>
              <a:t>.  </a:t>
            </a:r>
            <a:r>
              <a:rPr lang="tr-TR" sz="4400" dirty="0">
                <a:solidFill>
                  <a:schemeClr val="tx2"/>
                </a:solidFill>
              </a:rPr>
              <a:t>Deyimler kalıplaşmış sözcüklerdir. Deyimlerde bulunan sözcüklerin yerine eş anlamlıları bile getirilemez. Sözcüklerin yerleri değiştirilemez. Bu şekilde bir kullanım anlatım bozukluğuna yol açar</a:t>
            </a:r>
          </a:p>
        </p:txBody>
      </p:sp>
    </p:spTree>
    <p:extLst>
      <p:ext uri="{BB962C8B-B14F-4D97-AF65-F5344CB8AC3E}">
        <p14:creationId xmlns:p14="http://schemas.microsoft.com/office/powerpoint/2010/main" xmlns="" val="13660887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anim calcmode="lin" valueType="num">
                                      <p:cBhvr>
                                        <p:cTn id="8"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863163" y="76200"/>
            <a:ext cx="45719" cy="1397000"/>
          </a:xfrm>
        </p:spPr>
        <p:txBody>
          <a:bodyPr/>
          <a:lstStyle/>
          <a:p>
            <a:endParaRPr lang="tr-TR" dirty="0"/>
          </a:p>
        </p:txBody>
      </p:sp>
      <p:sp>
        <p:nvSpPr>
          <p:cNvPr id="3" name="İçerik Yer Tutucusu 2"/>
          <p:cNvSpPr>
            <a:spLocks noGrp="1"/>
          </p:cNvSpPr>
          <p:nvPr>
            <p:ph idx="1"/>
          </p:nvPr>
        </p:nvSpPr>
        <p:spPr>
          <a:xfrm>
            <a:off x="405780" y="76200"/>
            <a:ext cx="11593288" cy="6781800"/>
          </a:xfrm>
        </p:spPr>
        <p:txBody>
          <a:bodyPr/>
          <a:lstStyle/>
          <a:p>
            <a:r>
              <a:rPr lang="tr-TR" sz="3600" b="1" dirty="0">
                <a:solidFill>
                  <a:srgbClr val="FF0000"/>
                </a:solidFill>
              </a:rPr>
              <a:t>Örnek(</a:t>
            </a:r>
            <a:r>
              <a:rPr lang="tr-TR" sz="3600" b="1" dirty="0" err="1">
                <a:solidFill>
                  <a:srgbClr val="FF0000"/>
                </a:solidFill>
              </a:rPr>
              <a:t>ler</a:t>
            </a:r>
            <a:r>
              <a:rPr lang="tr-TR" sz="3600" b="1" dirty="0">
                <a:solidFill>
                  <a:srgbClr val="FF0000"/>
                </a:solidFill>
              </a:rPr>
              <a:t>)</a:t>
            </a:r>
          </a:p>
          <a:p>
            <a:pPr marL="0" indent="0">
              <a:buNone/>
            </a:pPr>
            <a:endParaRPr lang="tr-TR" sz="3600" b="1" dirty="0" smtClean="0">
              <a:solidFill>
                <a:schemeClr val="tx2"/>
              </a:solidFill>
            </a:endParaRPr>
          </a:p>
          <a:p>
            <a:pPr marL="0" indent="0">
              <a:buNone/>
            </a:pPr>
            <a:r>
              <a:rPr lang="tr-TR" sz="3600" b="1" dirty="0" smtClean="0">
                <a:solidFill>
                  <a:schemeClr val="tx2"/>
                </a:solidFill>
              </a:rPr>
              <a:t>»</a:t>
            </a:r>
            <a:r>
              <a:rPr lang="tr-TR" sz="3600" dirty="0">
                <a:solidFill>
                  <a:schemeClr val="tx2"/>
                </a:solidFill>
              </a:rPr>
              <a:t> </a:t>
            </a:r>
            <a:r>
              <a:rPr lang="tr-TR" sz="3600" b="1" dirty="0">
                <a:solidFill>
                  <a:schemeClr val="tx2"/>
                </a:solidFill>
              </a:rPr>
              <a:t>Sürahiden</a:t>
            </a:r>
            <a:r>
              <a:rPr lang="tr-TR" sz="3600" dirty="0">
                <a:solidFill>
                  <a:schemeClr val="tx2"/>
                </a:solidFill>
              </a:rPr>
              <a:t> boşalırcasına yağmak (Yanlış)</a:t>
            </a:r>
            <a:br>
              <a:rPr lang="tr-TR" sz="3600" dirty="0">
                <a:solidFill>
                  <a:schemeClr val="tx2"/>
                </a:solidFill>
              </a:rPr>
            </a:br>
            <a:r>
              <a:rPr lang="tr-TR" sz="3600" b="1" dirty="0">
                <a:solidFill>
                  <a:schemeClr val="tx2"/>
                </a:solidFill>
              </a:rPr>
              <a:t>»</a:t>
            </a:r>
            <a:r>
              <a:rPr lang="tr-TR" sz="3600" dirty="0">
                <a:solidFill>
                  <a:schemeClr val="tx2"/>
                </a:solidFill>
              </a:rPr>
              <a:t> </a:t>
            </a:r>
            <a:r>
              <a:rPr lang="tr-TR" sz="3600" b="1" dirty="0">
                <a:solidFill>
                  <a:schemeClr val="tx2"/>
                </a:solidFill>
              </a:rPr>
              <a:t>Bardaktan</a:t>
            </a:r>
            <a:r>
              <a:rPr lang="tr-TR" sz="3600" dirty="0">
                <a:solidFill>
                  <a:schemeClr val="tx2"/>
                </a:solidFill>
              </a:rPr>
              <a:t> boşalırcasına </a:t>
            </a:r>
            <a:r>
              <a:rPr lang="tr-TR" sz="3600" dirty="0" smtClean="0">
                <a:solidFill>
                  <a:schemeClr val="tx2"/>
                </a:solidFill>
              </a:rPr>
              <a:t>yağmak(Doğru) </a:t>
            </a:r>
            <a:r>
              <a:rPr lang="tr-TR" sz="3600" b="1" dirty="0" smtClean="0">
                <a:solidFill>
                  <a:schemeClr val="tx2"/>
                </a:solidFill>
              </a:rPr>
              <a:t>»</a:t>
            </a:r>
            <a:r>
              <a:rPr lang="tr-TR" sz="3600" dirty="0">
                <a:solidFill>
                  <a:schemeClr val="tx2"/>
                </a:solidFill>
              </a:rPr>
              <a:t> </a:t>
            </a:r>
            <a:r>
              <a:rPr lang="tr-TR" sz="3600" b="1" dirty="0">
                <a:solidFill>
                  <a:schemeClr val="tx2"/>
                </a:solidFill>
              </a:rPr>
              <a:t>Suratından</a:t>
            </a:r>
            <a:r>
              <a:rPr lang="tr-TR" sz="3600" dirty="0">
                <a:solidFill>
                  <a:schemeClr val="tx2"/>
                </a:solidFill>
              </a:rPr>
              <a:t> düşen bin parça (Yanlış)</a:t>
            </a:r>
            <a:br>
              <a:rPr lang="tr-TR" sz="3600" dirty="0">
                <a:solidFill>
                  <a:schemeClr val="tx2"/>
                </a:solidFill>
              </a:rPr>
            </a:br>
            <a:r>
              <a:rPr lang="tr-TR" sz="3600" b="1" dirty="0">
                <a:solidFill>
                  <a:schemeClr val="tx2"/>
                </a:solidFill>
              </a:rPr>
              <a:t>» Yüzünden</a:t>
            </a:r>
            <a:r>
              <a:rPr lang="tr-TR" sz="3600" dirty="0">
                <a:solidFill>
                  <a:schemeClr val="tx2"/>
                </a:solidFill>
              </a:rPr>
              <a:t> düşen bin parça (Doğru)</a:t>
            </a:r>
          </a:p>
          <a:p>
            <a:endParaRPr lang="tr-TR" dirty="0"/>
          </a:p>
        </p:txBody>
      </p:sp>
    </p:spTree>
    <p:extLst>
      <p:ext uri="{BB962C8B-B14F-4D97-AF65-F5344CB8AC3E}">
        <p14:creationId xmlns:p14="http://schemas.microsoft.com/office/powerpoint/2010/main" xmlns="" val="284822415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heel(1)">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1117309" y="332656"/>
            <a:ext cx="10157354" cy="5839544"/>
          </a:xfrm>
        </p:spPr>
        <p:txBody>
          <a:bodyPr/>
          <a:lstStyle/>
          <a:p>
            <a:pPr marL="0" indent="0" algn="ctr">
              <a:buNone/>
            </a:pPr>
            <a:endParaRPr lang="tr-TR" sz="4800" dirty="0" smtClean="0">
              <a:solidFill>
                <a:srgbClr val="7030A0"/>
              </a:solidFill>
            </a:endParaRPr>
          </a:p>
          <a:p>
            <a:pPr marL="0" indent="0" algn="ctr">
              <a:buNone/>
            </a:pPr>
            <a:endParaRPr lang="tr-TR" sz="4800" dirty="0">
              <a:solidFill>
                <a:srgbClr val="7030A0"/>
              </a:solidFill>
            </a:endParaRPr>
          </a:p>
          <a:p>
            <a:pPr marL="0" indent="0" algn="ctr">
              <a:buNone/>
            </a:pPr>
            <a:r>
              <a:rPr lang="tr-TR" sz="4800" dirty="0" smtClean="0">
                <a:solidFill>
                  <a:srgbClr val="7030A0"/>
                </a:solidFill>
              </a:rPr>
              <a:t>2</a:t>
            </a:r>
            <a:r>
              <a:rPr lang="tr-TR" sz="4800" dirty="0">
                <a:solidFill>
                  <a:srgbClr val="7030A0"/>
                </a:solidFill>
              </a:rPr>
              <a:t>.  </a:t>
            </a:r>
            <a:r>
              <a:rPr lang="tr-TR" sz="4400" dirty="0">
                <a:solidFill>
                  <a:schemeClr val="tx2"/>
                </a:solidFill>
              </a:rPr>
              <a:t>Deyimler şahsa ve zamana göre </a:t>
            </a:r>
            <a:r>
              <a:rPr lang="tr-TR" sz="4400" dirty="0" err="1">
                <a:solidFill>
                  <a:schemeClr val="tx2"/>
                </a:solidFill>
              </a:rPr>
              <a:t>çekimlenebilir</a:t>
            </a:r>
            <a:r>
              <a:rPr lang="tr-TR" sz="4400" dirty="0">
                <a:solidFill>
                  <a:schemeClr val="tx2"/>
                </a:solidFill>
              </a:rPr>
              <a:t>.</a:t>
            </a:r>
          </a:p>
        </p:txBody>
      </p:sp>
    </p:spTree>
    <p:extLst>
      <p:ext uri="{BB962C8B-B14F-4D97-AF65-F5344CB8AC3E}">
        <p14:creationId xmlns:p14="http://schemas.microsoft.com/office/powerpoint/2010/main" xmlns="" val="186531802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2000"/>
                                        <p:tgtEl>
                                          <p:spTgt spid="3">
                                            <p:txEl>
                                              <p:pRg st="2" end="2"/>
                                            </p:txEl>
                                          </p:spTgt>
                                        </p:tgtEl>
                                      </p:cBhvr>
                                    </p:animEffect>
                                    <p:anim calcmode="lin" valueType="num">
                                      <p:cBhvr>
                                        <p:cTn id="8"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189756" y="332656"/>
            <a:ext cx="11999069" cy="5839544"/>
          </a:xfrm>
        </p:spPr>
        <p:txBody>
          <a:bodyPr/>
          <a:lstStyle/>
          <a:p>
            <a:r>
              <a:rPr lang="tr-TR" dirty="0">
                <a:solidFill>
                  <a:srgbClr val="222222"/>
                </a:solidFill>
                <a:latin typeface="Segoe UI" panose="020B0502040204020203" pitchFamily="34" charset="0"/>
              </a:rPr>
              <a:t> </a:t>
            </a:r>
            <a:endParaRPr lang="tr-TR" dirty="0" smtClean="0">
              <a:solidFill>
                <a:srgbClr val="222222"/>
              </a:solidFill>
              <a:latin typeface="Segoe UI" panose="020B0502040204020203" pitchFamily="34" charset="0"/>
            </a:endParaRPr>
          </a:p>
          <a:p>
            <a:pPr marL="0" indent="0">
              <a:buNone/>
            </a:pPr>
            <a:r>
              <a:rPr lang="tr-TR" sz="4400" b="1" dirty="0" smtClean="0">
                <a:solidFill>
                  <a:srgbClr val="DD0055"/>
                </a:solidFill>
                <a:latin typeface="Segoe UI" panose="020B0502040204020203" pitchFamily="34" charset="0"/>
              </a:rPr>
              <a:t>Örnek(</a:t>
            </a:r>
            <a:r>
              <a:rPr lang="tr-TR" sz="4400" b="1" dirty="0" err="1" smtClean="0">
                <a:solidFill>
                  <a:srgbClr val="DD0055"/>
                </a:solidFill>
                <a:latin typeface="Segoe UI" panose="020B0502040204020203" pitchFamily="34" charset="0"/>
              </a:rPr>
              <a:t>ler</a:t>
            </a:r>
            <a:r>
              <a:rPr lang="tr-TR" sz="4400" b="1" dirty="0">
                <a:solidFill>
                  <a:srgbClr val="DD0055"/>
                </a:solidFill>
                <a:latin typeface="Segoe UI" panose="020B0502040204020203" pitchFamily="34" charset="0"/>
              </a:rPr>
              <a:t>)</a:t>
            </a:r>
          </a:p>
          <a:p>
            <a:pPr marL="0" indent="0">
              <a:buNone/>
            </a:pPr>
            <a:r>
              <a:rPr lang="tr-TR" sz="4400" b="1" dirty="0">
                <a:solidFill>
                  <a:srgbClr val="DD0055"/>
                </a:solidFill>
                <a:latin typeface="Segoe UI" panose="020B0502040204020203" pitchFamily="34" charset="0"/>
              </a:rPr>
              <a:t>»</a:t>
            </a:r>
            <a:r>
              <a:rPr lang="tr-TR" sz="4400" dirty="0">
                <a:solidFill>
                  <a:srgbClr val="222222"/>
                </a:solidFill>
                <a:latin typeface="Segoe UI" panose="020B0502040204020203" pitchFamily="34" charset="0"/>
              </a:rPr>
              <a:t> Ödevimi yapınca öğretmenin</a:t>
            </a:r>
            <a:r>
              <a:rPr lang="tr-TR" sz="4400" b="1" dirty="0">
                <a:solidFill>
                  <a:srgbClr val="222222"/>
                </a:solidFill>
                <a:latin typeface="Segoe UI" panose="020B0502040204020203" pitchFamily="34" charset="0"/>
              </a:rPr>
              <a:t> gözüne girdim. </a:t>
            </a:r>
            <a:r>
              <a:rPr lang="tr-TR" sz="4400" dirty="0">
                <a:solidFill>
                  <a:srgbClr val="222222"/>
                </a:solidFill>
                <a:latin typeface="Segoe UI" panose="020B0502040204020203" pitchFamily="34" charset="0"/>
              </a:rPr>
              <a:t>(Ben)</a:t>
            </a:r>
            <a:r>
              <a:rPr lang="tr-TR" sz="4400" b="1" dirty="0">
                <a:solidFill>
                  <a:srgbClr val="222222"/>
                </a:solidFill>
                <a:latin typeface="Segoe UI" panose="020B0502040204020203" pitchFamily="34" charset="0"/>
              </a:rPr>
              <a:t/>
            </a:r>
            <a:br>
              <a:rPr lang="tr-TR" sz="4400" b="1" dirty="0">
                <a:solidFill>
                  <a:srgbClr val="222222"/>
                </a:solidFill>
                <a:latin typeface="Segoe UI" panose="020B0502040204020203" pitchFamily="34" charset="0"/>
              </a:rPr>
            </a:br>
            <a:r>
              <a:rPr lang="tr-TR" sz="4400" b="1" dirty="0">
                <a:solidFill>
                  <a:srgbClr val="DD0055"/>
                </a:solidFill>
                <a:latin typeface="Segoe UI" panose="020B0502040204020203" pitchFamily="34" charset="0"/>
              </a:rPr>
              <a:t>»</a:t>
            </a:r>
            <a:r>
              <a:rPr lang="tr-TR" sz="4400" dirty="0">
                <a:solidFill>
                  <a:srgbClr val="222222"/>
                </a:solidFill>
                <a:latin typeface="Segoe UI" panose="020B0502040204020203" pitchFamily="34" charset="0"/>
              </a:rPr>
              <a:t> Ödevimizi yapınca öğretmenin</a:t>
            </a:r>
            <a:r>
              <a:rPr lang="tr-TR" sz="4400" b="1" dirty="0">
                <a:solidFill>
                  <a:srgbClr val="222222"/>
                </a:solidFill>
                <a:latin typeface="Segoe UI" panose="020B0502040204020203" pitchFamily="34" charset="0"/>
              </a:rPr>
              <a:t> gözüne girdik. </a:t>
            </a:r>
            <a:r>
              <a:rPr lang="tr-TR" sz="4400" dirty="0">
                <a:solidFill>
                  <a:srgbClr val="222222"/>
                </a:solidFill>
                <a:latin typeface="Segoe UI" panose="020B0502040204020203" pitchFamily="34" charset="0"/>
              </a:rPr>
              <a:t>(Biz)</a:t>
            </a:r>
          </a:p>
          <a:p>
            <a:pPr marL="0" indent="0">
              <a:buNone/>
            </a:pPr>
            <a:endParaRPr lang="tr-TR" dirty="0"/>
          </a:p>
        </p:txBody>
      </p:sp>
    </p:spTree>
    <p:extLst>
      <p:ext uri="{BB962C8B-B14F-4D97-AF65-F5344CB8AC3E}">
        <p14:creationId xmlns:p14="http://schemas.microsoft.com/office/powerpoint/2010/main" xmlns="" val="348275439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765820" y="332656"/>
            <a:ext cx="10801200" cy="5839544"/>
          </a:xfrm>
        </p:spPr>
        <p:txBody>
          <a:bodyPr/>
          <a:lstStyle/>
          <a:p>
            <a:r>
              <a:rPr lang="tr-TR" dirty="0"/>
              <a:t> </a:t>
            </a:r>
            <a:endParaRPr lang="tr-TR" dirty="0" smtClean="0"/>
          </a:p>
          <a:p>
            <a:pPr marL="0" indent="0">
              <a:buNone/>
            </a:pPr>
            <a:endParaRPr lang="tr-TR" sz="4800" dirty="0">
              <a:solidFill>
                <a:srgbClr val="7030A0"/>
              </a:solidFill>
            </a:endParaRPr>
          </a:p>
          <a:p>
            <a:pPr marL="0" indent="0" algn="ctr">
              <a:buNone/>
            </a:pPr>
            <a:r>
              <a:rPr lang="tr-TR" sz="4800" dirty="0" smtClean="0">
                <a:solidFill>
                  <a:srgbClr val="7030A0"/>
                </a:solidFill>
              </a:rPr>
              <a:t>3</a:t>
            </a:r>
            <a:r>
              <a:rPr lang="tr-TR" sz="4800" dirty="0">
                <a:solidFill>
                  <a:srgbClr val="7030A0"/>
                </a:solidFill>
              </a:rPr>
              <a:t>.  </a:t>
            </a:r>
            <a:r>
              <a:rPr lang="tr-TR" sz="4400" dirty="0">
                <a:solidFill>
                  <a:schemeClr val="tx2"/>
                </a:solidFill>
              </a:rPr>
              <a:t>Deyimler genellikle mecaz anlamlıdır.</a:t>
            </a:r>
          </a:p>
        </p:txBody>
      </p:sp>
    </p:spTree>
    <p:extLst>
      <p:ext uri="{BB962C8B-B14F-4D97-AF65-F5344CB8AC3E}">
        <p14:creationId xmlns:p14="http://schemas.microsoft.com/office/powerpoint/2010/main" xmlns="" val="206434740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2000"/>
                                        <p:tgtEl>
                                          <p:spTgt spid="3">
                                            <p:txEl>
                                              <p:pRg st="2" end="2"/>
                                            </p:txEl>
                                          </p:spTgt>
                                        </p:tgtEl>
                                      </p:cBhvr>
                                    </p:animEffect>
                                    <p:anim calcmode="lin" valueType="num">
                                      <p:cBhvr>
                                        <p:cTn id="15"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333772" y="332656"/>
            <a:ext cx="11593288" cy="5839544"/>
          </a:xfrm>
        </p:spPr>
        <p:txBody>
          <a:bodyPr/>
          <a:lstStyle/>
          <a:p>
            <a:r>
              <a:rPr lang="tr-TR" sz="4400" b="1" dirty="0">
                <a:solidFill>
                  <a:srgbClr val="DD0055"/>
                </a:solidFill>
                <a:latin typeface="Segoe UI" panose="020B0502040204020203" pitchFamily="34" charset="0"/>
              </a:rPr>
              <a:t>Örnek(</a:t>
            </a:r>
            <a:r>
              <a:rPr lang="tr-TR" sz="4400" b="1" dirty="0" err="1">
                <a:solidFill>
                  <a:srgbClr val="DD0055"/>
                </a:solidFill>
                <a:latin typeface="Segoe UI" panose="020B0502040204020203" pitchFamily="34" charset="0"/>
              </a:rPr>
              <a:t>ler</a:t>
            </a:r>
            <a:r>
              <a:rPr lang="tr-TR" sz="4400" b="1" dirty="0">
                <a:solidFill>
                  <a:srgbClr val="DD0055"/>
                </a:solidFill>
                <a:latin typeface="Segoe UI" panose="020B0502040204020203" pitchFamily="34" charset="0"/>
              </a:rPr>
              <a:t>)</a:t>
            </a:r>
          </a:p>
          <a:p>
            <a:r>
              <a:rPr lang="tr-TR" sz="4400" b="1" dirty="0">
                <a:solidFill>
                  <a:srgbClr val="DD0055"/>
                </a:solidFill>
                <a:latin typeface="Segoe UI" panose="020B0502040204020203" pitchFamily="34" charset="0"/>
              </a:rPr>
              <a:t>»</a:t>
            </a:r>
            <a:r>
              <a:rPr lang="tr-TR" sz="4400" dirty="0">
                <a:solidFill>
                  <a:srgbClr val="222222"/>
                </a:solidFill>
                <a:latin typeface="Segoe UI" panose="020B0502040204020203" pitchFamily="34" charset="0"/>
              </a:rPr>
              <a:t> “</a:t>
            </a:r>
            <a:r>
              <a:rPr lang="tr-TR" sz="4400" b="1" dirty="0">
                <a:solidFill>
                  <a:srgbClr val="222222"/>
                </a:solidFill>
                <a:latin typeface="Segoe UI" panose="020B0502040204020203" pitchFamily="34" charset="0"/>
              </a:rPr>
              <a:t>Kök söktürmek</a:t>
            </a:r>
            <a:r>
              <a:rPr lang="tr-TR" sz="4400" dirty="0">
                <a:solidFill>
                  <a:srgbClr val="222222"/>
                </a:solidFill>
                <a:latin typeface="Segoe UI" panose="020B0502040204020203" pitchFamily="34" charset="0"/>
              </a:rPr>
              <a:t>” deyimi “bir bitkinin kökünü çıkarttırmak” değil, “güçlük çıkarmak, uğraştırmak” anlamındadır.</a:t>
            </a:r>
            <a:br>
              <a:rPr lang="tr-TR" sz="4400" dirty="0">
                <a:solidFill>
                  <a:srgbClr val="222222"/>
                </a:solidFill>
                <a:latin typeface="Segoe UI" panose="020B0502040204020203" pitchFamily="34" charset="0"/>
              </a:rPr>
            </a:br>
            <a:r>
              <a:rPr lang="tr-TR" sz="4400" b="1" dirty="0">
                <a:solidFill>
                  <a:srgbClr val="DD0055"/>
                </a:solidFill>
                <a:latin typeface="Segoe UI" panose="020B0502040204020203" pitchFamily="34" charset="0"/>
              </a:rPr>
              <a:t>»</a:t>
            </a:r>
            <a:r>
              <a:rPr lang="tr-TR" sz="4400" dirty="0">
                <a:solidFill>
                  <a:srgbClr val="222222"/>
                </a:solidFill>
                <a:latin typeface="Segoe UI" panose="020B0502040204020203" pitchFamily="34" charset="0"/>
              </a:rPr>
              <a:t> “</a:t>
            </a:r>
            <a:r>
              <a:rPr lang="tr-TR" sz="4400" b="1" dirty="0">
                <a:solidFill>
                  <a:srgbClr val="222222"/>
                </a:solidFill>
                <a:latin typeface="Segoe UI" panose="020B0502040204020203" pitchFamily="34" charset="0"/>
              </a:rPr>
              <a:t>Hapı yutmak</a:t>
            </a:r>
            <a:r>
              <a:rPr lang="tr-TR" sz="4400" dirty="0">
                <a:solidFill>
                  <a:srgbClr val="222222"/>
                </a:solidFill>
                <a:latin typeface="Segoe UI" panose="020B0502040204020203" pitchFamily="34" charset="0"/>
              </a:rPr>
              <a:t>” deyimi “ilaç içmek” değil, “kötü duruma düşmek” anlamındadır</a:t>
            </a:r>
          </a:p>
          <a:p>
            <a:endParaRPr lang="tr-TR" dirty="0"/>
          </a:p>
        </p:txBody>
      </p:sp>
    </p:spTree>
    <p:extLst>
      <p:ext uri="{BB962C8B-B14F-4D97-AF65-F5344CB8AC3E}">
        <p14:creationId xmlns:p14="http://schemas.microsoft.com/office/powerpoint/2010/main" xmlns="" val="341727403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sp>
        <p:nvSpPr>
          <p:cNvPr id="3" name="İçerik Yer Tutucusu 2"/>
          <p:cNvSpPr>
            <a:spLocks noGrp="1"/>
          </p:cNvSpPr>
          <p:nvPr>
            <p:ph idx="1"/>
          </p:nvPr>
        </p:nvSpPr>
        <p:spPr>
          <a:xfrm>
            <a:off x="0" y="76200"/>
            <a:ext cx="12188825" cy="6781800"/>
          </a:xfrm>
        </p:spPr>
        <p:txBody>
          <a:bodyPr>
            <a:normAutofit/>
          </a:bodyPr>
          <a:lstStyle/>
          <a:p>
            <a:pPr marL="0" indent="0">
              <a:buNone/>
            </a:pPr>
            <a:endParaRPr lang="tr-TR" sz="4400" dirty="0" smtClean="0"/>
          </a:p>
          <a:p>
            <a:pPr marL="0" indent="0" algn="ctr">
              <a:buNone/>
            </a:pPr>
            <a:r>
              <a:rPr lang="tr-TR" sz="4400" dirty="0" smtClean="0">
                <a:solidFill>
                  <a:schemeClr val="tx2"/>
                </a:solidFill>
              </a:rPr>
              <a:t>Deyimler</a:t>
            </a:r>
            <a:r>
              <a:rPr lang="tr-TR" sz="4400" dirty="0">
                <a:solidFill>
                  <a:schemeClr val="tx2"/>
                </a:solidFill>
              </a:rPr>
              <a:t>, hem yazılarımıza hem de konuşmalarımıza derinlik katar. Anlattıklarımızı ilgi çekici hâle getirir. Birkaç cümleyle anlatabileceğimiz bir durumu iki üç sözcükten oluşan bir deyimle anlatabiliriz. Böylece kısa ve özlü anlatım sağlamış oluruz</a:t>
            </a:r>
            <a:r>
              <a:rPr lang="tr-TR" sz="4400" dirty="0"/>
              <a:t>.</a:t>
            </a:r>
          </a:p>
        </p:txBody>
      </p:sp>
    </p:spTree>
    <p:extLst>
      <p:ext uri="{BB962C8B-B14F-4D97-AF65-F5344CB8AC3E}">
        <p14:creationId xmlns:p14="http://schemas.microsoft.com/office/powerpoint/2010/main" xmlns="" val="343265029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49722"/>
                                  </p:iterate>
                                  <p:childTnLst>
                                    <p:set>
                                      <p:cBhvr>
                                        <p:cTn id="6" dur="1" fill="hold">
                                          <p:stCondLst>
                                            <p:cond delay="0"/>
                                          </p:stCondLst>
                                        </p:cTn>
                                        <p:tgtEl>
                                          <p:spTgt spid="3">
                                            <p:txEl>
                                              <p:pRg st="1" end="1"/>
                                            </p:txEl>
                                          </p:spTgt>
                                        </p:tgtEl>
                                        <p:attrNameLst>
                                          <p:attrName>style.visibility</p:attrName>
                                        </p:attrNameLst>
                                      </p:cBhvr>
                                      <p:to>
                                        <p:strVal val="visible"/>
                                      </p:to>
                                    </p:set>
                                    <p:set>
                                      <p:cBhvr>
                                        <p:cTn id="7" dur="226" fill="hold">
                                          <p:stCondLst>
                                            <p:cond delay="0"/>
                                          </p:stCondLst>
                                        </p:cTn>
                                        <p:tgtEl>
                                          <p:spTgt spid="3">
                                            <p:txEl>
                                              <p:pRg st="1" end="1"/>
                                            </p:txEl>
                                          </p:spTgt>
                                        </p:tgtEl>
                                        <p:attrNameLst>
                                          <p:attrName>style.rotation</p:attrName>
                                        </p:attrNameLst>
                                      </p:cBhvr>
                                      <p:to>
                                        <p:strVal val="-45.0"/>
                                      </p:to>
                                    </p:set>
                                    <p:anim calcmode="lin" valueType="num">
                                      <p:cBhvr>
                                        <p:cTn id="8" dur="226" fill="hold">
                                          <p:stCondLst>
                                            <p:cond delay="226"/>
                                          </p:stCondLst>
                                        </p:cTn>
                                        <p:tgtEl>
                                          <p:spTgt spid="3">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226" fill="hold">
                                          <p:stCondLst>
                                            <p:cond delay="0"/>
                                          </p:stCondLst>
                                        </p:cTn>
                                        <p:tgtEl>
                                          <p:spTgt spid="3">
                                            <p:txEl>
                                              <p:pRg st="1" end="1"/>
                                            </p:txEl>
                                          </p:spTgt>
                                        </p:tgtEl>
                                        <p:attrNameLst>
                                          <p:attrName>ppt_y</p:attrName>
                                        </p:attrNameLst>
                                      </p:cBhvr>
                                      <p:tavLst>
                                        <p:tav tm="0">
                                          <p:val>
                                            <p:strVal val="#ppt_y-1"/>
                                          </p:val>
                                        </p:tav>
                                        <p:tav tm="100000">
                                          <p:val>
                                            <p:strVal val="#ppt_y-(0.354*#ppt_w-0.172*#ppt_h)"/>
                                          </p:val>
                                        </p:tav>
                                      </p:tavLst>
                                    </p:anim>
                                    <p:anim calcmode="lin" valueType="num">
                                      <p:cBhvr>
                                        <p:cTn id="10" dur="2" decel="50000" autoRev="1" fill="hold">
                                          <p:stCondLst>
                                            <p:cond delay="226"/>
                                          </p:stCondLst>
                                        </p:cTn>
                                        <p:tgtEl>
                                          <p:spTgt spid="3">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 fill="hold">
                                          <p:stCondLst>
                                            <p:cond delay="499"/>
                                          </p:stCondLst>
                                        </p:cTn>
                                        <p:tgtEl>
                                          <p:spTgt spid="3">
                                            <p:txEl>
                                              <p:pRg st="1" end="1"/>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693812" y="332656"/>
            <a:ext cx="10580851" cy="5839544"/>
          </a:xfrm>
        </p:spPr>
        <p:txBody>
          <a:bodyPr/>
          <a:lstStyle/>
          <a:p>
            <a:pPr marL="0" indent="0" algn="ctr">
              <a:buNone/>
            </a:pPr>
            <a:endParaRPr lang="tr-TR" sz="4800" dirty="0" smtClean="0">
              <a:solidFill>
                <a:srgbClr val="7030A0"/>
              </a:solidFill>
            </a:endParaRPr>
          </a:p>
          <a:p>
            <a:pPr marL="0" indent="0" algn="ctr">
              <a:buNone/>
            </a:pPr>
            <a:endParaRPr lang="tr-TR" sz="4800" dirty="0">
              <a:solidFill>
                <a:srgbClr val="7030A0"/>
              </a:solidFill>
            </a:endParaRPr>
          </a:p>
          <a:p>
            <a:pPr marL="0" indent="0" algn="ctr">
              <a:buNone/>
            </a:pPr>
            <a:r>
              <a:rPr lang="tr-TR" sz="4800" dirty="0" smtClean="0">
                <a:solidFill>
                  <a:srgbClr val="7030A0"/>
                </a:solidFill>
              </a:rPr>
              <a:t>4</a:t>
            </a:r>
            <a:r>
              <a:rPr lang="tr-TR" sz="4800" dirty="0">
                <a:solidFill>
                  <a:srgbClr val="7030A0"/>
                </a:solidFill>
              </a:rPr>
              <a:t>.  </a:t>
            </a:r>
            <a:r>
              <a:rPr lang="tr-TR" sz="4400" dirty="0">
                <a:solidFill>
                  <a:schemeClr val="tx2"/>
                </a:solidFill>
              </a:rPr>
              <a:t>Bazı deyimlerin gerçek anlamları da vardır.</a:t>
            </a:r>
          </a:p>
        </p:txBody>
      </p:sp>
    </p:spTree>
    <p:extLst>
      <p:ext uri="{BB962C8B-B14F-4D97-AF65-F5344CB8AC3E}">
        <p14:creationId xmlns:p14="http://schemas.microsoft.com/office/powerpoint/2010/main" xmlns="" val="17816252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2000"/>
                                        <p:tgtEl>
                                          <p:spTgt spid="3">
                                            <p:txEl>
                                              <p:pRg st="2" end="2"/>
                                            </p:txEl>
                                          </p:spTgt>
                                        </p:tgtEl>
                                      </p:cBhvr>
                                    </p:animEffect>
                                    <p:anim calcmode="lin" valueType="num">
                                      <p:cBhvr>
                                        <p:cTn id="8"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549796" y="332656"/>
            <a:ext cx="10724867" cy="5839544"/>
          </a:xfrm>
        </p:spPr>
        <p:txBody>
          <a:bodyPr/>
          <a:lstStyle/>
          <a:p>
            <a:pPr marL="0" indent="0">
              <a:buNone/>
            </a:pPr>
            <a:r>
              <a:rPr lang="tr-TR" sz="4800" b="1" dirty="0">
                <a:solidFill>
                  <a:srgbClr val="DD0055"/>
                </a:solidFill>
                <a:latin typeface="Segoe UI" panose="020B0502040204020203" pitchFamily="34" charset="0"/>
              </a:rPr>
              <a:t>Örnek(</a:t>
            </a:r>
            <a:r>
              <a:rPr lang="tr-TR" sz="4800" b="1" dirty="0" err="1">
                <a:solidFill>
                  <a:srgbClr val="DD0055"/>
                </a:solidFill>
                <a:latin typeface="Segoe UI" panose="020B0502040204020203" pitchFamily="34" charset="0"/>
              </a:rPr>
              <a:t>ler</a:t>
            </a:r>
            <a:r>
              <a:rPr lang="tr-TR" sz="4800" b="1" dirty="0">
                <a:solidFill>
                  <a:srgbClr val="DD0055"/>
                </a:solidFill>
                <a:latin typeface="Segoe UI" panose="020B0502040204020203" pitchFamily="34" charset="0"/>
              </a:rPr>
              <a:t>)</a:t>
            </a:r>
          </a:p>
          <a:p>
            <a:pPr marL="0" indent="0">
              <a:buNone/>
            </a:pPr>
            <a:r>
              <a:rPr lang="tr-TR" sz="4800" b="1" dirty="0">
                <a:solidFill>
                  <a:srgbClr val="DD0055"/>
                </a:solidFill>
                <a:latin typeface="Segoe UI" panose="020B0502040204020203" pitchFamily="34" charset="0"/>
              </a:rPr>
              <a:t>»</a:t>
            </a:r>
            <a:r>
              <a:rPr lang="tr-TR" sz="4800" dirty="0">
                <a:solidFill>
                  <a:srgbClr val="222222"/>
                </a:solidFill>
                <a:latin typeface="Segoe UI" panose="020B0502040204020203" pitchFamily="34" charset="0"/>
              </a:rPr>
              <a:t> </a:t>
            </a:r>
            <a:r>
              <a:rPr lang="tr-TR" sz="4800" b="1" dirty="0">
                <a:solidFill>
                  <a:srgbClr val="222222"/>
                </a:solidFill>
                <a:latin typeface="Segoe UI" panose="020B0502040204020203" pitchFamily="34" charset="0"/>
              </a:rPr>
              <a:t>Sır saklamak:</a:t>
            </a:r>
            <a:r>
              <a:rPr lang="tr-TR" sz="4800" dirty="0">
                <a:solidFill>
                  <a:srgbClr val="222222"/>
                </a:solidFill>
                <a:latin typeface="Segoe UI" panose="020B0502040204020203" pitchFamily="34" charset="0"/>
              </a:rPr>
              <a:t> Sırrı açıklamamak</a:t>
            </a:r>
            <a:br>
              <a:rPr lang="tr-TR" sz="4800" dirty="0">
                <a:solidFill>
                  <a:srgbClr val="222222"/>
                </a:solidFill>
                <a:latin typeface="Segoe UI" panose="020B0502040204020203" pitchFamily="34" charset="0"/>
              </a:rPr>
            </a:br>
            <a:r>
              <a:rPr lang="tr-TR" sz="4800" b="1" dirty="0">
                <a:solidFill>
                  <a:srgbClr val="DD0055"/>
                </a:solidFill>
                <a:latin typeface="Segoe UI" panose="020B0502040204020203" pitchFamily="34" charset="0"/>
              </a:rPr>
              <a:t>»</a:t>
            </a:r>
            <a:r>
              <a:rPr lang="tr-TR" sz="4800" dirty="0">
                <a:solidFill>
                  <a:srgbClr val="222222"/>
                </a:solidFill>
                <a:latin typeface="Segoe UI" panose="020B0502040204020203" pitchFamily="34" charset="0"/>
              </a:rPr>
              <a:t> El sürmemek: Değmemek, dokunmamak</a:t>
            </a:r>
          </a:p>
          <a:p>
            <a:endParaRPr lang="tr-TR" dirty="0"/>
          </a:p>
        </p:txBody>
      </p:sp>
    </p:spTree>
    <p:extLst>
      <p:ext uri="{BB962C8B-B14F-4D97-AF65-F5344CB8AC3E}">
        <p14:creationId xmlns:p14="http://schemas.microsoft.com/office/powerpoint/2010/main" xmlns="" val="77570311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1117309" y="332656"/>
            <a:ext cx="10157354" cy="5839544"/>
          </a:xfrm>
        </p:spPr>
        <p:txBody>
          <a:bodyPr/>
          <a:lstStyle/>
          <a:p>
            <a:pPr marL="0" indent="0">
              <a:buNone/>
            </a:pPr>
            <a:endParaRPr lang="tr-TR" sz="4800" dirty="0" smtClean="0">
              <a:solidFill>
                <a:srgbClr val="7030A0"/>
              </a:solidFill>
            </a:endParaRPr>
          </a:p>
          <a:p>
            <a:pPr marL="0" indent="0" algn="ctr">
              <a:buNone/>
            </a:pPr>
            <a:endParaRPr lang="tr-TR" sz="4800" dirty="0">
              <a:solidFill>
                <a:srgbClr val="7030A0"/>
              </a:solidFill>
            </a:endParaRPr>
          </a:p>
          <a:p>
            <a:pPr marL="0" indent="0" algn="ctr">
              <a:buNone/>
            </a:pPr>
            <a:r>
              <a:rPr lang="tr-TR" sz="4800" dirty="0" smtClean="0">
                <a:solidFill>
                  <a:srgbClr val="7030A0"/>
                </a:solidFill>
              </a:rPr>
              <a:t> </a:t>
            </a:r>
            <a:r>
              <a:rPr lang="tr-TR" sz="4800" dirty="0">
                <a:solidFill>
                  <a:srgbClr val="7030A0"/>
                </a:solidFill>
              </a:rPr>
              <a:t>5.  </a:t>
            </a:r>
            <a:r>
              <a:rPr lang="tr-TR" sz="4400" dirty="0">
                <a:solidFill>
                  <a:schemeClr val="tx2"/>
                </a:solidFill>
              </a:rPr>
              <a:t>Deyimler bir kavramı ya da bir durumu anlatmak için kullanılır. Ders verme amacı taşımaz.</a:t>
            </a:r>
          </a:p>
        </p:txBody>
      </p:sp>
    </p:spTree>
    <p:extLst>
      <p:ext uri="{BB962C8B-B14F-4D97-AF65-F5344CB8AC3E}">
        <p14:creationId xmlns:p14="http://schemas.microsoft.com/office/powerpoint/2010/main" xmlns="" val="46236369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2000"/>
                                        <p:tgtEl>
                                          <p:spTgt spid="3">
                                            <p:txEl>
                                              <p:pRg st="2" end="2"/>
                                            </p:txEl>
                                          </p:spTgt>
                                        </p:tgtEl>
                                      </p:cBhvr>
                                    </p:animEffect>
                                    <p:anim calcmode="lin" valueType="num">
                                      <p:cBhvr>
                                        <p:cTn id="8"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477788" y="332656"/>
            <a:ext cx="11305256" cy="5839544"/>
          </a:xfrm>
        </p:spPr>
        <p:txBody>
          <a:bodyPr/>
          <a:lstStyle/>
          <a:p>
            <a:r>
              <a:rPr lang="tr-TR" sz="4400" b="1" dirty="0">
                <a:solidFill>
                  <a:srgbClr val="DD0055"/>
                </a:solidFill>
                <a:latin typeface="Segoe UI" panose="020B0502040204020203" pitchFamily="34" charset="0"/>
              </a:rPr>
              <a:t>Örnek(</a:t>
            </a:r>
            <a:r>
              <a:rPr lang="tr-TR" sz="4400" b="1" dirty="0" err="1">
                <a:solidFill>
                  <a:srgbClr val="DD0055"/>
                </a:solidFill>
                <a:latin typeface="Segoe UI" panose="020B0502040204020203" pitchFamily="34" charset="0"/>
              </a:rPr>
              <a:t>ler</a:t>
            </a:r>
            <a:r>
              <a:rPr lang="tr-TR" sz="4400" b="1" dirty="0">
                <a:solidFill>
                  <a:srgbClr val="DD0055"/>
                </a:solidFill>
                <a:latin typeface="Segoe UI" panose="020B0502040204020203" pitchFamily="34" charset="0"/>
              </a:rPr>
              <a:t>)</a:t>
            </a:r>
          </a:p>
          <a:p>
            <a:r>
              <a:rPr lang="tr-TR" sz="4400" b="1" dirty="0">
                <a:solidFill>
                  <a:srgbClr val="DD0055"/>
                </a:solidFill>
                <a:latin typeface="Segoe UI" panose="020B0502040204020203" pitchFamily="34" charset="0"/>
              </a:rPr>
              <a:t>»</a:t>
            </a:r>
            <a:r>
              <a:rPr lang="tr-TR" sz="4400" dirty="0">
                <a:solidFill>
                  <a:srgbClr val="222222"/>
                </a:solidFill>
                <a:latin typeface="Segoe UI" panose="020B0502040204020203" pitchFamily="34" charset="0"/>
              </a:rPr>
              <a:t> “</a:t>
            </a:r>
            <a:r>
              <a:rPr lang="tr-TR" sz="4400" b="1" dirty="0">
                <a:solidFill>
                  <a:srgbClr val="222222"/>
                </a:solidFill>
                <a:latin typeface="Segoe UI" panose="020B0502040204020203" pitchFamily="34" charset="0"/>
              </a:rPr>
              <a:t>Burun kıvırmak</a:t>
            </a:r>
            <a:r>
              <a:rPr lang="tr-TR" sz="4400" dirty="0">
                <a:solidFill>
                  <a:srgbClr val="222222"/>
                </a:solidFill>
                <a:latin typeface="Segoe UI" panose="020B0502040204020203" pitchFamily="34" charset="0"/>
              </a:rPr>
              <a:t>” deyimi, beğenmeyip küçümsemek anlamını içermektedir. Herhangi bir ders verme amacı taşımamaktadır. </a:t>
            </a:r>
          </a:p>
          <a:p>
            <a:endParaRPr lang="tr-TR" dirty="0"/>
          </a:p>
        </p:txBody>
      </p:sp>
    </p:spTree>
    <p:extLst>
      <p:ext uri="{BB962C8B-B14F-4D97-AF65-F5344CB8AC3E}">
        <p14:creationId xmlns:p14="http://schemas.microsoft.com/office/powerpoint/2010/main" xmlns="" val="427432338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1117309" y="332656"/>
            <a:ext cx="10157354" cy="6264696"/>
          </a:xfrm>
        </p:spPr>
        <p:txBody>
          <a:bodyPr/>
          <a:lstStyle/>
          <a:p>
            <a:pPr marL="0" indent="0">
              <a:buNone/>
            </a:pPr>
            <a:endParaRPr lang="tr-TR" sz="4800" dirty="0" smtClean="0">
              <a:solidFill>
                <a:srgbClr val="7030A0"/>
              </a:solidFill>
            </a:endParaRPr>
          </a:p>
          <a:p>
            <a:pPr marL="0" indent="0">
              <a:buNone/>
            </a:pPr>
            <a:endParaRPr lang="tr-TR" sz="4800" dirty="0">
              <a:solidFill>
                <a:srgbClr val="7030A0"/>
              </a:solidFill>
            </a:endParaRPr>
          </a:p>
          <a:p>
            <a:pPr marL="0" indent="0" algn="ctr">
              <a:buNone/>
            </a:pPr>
            <a:r>
              <a:rPr lang="tr-TR" sz="4800" dirty="0" smtClean="0">
                <a:solidFill>
                  <a:srgbClr val="7030A0"/>
                </a:solidFill>
              </a:rPr>
              <a:t>6</a:t>
            </a:r>
            <a:r>
              <a:rPr lang="tr-TR" sz="4800" dirty="0">
                <a:solidFill>
                  <a:srgbClr val="7030A0"/>
                </a:solidFill>
              </a:rPr>
              <a:t>.  </a:t>
            </a:r>
            <a:r>
              <a:rPr lang="tr-TR" sz="4400" dirty="0">
                <a:solidFill>
                  <a:schemeClr val="tx2"/>
                </a:solidFill>
              </a:rPr>
              <a:t>Deyimler sözcük grubu ya da cümle şeklinde bulunabilir.</a:t>
            </a:r>
          </a:p>
        </p:txBody>
      </p:sp>
    </p:spTree>
    <p:extLst>
      <p:ext uri="{BB962C8B-B14F-4D97-AF65-F5344CB8AC3E}">
        <p14:creationId xmlns:p14="http://schemas.microsoft.com/office/powerpoint/2010/main" xmlns="" val="158141733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2000"/>
                                        <p:tgtEl>
                                          <p:spTgt spid="3">
                                            <p:txEl>
                                              <p:pRg st="2" end="2"/>
                                            </p:txEl>
                                          </p:spTgt>
                                        </p:tgtEl>
                                      </p:cBhvr>
                                    </p:animEffect>
                                    <p:anim calcmode="lin" valueType="num">
                                      <p:cBhvr>
                                        <p:cTn id="8"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693812" y="332656"/>
            <a:ext cx="10580851" cy="5839544"/>
          </a:xfrm>
        </p:spPr>
        <p:txBody>
          <a:bodyPr/>
          <a:lstStyle/>
          <a:p>
            <a:pPr marL="0" indent="0">
              <a:buNone/>
            </a:pPr>
            <a:r>
              <a:rPr lang="tr-TR" sz="4400" b="1" dirty="0">
                <a:solidFill>
                  <a:srgbClr val="DD0055"/>
                </a:solidFill>
                <a:latin typeface="Segoe UI" panose="020B0502040204020203" pitchFamily="34" charset="0"/>
              </a:rPr>
              <a:t>Örnek(</a:t>
            </a:r>
            <a:r>
              <a:rPr lang="tr-TR" sz="4400" b="1" dirty="0" err="1">
                <a:solidFill>
                  <a:srgbClr val="DD0055"/>
                </a:solidFill>
                <a:latin typeface="Segoe UI" panose="020B0502040204020203" pitchFamily="34" charset="0"/>
              </a:rPr>
              <a:t>ler</a:t>
            </a:r>
            <a:r>
              <a:rPr lang="tr-TR" sz="4400" b="1" dirty="0">
                <a:solidFill>
                  <a:srgbClr val="DD0055"/>
                </a:solidFill>
                <a:latin typeface="Segoe UI" panose="020B0502040204020203" pitchFamily="34" charset="0"/>
              </a:rPr>
              <a:t>)</a:t>
            </a:r>
          </a:p>
          <a:p>
            <a:pPr marL="0" indent="0">
              <a:buNone/>
            </a:pPr>
            <a:r>
              <a:rPr lang="tr-TR" sz="4400" b="1" dirty="0">
                <a:solidFill>
                  <a:srgbClr val="DD0055"/>
                </a:solidFill>
                <a:latin typeface="Segoe UI" panose="020B0502040204020203" pitchFamily="34" charset="0"/>
              </a:rPr>
              <a:t>»</a:t>
            </a:r>
            <a:r>
              <a:rPr lang="tr-TR" sz="4400" dirty="0">
                <a:solidFill>
                  <a:srgbClr val="222222"/>
                </a:solidFill>
                <a:latin typeface="Segoe UI" panose="020B0502040204020203" pitchFamily="34" charset="0"/>
              </a:rPr>
              <a:t> Ağzı kulaklarına varmak (sözcük grubu)</a:t>
            </a:r>
            <a:br>
              <a:rPr lang="tr-TR" sz="4400" dirty="0">
                <a:solidFill>
                  <a:srgbClr val="222222"/>
                </a:solidFill>
                <a:latin typeface="Segoe UI" panose="020B0502040204020203" pitchFamily="34" charset="0"/>
              </a:rPr>
            </a:br>
            <a:r>
              <a:rPr lang="tr-TR" sz="4400" b="1" dirty="0">
                <a:solidFill>
                  <a:srgbClr val="DD0055"/>
                </a:solidFill>
                <a:latin typeface="Segoe UI" panose="020B0502040204020203" pitchFamily="34" charset="0"/>
              </a:rPr>
              <a:t>»</a:t>
            </a:r>
            <a:r>
              <a:rPr lang="tr-TR" sz="4400" dirty="0">
                <a:solidFill>
                  <a:srgbClr val="222222"/>
                </a:solidFill>
                <a:latin typeface="Segoe UI" panose="020B0502040204020203" pitchFamily="34" charset="0"/>
              </a:rPr>
              <a:t> İğne atsan yere düşmez (cümle)</a:t>
            </a:r>
            <a:br>
              <a:rPr lang="tr-TR" sz="4400" dirty="0">
                <a:solidFill>
                  <a:srgbClr val="222222"/>
                </a:solidFill>
                <a:latin typeface="Segoe UI" panose="020B0502040204020203" pitchFamily="34" charset="0"/>
              </a:rPr>
            </a:br>
            <a:r>
              <a:rPr lang="tr-TR" sz="4400" b="1" dirty="0">
                <a:solidFill>
                  <a:srgbClr val="DD0055"/>
                </a:solidFill>
                <a:latin typeface="Segoe UI" panose="020B0502040204020203" pitchFamily="34" charset="0"/>
              </a:rPr>
              <a:t>»</a:t>
            </a:r>
            <a:r>
              <a:rPr lang="tr-TR" sz="4400" dirty="0">
                <a:solidFill>
                  <a:srgbClr val="222222"/>
                </a:solidFill>
                <a:latin typeface="Segoe UI" panose="020B0502040204020203" pitchFamily="34" charset="0"/>
              </a:rPr>
              <a:t> İçi içine sığmamak (sözcük grubu)</a:t>
            </a:r>
            <a:br>
              <a:rPr lang="tr-TR" sz="4400" dirty="0">
                <a:solidFill>
                  <a:srgbClr val="222222"/>
                </a:solidFill>
                <a:latin typeface="Segoe UI" panose="020B0502040204020203" pitchFamily="34" charset="0"/>
              </a:rPr>
            </a:br>
            <a:r>
              <a:rPr lang="tr-TR" sz="4400" b="1" dirty="0">
                <a:solidFill>
                  <a:srgbClr val="DD0055"/>
                </a:solidFill>
                <a:latin typeface="Segoe UI" panose="020B0502040204020203" pitchFamily="34" charset="0"/>
              </a:rPr>
              <a:t>»</a:t>
            </a:r>
            <a:r>
              <a:rPr lang="tr-TR" sz="4400" dirty="0">
                <a:solidFill>
                  <a:srgbClr val="222222"/>
                </a:solidFill>
                <a:latin typeface="Segoe UI" panose="020B0502040204020203" pitchFamily="34" charset="0"/>
              </a:rPr>
              <a:t> Ne tadı var ne tuzu (cümle)</a:t>
            </a:r>
          </a:p>
          <a:p>
            <a:endParaRPr lang="tr-TR" dirty="0"/>
          </a:p>
        </p:txBody>
      </p:sp>
    </p:spTree>
    <p:extLst>
      <p:ext uri="{BB962C8B-B14F-4D97-AF65-F5344CB8AC3E}">
        <p14:creationId xmlns:p14="http://schemas.microsoft.com/office/powerpoint/2010/main" xmlns="" val="18702635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1117309" y="332656"/>
            <a:ext cx="10157354" cy="5839544"/>
          </a:xfrm>
        </p:spPr>
        <p:txBody>
          <a:bodyPr/>
          <a:lstStyle/>
          <a:p>
            <a:endParaRPr lang="tr-TR" dirty="0"/>
          </a:p>
        </p:txBody>
      </p:sp>
      <p:sp>
        <p:nvSpPr>
          <p:cNvPr id="4" name="Dikdörtgen 3"/>
          <p:cNvSpPr/>
          <p:nvPr/>
        </p:nvSpPr>
        <p:spPr>
          <a:xfrm>
            <a:off x="2920307" y="2967335"/>
            <a:ext cx="6348213" cy="1446550"/>
          </a:xfrm>
          <a:prstGeom prst="rect">
            <a:avLst/>
          </a:prstGeom>
          <a:noFill/>
        </p:spPr>
        <p:txBody>
          <a:bodyPr wrap="none" lIns="91440" tIns="45720" rIns="91440" bIns="45720">
            <a:spAutoFit/>
          </a:bodyPr>
          <a:lstStyle/>
          <a:p>
            <a:pPr algn="ctr"/>
            <a:r>
              <a:rPr lang="tr-TR" sz="88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ETKİNLİKLER</a:t>
            </a:r>
            <a:endParaRPr lang="tr-TR" sz="88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xmlns="" val="155926407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 y="19798"/>
            <a:ext cx="12188824" cy="6838202"/>
          </a:xfrm>
        </p:spPr>
      </p:pic>
    </p:spTree>
    <p:extLst>
      <p:ext uri="{BB962C8B-B14F-4D97-AF65-F5344CB8AC3E}">
        <p14:creationId xmlns:p14="http://schemas.microsoft.com/office/powerpoint/2010/main" xmlns="" val="188473496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19148" y="76200"/>
            <a:ext cx="864095" cy="6449144"/>
          </a:xfrm>
        </p:spPr>
        <p:txBody>
          <a:bodyPr/>
          <a:lstStyle/>
          <a:p>
            <a:endParaRPr lang="tr-TR" dirty="0"/>
          </a:p>
        </p:txBody>
      </p:sp>
      <p:sp>
        <p:nvSpPr>
          <p:cNvPr id="3" name="İçerik Yer Tutucusu 2"/>
          <p:cNvSpPr>
            <a:spLocks noGrp="1"/>
          </p:cNvSpPr>
          <p:nvPr>
            <p:ph idx="1"/>
          </p:nvPr>
        </p:nvSpPr>
        <p:spPr>
          <a:xfrm>
            <a:off x="0" y="0"/>
            <a:ext cx="12188825" cy="6858000"/>
          </a:xfrm>
        </p:spPr>
        <p:txBody>
          <a:bodyPr>
            <a:normAutofit/>
          </a:bodyPr>
          <a:lstStyle/>
          <a:p>
            <a:pPr marL="0" indent="0">
              <a:buNone/>
            </a:pPr>
            <a:r>
              <a:rPr lang="tr-TR" dirty="0">
                <a:solidFill>
                  <a:schemeClr val="tx2"/>
                </a:solidFill>
              </a:rPr>
              <a:t>Bir zamanlar can ciğer iki arkadaş çölde yolculuk yapıyorlardı. Yolun bir yerinde aralarında tartışma çıktı ve ağız dalaşının sonunda arkadaşlardan birisi diğerinin yüzüne tokat attı. Tokat yiyen arkadaşın canı yanmış , kalbi kırılmıştı; ama o hiçbir şey demedi . O an ağzını bıçak açmadı , sadece eğilip kuma şunları yazdı :“Bugün en iyi arkadaşım yüzüme tokat </a:t>
            </a:r>
            <a:r>
              <a:rPr lang="tr-TR" dirty="0" err="1">
                <a:solidFill>
                  <a:schemeClr val="tx2"/>
                </a:solidFill>
              </a:rPr>
              <a:t>attı.”Yürümeye</a:t>
            </a:r>
            <a:r>
              <a:rPr lang="tr-TR" dirty="0">
                <a:solidFill>
                  <a:schemeClr val="tx2"/>
                </a:solidFill>
              </a:rPr>
              <a:t> devam ettiler. Suları bitmek üzereydi. Neyse ki sonunda bir vahaya ulaştılar. Doya doya su içtiler , mataralarını doldurdular. Sonra suda yıkanmaya karar verdiler. Tokat yemiş olan arkadaş. suyun balçıklı kısmına takıldı. Git gide batıyordu. Ama arkadaşı can havliyle atılıp hemen onu kurtardı. Suda boğulmanın eşiğinden kurtulan arkadaş , biraz ötedeki bir kayanın yanına gitti ve kayanın üzerine şu yazıyı </a:t>
            </a:r>
            <a:r>
              <a:rPr lang="tr-TR" dirty="0" err="1">
                <a:solidFill>
                  <a:schemeClr val="tx2"/>
                </a:solidFill>
              </a:rPr>
              <a:t>kazıdı:“Bugün</a:t>
            </a:r>
            <a:r>
              <a:rPr lang="tr-TR" dirty="0">
                <a:solidFill>
                  <a:schemeClr val="tx2"/>
                </a:solidFill>
              </a:rPr>
              <a:t> en iyi arkadaşım hayatımı </a:t>
            </a:r>
            <a:r>
              <a:rPr lang="tr-TR" dirty="0" err="1">
                <a:solidFill>
                  <a:schemeClr val="tx2"/>
                </a:solidFill>
              </a:rPr>
              <a:t>kurtardı.”Diğeri</a:t>
            </a:r>
            <a:r>
              <a:rPr lang="tr-TR" dirty="0">
                <a:solidFill>
                  <a:schemeClr val="tx2"/>
                </a:solidFill>
              </a:rPr>
              <a:t> </a:t>
            </a:r>
            <a:r>
              <a:rPr lang="tr-TR" dirty="0" err="1">
                <a:solidFill>
                  <a:schemeClr val="tx2"/>
                </a:solidFill>
              </a:rPr>
              <a:t>sordu:Senin</a:t>
            </a:r>
            <a:r>
              <a:rPr lang="tr-TR" dirty="0">
                <a:solidFill>
                  <a:schemeClr val="tx2"/>
                </a:solidFill>
              </a:rPr>
              <a:t> canını yaktıktan sonra kumun üstüne yazmıştın. şimdi ise bir kayanın üstüne yazıyorsun. </a:t>
            </a:r>
            <a:r>
              <a:rPr lang="tr-TR" dirty="0" err="1">
                <a:solidFill>
                  <a:schemeClr val="tx2"/>
                </a:solidFill>
              </a:rPr>
              <a:t>neden?”Arkadaşı</a:t>
            </a:r>
            <a:r>
              <a:rPr lang="tr-TR" dirty="0">
                <a:solidFill>
                  <a:schemeClr val="tx2"/>
                </a:solidFill>
              </a:rPr>
              <a:t> ona şöyle cevap </a:t>
            </a:r>
            <a:r>
              <a:rPr lang="tr-TR" dirty="0" err="1">
                <a:solidFill>
                  <a:schemeClr val="tx2"/>
                </a:solidFill>
              </a:rPr>
              <a:t>verdi:“Birisi</a:t>
            </a:r>
            <a:r>
              <a:rPr lang="tr-TR" dirty="0">
                <a:solidFill>
                  <a:schemeClr val="tx2"/>
                </a:solidFill>
              </a:rPr>
              <a:t> bizi incittiğinde, bunu kumun üstüne yazmalıyız. Ta ki affedicilik rüzgarları onu kolayca silebilsin. Fakat. birinin bize iyiliği dokunduğunda onu kayanın üstüne nakşetmeliyiz ki. Ne öfke ne intikam rüzgarları onu oradan silemesin</a:t>
            </a:r>
            <a:r>
              <a:rPr lang="tr-TR" dirty="0" smtClean="0">
                <a:solidFill>
                  <a:schemeClr val="tx2"/>
                </a:solidFill>
              </a:rPr>
              <a:t>.</a:t>
            </a:r>
            <a:endParaRPr lang="tr-TR" dirty="0">
              <a:solidFill>
                <a:schemeClr val="tx2"/>
              </a:solidFill>
            </a:endParaRPr>
          </a:p>
        </p:txBody>
      </p:sp>
    </p:spTree>
    <p:extLst>
      <p:ext uri="{BB962C8B-B14F-4D97-AF65-F5344CB8AC3E}">
        <p14:creationId xmlns:p14="http://schemas.microsoft.com/office/powerpoint/2010/main" xmlns="" val="205571003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0" y="19797"/>
            <a:ext cx="12188825" cy="6838203"/>
          </a:xfrm>
        </p:spPr>
        <p:txBody>
          <a:bodyPr>
            <a:normAutofit/>
          </a:bodyPr>
          <a:lstStyle/>
          <a:p>
            <a:r>
              <a:rPr lang="tr-TR" dirty="0">
                <a:solidFill>
                  <a:schemeClr val="tx2"/>
                </a:solidFill>
              </a:rPr>
              <a:t>Mertcan her gün yeni bir badire atlatan çok yaramaz bir çocuktur. Ne mahallenin teyzeleri ne de annesi Mertcan ile başa çıkamamaktadır. Her gün bir ağaca tırmanıp düşmekte, yavru kedileri alıp </a:t>
            </a:r>
            <a:r>
              <a:rPr lang="tr-TR" dirty="0" err="1">
                <a:solidFill>
                  <a:schemeClr val="tx2"/>
                </a:solidFill>
              </a:rPr>
              <a:t>alıp</a:t>
            </a:r>
            <a:r>
              <a:rPr lang="tr-TR" dirty="0">
                <a:solidFill>
                  <a:schemeClr val="tx2"/>
                </a:solidFill>
              </a:rPr>
              <a:t> annelerinin koynundan apartmanın bahçesine getirmektedir. Okulların yaz tatilinde olduğu bir gün Mertcan bu sefer planına arkadaşlarını da dahil etmiştir. Sahilde bir sandal yapıp karşıdaki küçük adaya ulaşmaya karar verir. Önce mahallenin bakkalından yaklaşık 10 adet lastik top çalarlar. Bu topları ağaç kütüklerine bağlayacak ve dalgalarla mücadele edeceklerdir. 5 arkadaş kütüğe binerek yola koyulurlar. Denize açılan çocukların haberini alan Mertcan'ın babası "Artık sabrım taştı" diye bağırır. Annesi ise korkudan saçını başını yolmaktadır. Sahil güvenliğe haber verirler</a:t>
            </a:r>
            <a:r>
              <a:rPr lang="tr-TR" dirty="0" smtClean="0">
                <a:solidFill>
                  <a:schemeClr val="tx2"/>
                </a:solidFill>
              </a:rPr>
              <a:t>. Denizdeki </a:t>
            </a:r>
            <a:r>
              <a:rPr lang="tr-TR" dirty="0">
                <a:solidFill>
                  <a:schemeClr val="tx2"/>
                </a:solidFill>
              </a:rPr>
              <a:t>dalgalar arttıkça Mertcan ve arkadaşları korkmaya başlar. Ailelerine haber vermeden gitmenin hata olduğunun farkına varırlar. Ama artık çok geçtir. Hepsi sıkıca kütüğe sarılır yardım gelmesi için dua ederler. Bu sırada Sahil güvenlik </a:t>
            </a:r>
            <a:r>
              <a:rPr lang="tr-TR" dirty="0" smtClean="0">
                <a:solidFill>
                  <a:schemeClr val="tx2"/>
                </a:solidFill>
              </a:rPr>
              <a:t> </a:t>
            </a:r>
            <a:r>
              <a:rPr lang="tr-TR" dirty="0">
                <a:solidFill>
                  <a:schemeClr val="tx2"/>
                </a:solidFill>
              </a:rPr>
              <a:t>çocukları aramaktadır</a:t>
            </a:r>
            <a:r>
              <a:rPr lang="tr-TR" dirty="0" smtClean="0">
                <a:solidFill>
                  <a:schemeClr val="tx2"/>
                </a:solidFill>
              </a:rPr>
              <a:t>. Çocuklar </a:t>
            </a:r>
            <a:r>
              <a:rPr lang="tr-TR" dirty="0">
                <a:solidFill>
                  <a:schemeClr val="tx2"/>
                </a:solidFill>
              </a:rPr>
              <a:t>sahil güvenlik tarafından bulunduklarında çoktan </a:t>
            </a:r>
            <a:r>
              <a:rPr lang="tr-TR" dirty="0" err="1">
                <a:solidFill>
                  <a:schemeClr val="tx2"/>
                </a:solidFill>
              </a:rPr>
              <a:t>peleş</a:t>
            </a:r>
            <a:r>
              <a:rPr lang="tr-TR" dirty="0">
                <a:solidFill>
                  <a:schemeClr val="tx2"/>
                </a:solidFill>
              </a:rPr>
              <a:t> düşmüşlerdir</a:t>
            </a:r>
            <a:r>
              <a:rPr lang="tr-TR" dirty="0" smtClean="0">
                <a:solidFill>
                  <a:schemeClr val="tx2"/>
                </a:solidFill>
              </a:rPr>
              <a:t>. Hepsi </a:t>
            </a:r>
            <a:r>
              <a:rPr lang="tr-TR" dirty="0">
                <a:solidFill>
                  <a:schemeClr val="tx2"/>
                </a:solidFill>
              </a:rPr>
              <a:t>çok pişmandır. Mertcan papara yiyeceğini bildiğinden süklüm püklüm </a:t>
            </a:r>
            <a:r>
              <a:rPr lang="tr-TR" dirty="0" err="1">
                <a:solidFill>
                  <a:schemeClr val="tx2"/>
                </a:solidFill>
              </a:rPr>
              <a:t>durmaktadır.Mahalleli</a:t>
            </a:r>
            <a:r>
              <a:rPr lang="tr-TR" dirty="0">
                <a:solidFill>
                  <a:schemeClr val="tx2"/>
                </a:solidFill>
              </a:rPr>
              <a:t> o kadar korkmuştur ki çocuklara kızmaya mecalleri kalmamıştır. Zaten çocuklar da derslerini almıştır. O günden sonra herkes Mertcan dahil daha temkinli, sakin bir hayat yaşamaya başlar</a:t>
            </a:r>
            <a:r>
              <a:rPr lang="tr-TR" dirty="0" smtClean="0">
                <a:solidFill>
                  <a:schemeClr val="tx2"/>
                </a:solidFill>
              </a:rPr>
              <a:t>."</a:t>
            </a:r>
            <a:endParaRPr lang="tr-TR" dirty="0">
              <a:solidFill>
                <a:schemeClr val="tx2"/>
              </a:solidFill>
            </a:endParaRPr>
          </a:p>
        </p:txBody>
      </p:sp>
    </p:spTree>
    <p:extLst>
      <p:ext uri="{BB962C8B-B14F-4D97-AF65-F5344CB8AC3E}">
        <p14:creationId xmlns:p14="http://schemas.microsoft.com/office/powerpoint/2010/main" xmlns="" val="299816022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sp>
        <p:nvSpPr>
          <p:cNvPr id="3" name="İçerik Yer Tutucusu 2"/>
          <p:cNvSpPr>
            <a:spLocks noGrp="1"/>
          </p:cNvSpPr>
          <p:nvPr>
            <p:ph idx="1"/>
          </p:nvPr>
        </p:nvSpPr>
        <p:spPr>
          <a:xfrm>
            <a:off x="261764" y="260648"/>
            <a:ext cx="11593288" cy="6408712"/>
          </a:xfrm>
        </p:spPr>
        <p:txBody>
          <a:bodyPr>
            <a:normAutofit/>
          </a:bodyPr>
          <a:lstStyle/>
          <a:p>
            <a:pPr marL="0" indent="0">
              <a:buNone/>
            </a:pPr>
            <a:r>
              <a:rPr lang="tr-TR" sz="4000" dirty="0">
                <a:solidFill>
                  <a:srgbClr val="FF0000"/>
                </a:solidFill>
              </a:rPr>
              <a:t>Örnek(</a:t>
            </a:r>
            <a:r>
              <a:rPr lang="tr-TR" sz="4000" dirty="0" err="1">
                <a:solidFill>
                  <a:srgbClr val="FF0000"/>
                </a:solidFill>
              </a:rPr>
              <a:t>ler</a:t>
            </a:r>
            <a:r>
              <a:rPr lang="tr-TR" sz="4000" dirty="0">
                <a:solidFill>
                  <a:srgbClr val="FF0000"/>
                </a:solidFill>
              </a:rPr>
              <a:t>)</a:t>
            </a:r>
          </a:p>
          <a:p>
            <a:pPr marL="0" indent="0">
              <a:buNone/>
            </a:pPr>
            <a:endParaRPr lang="tr-TR" sz="4000" dirty="0" smtClean="0"/>
          </a:p>
          <a:p>
            <a:pPr marL="0" indent="0">
              <a:buNone/>
            </a:pPr>
            <a:r>
              <a:rPr lang="tr-TR" sz="4000" dirty="0" smtClean="0">
                <a:solidFill>
                  <a:schemeClr val="tx2"/>
                </a:solidFill>
              </a:rPr>
              <a:t>sırt</a:t>
            </a:r>
            <a:r>
              <a:rPr lang="tr-TR" sz="4000" dirty="0">
                <a:solidFill>
                  <a:schemeClr val="tx2"/>
                </a:solidFill>
              </a:rPr>
              <a:t>: Boyundan bele kadarki bölüm</a:t>
            </a:r>
          </a:p>
          <a:p>
            <a:pPr marL="0" indent="0">
              <a:buNone/>
            </a:pPr>
            <a:r>
              <a:rPr lang="tr-TR" sz="4000" dirty="0">
                <a:solidFill>
                  <a:schemeClr val="tx2"/>
                </a:solidFill>
              </a:rPr>
              <a:t>yer: Bir şeyin kapladığı boşluk, mekan.</a:t>
            </a:r>
          </a:p>
          <a:p>
            <a:pPr marL="0" indent="0">
              <a:buNone/>
            </a:pPr>
            <a:r>
              <a:rPr lang="tr-TR" sz="4000" dirty="0">
                <a:solidFill>
                  <a:schemeClr val="tx2"/>
                </a:solidFill>
              </a:rPr>
              <a:t>gelmek: ulaşmak, varmak.</a:t>
            </a:r>
          </a:p>
          <a:p>
            <a:pPr marL="0" indent="0">
              <a:buNone/>
            </a:pPr>
            <a:r>
              <a:rPr lang="tr-TR" sz="4000" dirty="0">
                <a:solidFill>
                  <a:schemeClr val="tx2"/>
                </a:solidFill>
              </a:rPr>
              <a:t>» Sırtı yere gelmemek: Güçlü olmak, sarsılmamak, yerinden düşürülememek</a:t>
            </a:r>
            <a:r>
              <a:rPr lang="tr-TR" sz="4400" dirty="0">
                <a:solidFill>
                  <a:schemeClr val="tx2"/>
                </a:solidFill>
              </a:rPr>
              <a:t>.</a:t>
            </a:r>
          </a:p>
          <a:p>
            <a:endParaRPr lang="tr-TR" dirty="0"/>
          </a:p>
          <a:p>
            <a:endParaRPr lang="tr-TR" dirty="0"/>
          </a:p>
        </p:txBody>
      </p:sp>
    </p:spTree>
    <p:extLst>
      <p:ext uri="{BB962C8B-B14F-4D97-AF65-F5344CB8AC3E}">
        <p14:creationId xmlns:p14="http://schemas.microsoft.com/office/powerpoint/2010/main" xmlns="" val="407101511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250">
        <p15:prstTrans prst="origami"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333772" y="332656"/>
            <a:ext cx="11377264" cy="6264696"/>
          </a:xfrm>
        </p:spPr>
        <p:txBody>
          <a:bodyPr>
            <a:normAutofit/>
          </a:bodyPr>
          <a:lstStyle/>
          <a:p>
            <a:r>
              <a:rPr lang="tr-TR" sz="3600" dirty="0">
                <a:solidFill>
                  <a:srgbClr val="FF0000"/>
                </a:solidFill>
              </a:rPr>
              <a:t>Deyimler ve Atasözlerinin Ortak Özellikleri:</a:t>
            </a:r>
          </a:p>
          <a:p>
            <a:pPr marL="0" indent="0">
              <a:buNone/>
            </a:pPr>
            <a:r>
              <a:rPr lang="tr-TR" sz="3600" dirty="0"/>
              <a:t> </a:t>
            </a:r>
            <a:r>
              <a:rPr lang="tr-TR" sz="3600" dirty="0">
                <a:solidFill>
                  <a:schemeClr val="tx2"/>
                </a:solidFill>
              </a:rPr>
              <a:t>1.  Çok eski zamanlardan günümüze ulaştıkları için kimin tarafından söylendikleri belli değildir.</a:t>
            </a:r>
          </a:p>
          <a:p>
            <a:pPr marL="0" indent="0">
              <a:buNone/>
            </a:pPr>
            <a:r>
              <a:rPr lang="tr-TR" sz="3600" dirty="0">
                <a:solidFill>
                  <a:schemeClr val="tx2"/>
                </a:solidFill>
              </a:rPr>
              <a:t> 2.  Kısa ve özlü sözlerdir. Yani az sözcükle çok şey anlatırlar.</a:t>
            </a:r>
          </a:p>
          <a:p>
            <a:pPr marL="0" indent="0">
              <a:buNone/>
            </a:pPr>
            <a:r>
              <a:rPr lang="tr-TR" sz="3600" dirty="0">
                <a:solidFill>
                  <a:schemeClr val="tx2"/>
                </a:solidFill>
              </a:rPr>
              <a:t> 3.  Kalıplaşmış sözlerdir. Herhangi bir değişikliğe uğramazlar.</a:t>
            </a:r>
          </a:p>
          <a:p>
            <a:pPr marL="0" indent="0">
              <a:buNone/>
            </a:pPr>
            <a:r>
              <a:rPr lang="tr-TR" sz="3600" dirty="0">
                <a:solidFill>
                  <a:schemeClr val="tx2"/>
                </a:solidFill>
              </a:rPr>
              <a:t> 4.  Genellikle mecaz anlam taşırlar.</a:t>
            </a:r>
          </a:p>
        </p:txBody>
      </p:sp>
    </p:spTree>
    <p:extLst>
      <p:ext uri="{BB962C8B-B14F-4D97-AF65-F5344CB8AC3E}">
        <p14:creationId xmlns:p14="http://schemas.microsoft.com/office/powerpoint/2010/main" xmlns="" val="157234344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1117309" y="332656"/>
            <a:ext cx="10157354" cy="5839544"/>
          </a:xfrm>
        </p:spPr>
        <p:txBody>
          <a:bodyPr/>
          <a:lstStyle/>
          <a:p>
            <a:r>
              <a:rPr lang="tr-TR" sz="4000" dirty="0">
                <a:solidFill>
                  <a:srgbClr val="7030A0"/>
                </a:solidFill>
              </a:rPr>
              <a:t>Deyimler ile Atasözleri Arasındaki Farklar:</a:t>
            </a:r>
          </a:p>
          <a:p>
            <a:r>
              <a:rPr lang="tr-TR" dirty="0">
                <a:solidFill>
                  <a:schemeClr val="tx2"/>
                </a:solidFill>
              </a:rPr>
              <a:t> </a:t>
            </a:r>
            <a:r>
              <a:rPr lang="tr-TR" sz="2800" dirty="0">
                <a:solidFill>
                  <a:srgbClr val="0070C0"/>
                </a:solidFill>
              </a:rPr>
              <a:t>1.</a:t>
            </a:r>
            <a:r>
              <a:rPr lang="tr-TR" sz="2800" dirty="0">
                <a:solidFill>
                  <a:schemeClr val="tx2"/>
                </a:solidFill>
              </a:rPr>
              <a:t>  Atasözleri cümle şeklindeyken, deyimler çoğunlukla söz grubu şeklindedir.</a:t>
            </a:r>
          </a:p>
          <a:p>
            <a:endParaRPr lang="tr-TR" sz="2800" dirty="0">
              <a:solidFill>
                <a:schemeClr val="tx2"/>
              </a:solidFill>
            </a:endParaRPr>
          </a:p>
          <a:p>
            <a:r>
              <a:rPr lang="tr-TR" sz="2800" dirty="0">
                <a:solidFill>
                  <a:schemeClr val="tx2"/>
                </a:solidFill>
              </a:rPr>
              <a:t>Örnek(</a:t>
            </a:r>
            <a:r>
              <a:rPr lang="tr-TR" sz="2800" dirty="0" err="1">
                <a:solidFill>
                  <a:schemeClr val="tx2"/>
                </a:solidFill>
              </a:rPr>
              <a:t>ler</a:t>
            </a:r>
            <a:r>
              <a:rPr lang="tr-TR" sz="2800" dirty="0">
                <a:solidFill>
                  <a:schemeClr val="tx2"/>
                </a:solidFill>
              </a:rPr>
              <a:t>)</a:t>
            </a:r>
          </a:p>
          <a:p>
            <a:r>
              <a:rPr lang="tr-TR" sz="2800" dirty="0">
                <a:solidFill>
                  <a:schemeClr val="tx2"/>
                </a:solidFill>
              </a:rPr>
              <a:t>» İşleyen demir ışıldar. (atasözü)</a:t>
            </a:r>
          </a:p>
          <a:p>
            <a:r>
              <a:rPr lang="tr-TR" sz="2800" dirty="0">
                <a:solidFill>
                  <a:schemeClr val="tx2"/>
                </a:solidFill>
              </a:rPr>
              <a:t>» İki yakası bir araya gelmemek (deyim)</a:t>
            </a:r>
          </a:p>
        </p:txBody>
      </p:sp>
    </p:spTree>
    <p:extLst>
      <p:ext uri="{BB962C8B-B14F-4D97-AF65-F5344CB8AC3E}">
        <p14:creationId xmlns:p14="http://schemas.microsoft.com/office/powerpoint/2010/main" xmlns="" val="397923613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333772" y="332656"/>
            <a:ext cx="10940891" cy="6525344"/>
          </a:xfrm>
        </p:spPr>
        <p:txBody>
          <a:bodyPr/>
          <a:lstStyle/>
          <a:p>
            <a:r>
              <a:rPr lang="tr-TR" dirty="0"/>
              <a:t> </a:t>
            </a:r>
            <a:r>
              <a:rPr lang="tr-TR" sz="3200" dirty="0">
                <a:solidFill>
                  <a:srgbClr val="0070C0"/>
                </a:solidFill>
              </a:rPr>
              <a:t>2.  </a:t>
            </a:r>
            <a:r>
              <a:rPr lang="tr-TR" sz="3200" dirty="0">
                <a:solidFill>
                  <a:schemeClr val="tx2"/>
                </a:solidFill>
              </a:rPr>
              <a:t>Atasözleri tüm zamanlar için ve herkes için geçerlidir. Deyimler ise anlık durumlar için ve sözü söyleyen kişi ya da kişiler için geçerlidir.</a:t>
            </a:r>
          </a:p>
          <a:p>
            <a:endParaRPr lang="tr-TR" sz="3200" dirty="0">
              <a:solidFill>
                <a:schemeClr val="tx2"/>
              </a:solidFill>
            </a:endParaRPr>
          </a:p>
          <a:p>
            <a:r>
              <a:rPr lang="tr-TR" sz="3200" dirty="0">
                <a:solidFill>
                  <a:schemeClr val="tx2"/>
                </a:solidFill>
              </a:rPr>
              <a:t>Örnek(</a:t>
            </a:r>
            <a:r>
              <a:rPr lang="tr-TR" sz="3200" dirty="0" err="1">
                <a:solidFill>
                  <a:schemeClr val="tx2"/>
                </a:solidFill>
              </a:rPr>
              <a:t>ler</a:t>
            </a:r>
            <a:r>
              <a:rPr lang="tr-TR" sz="3200" dirty="0">
                <a:solidFill>
                  <a:schemeClr val="tx2"/>
                </a:solidFill>
              </a:rPr>
              <a:t>)</a:t>
            </a:r>
          </a:p>
          <a:p>
            <a:r>
              <a:rPr lang="tr-TR" sz="3200" dirty="0">
                <a:solidFill>
                  <a:schemeClr val="tx2"/>
                </a:solidFill>
              </a:rPr>
              <a:t>» “Öfkeyle kalkan zararla oturur” sözü her zaman ve herkes için geçerli olduğu için atasözüdür</a:t>
            </a:r>
          </a:p>
          <a:p>
            <a:r>
              <a:rPr lang="tr-TR" sz="3200" dirty="0">
                <a:solidFill>
                  <a:schemeClr val="tx2"/>
                </a:solidFill>
              </a:rPr>
              <a:t>“kulak kabartmak” sözü ise anlık bir durumu bildirdiği için deyimdir.</a:t>
            </a:r>
          </a:p>
          <a:p>
            <a:pPr marL="0" indent="0">
              <a:buNone/>
            </a:pPr>
            <a:endParaRPr lang="tr-TR" dirty="0"/>
          </a:p>
        </p:txBody>
      </p:sp>
    </p:spTree>
    <p:extLst>
      <p:ext uri="{BB962C8B-B14F-4D97-AF65-F5344CB8AC3E}">
        <p14:creationId xmlns:p14="http://schemas.microsoft.com/office/powerpoint/2010/main" xmlns="" val="86446424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261764" y="332656"/>
            <a:ext cx="11588963" cy="6408712"/>
          </a:xfrm>
        </p:spPr>
        <p:txBody>
          <a:bodyPr>
            <a:noAutofit/>
          </a:bodyPr>
          <a:lstStyle/>
          <a:p>
            <a:r>
              <a:rPr lang="tr-TR" sz="3600" dirty="0">
                <a:solidFill>
                  <a:srgbClr val="0070C0"/>
                </a:solidFill>
              </a:rPr>
              <a:t>3.  </a:t>
            </a:r>
            <a:r>
              <a:rPr lang="tr-TR" sz="3600" dirty="0">
                <a:solidFill>
                  <a:schemeClr val="tx2"/>
                </a:solidFill>
              </a:rPr>
              <a:t>Atasözleri topluma öğüt verirken, deyimler sadece içinde bulunulan durumları bildirir. Yani deyimlerin ders verme özelliği yoktur.</a:t>
            </a:r>
          </a:p>
          <a:p>
            <a:endParaRPr lang="tr-TR" sz="3600" dirty="0">
              <a:solidFill>
                <a:schemeClr val="tx2"/>
              </a:solidFill>
            </a:endParaRPr>
          </a:p>
          <a:p>
            <a:r>
              <a:rPr lang="tr-TR" sz="3600" dirty="0">
                <a:solidFill>
                  <a:schemeClr val="tx2"/>
                </a:solidFill>
              </a:rPr>
              <a:t>Örnek(</a:t>
            </a:r>
            <a:r>
              <a:rPr lang="tr-TR" sz="3600" dirty="0" err="1">
                <a:solidFill>
                  <a:schemeClr val="tx2"/>
                </a:solidFill>
              </a:rPr>
              <a:t>ler</a:t>
            </a:r>
            <a:r>
              <a:rPr lang="tr-TR" sz="3600" dirty="0">
                <a:solidFill>
                  <a:schemeClr val="tx2"/>
                </a:solidFill>
              </a:rPr>
              <a:t>)</a:t>
            </a:r>
          </a:p>
          <a:p>
            <a:r>
              <a:rPr lang="tr-TR" sz="3600" dirty="0">
                <a:solidFill>
                  <a:schemeClr val="tx2"/>
                </a:solidFill>
              </a:rPr>
              <a:t>» “Çobansız koyunu kurt kapar.” sözü ders verdiği için atasözüdür.</a:t>
            </a:r>
          </a:p>
          <a:p>
            <a:r>
              <a:rPr lang="tr-TR" sz="3600" dirty="0">
                <a:solidFill>
                  <a:schemeClr val="tx2"/>
                </a:solidFill>
              </a:rPr>
              <a:t>“Burnu havada olmak” sözü ise öğüt verme amacı taşımadığı için deyimdir</a:t>
            </a:r>
          </a:p>
        </p:txBody>
      </p:sp>
    </p:spTree>
    <p:extLst>
      <p:ext uri="{BB962C8B-B14F-4D97-AF65-F5344CB8AC3E}">
        <p14:creationId xmlns:p14="http://schemas.microsoft.com/office/powerpoint/2010/main" xmlns="" val="4578463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5" name="İçerik Yer Tutucusu 4"/>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0270876" y="6574"/>
            <a:ext cx="1929411" cy="1046162"/>
          </a:xfrm>
        </p:spPr>
      </p:pic>
      <p:sp>
        <p:nvSpPr>
          <p:cNvPr id="4" name="Dikdörtgen 3"/>
          <p:cNvSpPr/>
          <p:nvPr/>
        </p:nvSpPr>
        <p:spPr>
          <a:xfrm>
            <a:off x="3329874" y="2967335"/>
            <a:ext cx="5529079" cy="1569660"/>
          </a:xfrm>
          <a:prstGeom prst="rect">
            <a:avLst/>
          </a:prstGeom>
          <a:noFill/>
        </p:spPr>
        <p:txBody>
          <a:bodyPr wrap="none" lIns="91440" tIns="45720" rIns="91440" bIns="45720">
            <a:spAutoFit/>
          </a:bodyPr>
          <a:lstStyle/>
          <a:p>
            <a:pPr algn="ctr"/>
            <a:r>
              <a:rPr lang="tr-TR" sz="96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SORULAR</a:t>
            </a:r>
            <a:endParaRPr lang="tr-TR" sz="96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xmlns="" val="174661424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692696"/>
            <a:ext cx="11593287" cy="6624736"/>
          </a:xfrm>
        </p:spPr>
      </p:pic>
      <p:pic>
        <p:nvPicPr>
          <p:cNvPr id="3" name="Resim 2" descr="Nisan 2013 - Göçebe Düşünceler"/>
          <p:cNvPicPr>
            <a:picLocks noChangeAspect="1"/>
          </p:cNvPicPr>
          <p:nvPr/>
        </p:nvPicPr>
        <p:blipFill rotWithShape="1">
          <a:blip r:embed="rId3" cstate="print">
            <a:extLst>
              <a:ext uri="{28A0092B-C50C-407E-A947-70E740481C1C}">
                <a14:useLocalDpi xmlns:a14="http://schemas.microsoft.com/office/drawing/2010/main" xmlns="" val="0"/>
              </a:ext>
            </a:extLst>
          </a:blip>
          <a:srcRect l="100000" t="-692517" r="-792518"/>
          <a:stretch/>
        </p:blipFill>
        <p:spPr>
          <a:xfrm>
            <a:off x="4660901" y="1704975"/>
            <a:ext cx="1194016" cy="1435993"/>
          </a:xfrm>
          <a:prstGeom prst="rect">
            <a:avLst/>
          </a:prstGeom>
        </p:spPr>
      </p:pic>
    </p:spTree>
    <p:extLst>
      <p:ext uri="{BB962C8B-B14F-4D97-AF65-F5344CB8AC3E}">
        <p14:creationId xmlns:p14="http://schemas.microsoft.com/office/powerpoint/2010/main" xmlns="" val="337314808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33772" y="116632"/>
            <a:ext cx="11593287" cy="6624736"/>
          </a:xfrm>
        </p:spPr>
      </p:pic>
      <p:pic>
        <p:nvPicPr>
          <p:cNvPr id="5" name="Resim 4"/>
          <p:cNvPicPr>
            <a:picLocks noChangeAspect="1"/>
          </p:cNvPicPr>
          <p:nvPr/>
        </p:nvPicPr>
        <p:blipFill>
          <a:blip r:embed="rId3" cstate="print"/>
          <a:stretch>
            <a:fillRect/>
          </a:stretch>
        </p:blipFill>
        <p:spPr>
          <a:xfrm>
            <a:off x="272393" y="1988840"/>
            <a:ext cx="1883827" cy="1883827"/>
          </a:xfrm>
          <a:prstGeom prst="rect">
            <a:avLst/>
          </a:prstGeom>
        </p:spPr>
      </p:pic>
    </p:spTree>
    <p:extLst>
      <p:ext uri="{BB962C8B-B14F-4D97-AF65-F5344CB8AC3E}">
        <p14:creationId xmlns:p14="http://schemas.microsoft.com/office/powerpoint/2010/main" xmlns="" val="24295826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17748" y="19797"/>
            <a:ext cx="11809312" cy="6721571"/>
          </a:xfrm>
        </p:spPr>
      </p:pic>
    </p:spTree>
    <p:extLst>
      <p:ext uri="{BB962C8B-B14F-4D97-AF65-F5344CB8AC3E}">
        <p14:creationId xmlns:p14="http://schemas.microsoft.com/office/powerpoint/2010/main" xmlns="" val="19489617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17748" y="19797"/>
            <a:ext cx="11809312" cy="6721571"/>
          </a:xfrm>
        </p:spPr>
      </p:pic>
      <p:pic>
        <p:nvPicPr>
          <p:cNvPr id="5" name="Resim 4"/>
          <p:cNvPicPr>
            <a:picLocks noChangeAspect="1"/>
          </p:cNvPicPr>
          <p:nvPr/>
        </p:nvPicPr>
        <p:blipFill>
          <a:blip r:embed="rId3" cstate="print"/>
          <a:stretch>
            <a:fillRect/>
          </a:stretch>
        </p:blipFill>
        <p:spPr>
          <a:xfrm>
            <a:off x="137607" y="327893"/>
            <a:ext cx="1883827" cy="1883827"/>
          </a:xfrm>
          <a:prstGeom prst="rect">
            <a:avLst/>
          </a:prstGeom>
        </p:spPr>
      </p:pic>
    </p:spTree>
    <p:extLst>
      <p:ext uri="{BB962C8B-B14F-4D97-AF65-F5344CB8AC3E}">
        <p14:creationId xmlns:p14="http://schemas.microsoft.com/office/powerpoint/2010/main" xmlns="" val="398778581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0"/>
            <a:ext cx="11809312" cy="6857999"/>
          </a:xfrm>
        </p:spPr>
      </p:pic>
    </p:spTree>
    <p:extLst>
      <p:ext uri="{BB962C8B-B14F-4D97-AF65-F5344CB8AC3E}">
        <p14:creationId xmlns:p14="http://schemas.microsoft.com/office/powerpoint/2010/main" xmlns="" val="137399757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5" name="İçerik Yer Tutucusu 4"/>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0414891" y="1"/>
            <a:ext cx="1773933" cy="1268760"/>
          </a:xfrm>
        </p:spPr>
      </p:pic>
      <p:sp>
        <p:nvSpPr>
          <p:cNvPr id="4" name="Dikdörtgen 3"/>
          <p:cNvSpPr/>
          <p:nvPr/>
        </p:nvSpPr>
        <p:spPr>
          <a:xfrm>
            <a:off x="2092353" y="2967335"/>
            <a:ext cx="8004115" cy="1200329"/>
          </a:xfrm>
          <a:prstGeom prst="rect">
            <a:avLst/>
          </a:prstGeom>
          <a:noFill/>
        </p:spPr>
        <p:txBody>
          <a:bodyPr wrap="none" lIns="91440" tIns="45720" rIns="91440" bIns="45720">
            <a:spAutoFit/>
          </a:bodyPr>
          <a:lstStyle/>
          <a:p>
            <a:pPr algn="ctr"/>
            <a:r>
              <a:rPr lang="tr-TR" sz="72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DEYİM ÖRNEKLERİ</a:t>
            </a:r>
            <a:endParaRPr lang="tr-TR"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xmlns="" val="241680717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0"/>
            <a:ext cx="11809312" cy="6857999"/>
          </a:xfrm>
        </p:spPr>
      </p:pic>
      <p:pic>
        <p:nvPicPr>
          <p:cNvPr id="5" name="Resim 4"/>
          <p:cNvPicPr>
            <a:picLocks noChangeAspect="1"/>
          </p:cNvPicPr>
          <p:nvPr/>
        </p:nvPicPr>
        <p:blipFill>
          <a:blip r:embed="rId3" cstate="print"/>
          <a:stretch>
            <a:fillRect/>
          </a:stretch>
        </p:blipFill>
        <p:spPr>
          <a:xfrm>
            <a:off x="0" y="3501008"/>
            <a:ext cx="1883827" cy="1883827"/>
          </a:xfrm>
          <a:prstGeom prst="rect">
            <a:avLst/>
          </a:prstGeom>
        </p:spPr>
      </p:pic>
    </p:spTree>
    <p:extLst>
      <p:ext uri="{BB962C8B-B14F-4D97-AF65-F5344CB8AC3E}">
        <p14:creationId xmlns:p14="http://schemas.microsoft.com/office/powerpoint/2010/main" xmlns="" val="38440504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33772" y="19797"/>
            <a:ext cx="11665296" cy="6838203"/>
          </a:xfrm>
        </p:spPr>
      </p:pic>
    </p:spTree>
    <p:extLst>
      <p:ext uri="{BB962C8B-B14F-4D97-AF65-F5344CB8AC3E}">
        <p14:creationId xmlns:p14="http://schemas.microsoft.com/office/powerpoint/2010/main" xmlns="" val="70876878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33772" y="19797"/>
            <a:ext cx="11665296" cy="6838203"/>
          </a:xfrm>
        </p:spPr>
      </p:pic>
      <p:pic>
        <p:nvPicPr>
          <p:cNvPr id="5" name="Resim 4"/>
          <p:cNvPicPr>
            <a:picLocks noChangeAspect="1"/>
          </p:cNvPicPr>
          <p:nvPr/>
        </p:nvPicPr>
        <p:blipFill>
          <a:blip r:embed="rId3" cstate="print"/>
          <a:stretch>
            <a:fillRect/>
          </a:stretch>
        </p:blipFill>
        <p:spPr>
          <a:xfrm>
            <a:off x="-25699" y="4974173"/>
            <a:ext cx="1883827" cy="1883827"/>
          </a:xfrm>
          <a:prstGeom prst="rect">
            <a:avLst/>
          </a:prstGeom>
        </p:spPr>
      </p:pic>
    </p:spTree>
    <p:extLst>
      <p:ext uri="{BB962C8B-B14F-4D97-AF65-F5344CB8AC3E}">
        <p14:creationId xmlns:p14="http://schemas.microsoft.com/office/powerpoint/2010/main" xmlns="" val="152183504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19796"/>
            <a:ext cx="11665296" cy="6838203"/>
          </a:xfrm>
        </p:spPr>
      </p:pic>
    </p:spTree>
    <p:extLst>
      <p:ext uri="{BB962C8B-B14F-4D97-AF65-F5344CB8AC3E}">
        <p14:creationId xmlns:p14="http://schemas.microsoft.com/office/powerpoint/2010/main" xmlns="" val="186376260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19796"/>
            <a:ext cx="11665296" cy="6838203"/>
          </a:xfrm>
        </p:spPr>
      </p:pic>
      <p:sp>
        <p:nvSpPr>
          <p:cNvPr id="3" name="Oval 2"/>
          <p:cNvSpPr/>
          <p:nvPr/>
        </p:nvSpPr>
        <p:spPr>
          <a:xfrm>
            <a:off x="-890364" y="4869160"/>
            <a:ext cx="216024" cy="72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5" name="Resim 4"/>
          <p:cNvPicPr>
            <a:picLocks noChangeAspect="1"/>
          </p:cNvPicPr>
          <p:nvPr/>
        </p:nvPicPr>
        <p:blipFill>
          <a:blip r:embed="rId3" cstate="print"/>
          <a:stretch>
            <a:fillRect/>
          </a:stretch>
        </p:blipFill>
        <p:spPr>
          <a:xfrm>
            <a:off x="-35111" y="3646077"/>
            <a:ext cx="1881051" cy="1881051"/>
          </a:xfrm>
          <a:prstGeom prst="rect">
            <a:avLst/>
          </a:prstGeom>
        </p:spPr>
      </p:pic>
    </p:spTree>
    <p:extLst>
      <p:ext uri="{BB962C8B-B14F-4D97-AF65-F5344CB8AC3E}">
        <p14:creationId xmlns:p14="http://schemas.microsoft.com/office/powerpoint/2010/main" xmlns="" val="218673051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19798"/>
            <a:ext cx="11665295" cy="6721570"/>
          </a:xfrm>
        </p:spPr>
      </p:pic>
    </p:spTree>
    <p:extLst>
      <p:ext uri="{BB962C8B-B14F-4D97-AF65-F5344CB8AC3E}">
        <p14:creationId xmlns:p14="http://schemas.microsoft.com/office/powerpoint/2010/main" xmlns="" val="417874293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19798"/>
            <a:ext cx="11665295" cy="6721570"/>
          </a:xfrm>
        </p:spPr>
      </p:pic>
      <p:pic>
        <p:nvPicPr>
          <p:cNvPr id="3" name="Resim 2"/>
          <p:cNvPicPr>
            <a:picLocks noChangeAspect="1"/>
          </p:cNvPicPr>
          <p:nvPr/>
        </p:nvPicPr>
        <p:blipFill>
          <a:blip r:embed="rId3" cstate="print"/>
          <a:stretch>
            <a:fillRect/>
          </a:stretch>
        </p:blipFill>
        <p:spPr>
          <a:xfrm flipH="1">
            <a:off x="12576278" y="4149080"/>
            <a:ext cx="261766" cy="319103"/>
          </a:xfrm>
          <a:prstGeom prst="rect">
            <a:avLst/>
          </a:prstGeom>
        </p:spPr>
      </p:pic>
      <p:pic>
        <p:nvPicPr>
          <p:cNvPr id="5" name="Resim 4"/>
          <p:cNvPicPr>
            <a:picLocks noChangeAspect="1"/>
          </p:cNvPicPr>
          <p:nvPr/>
        </p:nvPicPr>
        <p:blipFill>
          <a:blip r:embed="rId4" cstate="print"/>
          <a:stretch>
            <a:fillRect/>
          </a:stretch>
        </p:blipFill>
        <p:spPr>
          <a:xfrm>
            <a:off x="117748" y="5085350"/>
            <a:ext cx="1944216" cy="1944216"/>
          </a:xfrm>
          <a:prstGeom prst="rect">
            <a:avLst/>
          </a:prstGeom>
        </p:spPr>
      </p:pic>
    </p:spTree>
    <p:extLst>
      <p:ext uri="{BB962C8B-B14F-4D97-AF65-F5344CB8AC3E}">
        <p14:creationId xmlns:p14="http://schemas.microsoft.com/office/powerpoint/2010/main" xmlns="" val="411775026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91156" y="76200"/>
            <a:ext cx="432047"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76200"/>
            <a:ext cx="11737304" cy="6665168"/>
          </a:xfrm>
        </p:spPr>
      </p:pic>
    </p:spTree>
    <p:extLst>
      <p:ext uri="{BB962C8B-B14F-4D97-AF65-F5344CB8AC3E}">
        <p14:creationId xmlns:p14="http://schemas.microsoft.com/office/powerpoint/2010/main" xmlns="" val="68290989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91156" y="76200"/>
            <a:ext cx="432047"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76200"/>
            <a:ext cx="11737304" cy="6665168"/>
          </a:xfrm>
        </p:spPr>
      </p:pic>
      <p:pic>
        <p:nvPicPr>
          <p:cNvPr id="3" name="Resim 2"/>
          <p:cNvPicPr>
            <a:picLocks noChangeAspect="1"/>
          </p:cNvPicPr>
          <p:nvPr/>
        </p:nvPicPr>
        <p:blipFill>
          <a:blip r:embed="rId3" cstate="print"/>
          <a:stretch>
            <a:fillRect/>
          </a:stretch>
        </p:blipFill>
        <p:spPr>
          <a:xfrm>
            <a:off x="117748" y="3789040"/>
            <a:ext cx="1188421" cy="1188421"/>
          </a:xfrm>
          <a:prstGeom prst="rect">
            <a:avLst/>
          </a:prstGeom>
        </p:spPr>
      </p:pic>
    </p:spTree>
    <p:extLst>
      <p:ext uri="{BB962C8B-B14F-4D97-AF65-F5344CB8AC3E}">
        <p14:creationId xmlns:p14="http://schemas.microsoft.com/office/powerpoint/2010/main" xmlns="" val="382326683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87100" y="76200"/>
            <a:ext cx="864095" cy="6781800"/>
          </a:xfrm>
        </p:spPr>
        <p:txBody>
          <a:bodyPr/>
          <a:lstStyle/>
          <a:p>
            <a:endParaRPr lang="tr-TR" dirty="0"/>
          </a:p>
        </p:txBody>
      </p:sp>
      <p:pic>
        <p:nvPicPr>
          <p:cNvPr id="4" name="İçerik Yer Tutucusu 3" descr="Ekran Kırpma"/>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189756" y="76200"/>
            <a:ext cx="12097344" cy="6781800"/>
          </a:xfrm>
        </p:spPr>
      </p:pic>
    </p:spTree>
    <p:extLst>
      <p:ext uri="{BB962C8B-B14F-4D97-AF65-F5344CB8AC3E}">
        <p14:creationId xmlns:p14="http://schemas.microsoft.com/office/powerpoint/2010/main" xmlns="" val="32122281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76200"/>
            <a:ext cx="11665296" cy="6781800"/>
          </a:xfrm>
        </p:spPr>
      </p:pic>
    </p:spTree>
    <p:extLst>
      <p:ext uri="{BB962C8B-B14F-4D97-AF65-F5344CB8AC3E}">
        <p14:creationId xmlns:p14="http://schemas.microsoft.com/office/powerpoint/2010/main" xmlns="" val="30596469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87100" y="76200"/>
            <a:ext cx="864095" cy="6781800"/>
          </a:xfrm>
        </p:spPr>
        <p:txBody>
          <a:bodyPr/>
          <a:lstStyle/>
          <a:p>
            <a:endParaRPr lang="tr-TR" dirty="0"/>
          </a:p>
        </p:txBody>
      </p:sp>
      <p:pic>
        <p:nvPicPr>
          <p:cNvPr id="4" name="İçerik Yer Tutucusu 3" descr="Ekran Kırpma"/>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76200"/>
            <a:ext cx="12097344" cy="6781800"/>
          </a:xfrm>
        </p:spPr>
      </p:pic>
      <p:pic>
        <p:nvPicPr>
          <p:cNvPr id="3" name="Resim 2"/>
          <p:cNvPicPr>
            <a:picLocks noChangeAspect="1"/>
          </p:cNvPicPr>
          <p:nvPr/>
        </p:nvPicPr>
        <p:blipFill>
          <a:blip r:embed="rId3" cstate="print"/>
          <a:stretch>
            <a:fillRect/>
          </a:stretch>
        </p:blipFill>
        <p:spPr>
          <a:xfrm>
            <a:off x="205922" y="1484784"/>
            <a:ext cx="1692879" cy="1692879"/>
          </a:xfrm>
          <a:prstGeom prst="rect">
            <a:avLst/>
          </a:prstGeom>
        </p:spPr>
      </p:pic>
    </p:spTree>
    <p:extLst>
      <p:ext uri="{BB962C8B-B14F-4D97-AF65-F5344CB8AC3E}">
        <p14:creationId xmlns:p14="http://schemas.microsoft.com/office/powerpoint/2010/main" xmlns="" val="395173368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87100" y="76200"/>
            <a:ext cx="864095" cy="6781800"/>
          </a:xfrm>
        </p:spPr>
        <p:txBody>
          <a:bodyPr/>
          <a:lstStyle/>
          <a:p>
            <a:endParaRPr lang="tr-TR" dirty="0"/>
          </a:p>
        </p:txBody>
      </p:sp>
      <p:pic>
        <p:nvPicPr>
          <p:cNvPr id="4" name="İçerik Yer Tutucusu 3" descr="Ekran Kırpma"/>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0"/>
            <a:ext cx="11881320" cy="6858000"/>
          </a:xfrm>
        </p:spPr>
      </p:pic>
    </p:spTree>
    <p:extLst>
      <p:ext uri="{BB962C8B-B14F-4D97-AF65-F5344CB8AC3E}">
        <p14:creationId xmlns:p14="http://schemas.microsoft.com/office/powerpoint/2010/main" xmlns="" val="391041190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87100" y="76200"/>
            <a:ext cx="864095" cy="6781800"/>
          </a:xfrm>
        </p:spPr>
        <p:txBody>
          <a:bodyPr/>
          <a:lstStyle/>
          <a:p>
            <a:endParaRPr lang="tr-TR" dirty="0"/>
          </a:p>
        </p:txBody>
      </p:sp>
      <p:pic>
        <p:nvPicPr>
          <p:cNvPr id="4" name="İçerik Yer Tutucusu 3" descr="Ekran Kırpma"/>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0"/>
            <a:ext cx="11881320" cy="6858000"/>
          </a:xfrm>
        </p:spPr>
      </p:pic>
      <p:pic>
        <p:nvPicPr>
          <p:cNvPr id="3" name="Resim 2"/>
          <p:cNvPicPr>
            <a:picLocks noChangeAspect="1"/>
          </p:cNvPicPr>
          <p:nvPr/>
        </p:nvPicPr>
        <p:blipFill>
          <a:blip r:embed="rId3" cstate="print"/>
          <a:stretch>
            <a:fillRect/>
          </a:stretch>
        </p:blipFill>
        <p:spPr>
          <a:xfrm>
            <a:off x="189756" y="5273824"/>
            <a:ext cx="1584176" cy="1584176"/>
          </a:xfrm>
          <a:prstGeom prst="rect">
            <a:avLst/>
          </a:prstGeom>
        </p:spPr>
      </p:pic>
    </p:spTree>
    <p:extLst>
      <p:ext uri="{BB962C8B-B14F-4D97-AF65-F5344CB8AC3E}">
        <p14:creationId xmlns:p14="http://schemas.microsoft.com/office/powerpoint/2010/main" xmlns="" val="177264403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87100" y="76200"/>
            <a:ext cx="864095" cy="6781800"/>
          </a:xfrm>
        </p:spPr>
        <p:txBody>
          <a:bodyPr/>
          <a:lstStyle/>
          <a:p>
            <a:endParaRPr lang="tr-TR" dirty="0"/>
          </a:p>
        </p:txBody>
      </p:sp>
      <p:pic>
        <p:nvPicPr>
          <p:cNvPr id="4" name="İçerik Yer Tutucusu 3" descr="Ekran Kırpma"/>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76200"/>
            <a:ext cx="11737304" cy="6781800"/>
          </a:xfrm>
        </p:spPr>
      </p:pic>
    </p:spTree>
    <p:extLst>
      <p:ext uri="{BB962C8B-B14F-4D97-AF65-F5344CB8AC3E}">
        <p14:creationId xmlns:p14="http://schemas.microsoft.com/office/powerpoint/2010/main" xmlns="" val="8717924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87100" y="76200"/>
            <a:ext cx="864095" cy="6781800"/>
          </a:xfrm>
        </p:spPr>
        <p:txBody>
          <a:bodyPr/>
          <a:lstStyle/>
          <a:p>
            <a:endParaRPr lang="tr-TR" dirty="0"/>
          </a:p>
        </p:txBody>
      </p:sp>
      <p:pic>
        <p:nvPicPr>
          <p:cNvPr id="4" name="İçerik Yer Tutucusu 3" descr="Ekran Kırpma"/>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61764" y="76200"/>
            <a:ext cx="11737304" cy="6781800"/>
          </a:xfrm>
        </p:spPr>
      </p:pic>
      <p:pic>
        <p:nvPicPr>
          <p:cNvPr id="3" name="Resim 2"/>
          <p:cNvPicPr>
            <a:picLocks noChangeAspect="1"/>
          </p:cNvPicPr>
          <p:nvPr/>
        </p:nvPicPr>
        <p:blipFill>
          <a:blip r:embed="rId3" cstate="print"/>
          <a:stretch>
            <a:fillRect/>
          </a:stretch>
        </p:blipFill>
        <p:spPr>
          <a:xfrm>
            <a:off x="261764" y="692696"/>
            <a:ext cx="1728192" cy="1728192"/>
          </a:xfrm>
          <a:prstGeom prst="rect">
            <a:avLst/>
          </a:prstGeom>
        </p:spPr>
      </p:pic>
    </p:spTree>
    <p:extLst>
      <p:ext uri="{BB962C8B-B14F-4D97-AF65-F5344CB8AC3E}">
        <p14:creationId xmlns:p14="http://schemas.microsoft.com/office/powerpoint/2010/main" xmlns="" val="138314560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87100" y="76200"/>
            <a:ext cx="864095" cy="6781800"/>
          </a:xfrm>
        </p:spPr>
        <p:txBody>
          <a:bodyPr/>
          <a:lstStyle/>
          <a:p>
            <a:endParaRPr lang="tr-TR" dirty="0"/>
          </a:p>
        </p:txBody>
      </p:sp>
      <p:pic>
        <p:nvPicPr>
          <p:cNvPr id="4" name="İçerik Yer Tutucusu 3" descr="Ekran Kırpma"/>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76200"/>
            <a:ext cx="11809312" cy="6593160"/>
          </a:xfrm>
        </p:spPr>
      </p:pic>
    </p:spTree>
    <p:extLst>
      <p:ext uri="{BB962C8B-B14F-4D97-AF65-F5344CB8AC3E}">
        <p14:creationId xmlns:p14="http://schemas.microsoft.com/office/powerpoint/2010/main" xmlns="" val="154354211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87100" y="76200"/>
            <a:ext cx="864095" cy="6781800"/>
          </a:xfrm>
        </p:spPr>
        <p:txBody>
          <a:bodyPr/>
          <a:lstStyle/>
          <a:p>
            <a:endParaRPr lang="tr-TR" dirty="0"/>
          </a:p>
        </p:txBody>
      </p:sp>
      <p:pic>
        <p:nvPicPr>
          <p:cNvPr id="4" name="İçerik Yer Tutucusu 3" descr="Ekran Kırpma"/>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76200"/>
            <a:ext cx="11809312" cy="6593160"/>
          </a:xfrm>
        </p:spPr>
      </p:pic>
      <p:pic>
        <p:nvPicPr>
          <p:cNvPr id="3" name="Resim 2"/>
          <p:cNvPicPr>
            <a:picLocks noChangeAspect="1"/>
          </p:cNvPicPr>
          <p:nvPr/>
        </p:nvPicPr>
        <p:blipFill>
          <a:blip r:embed="rId3" cstate="print"/>
          <a:stretch>
            <a:fillRect/>
          </a:stretch>
        </p:blipFill>
        <p:spPr>
          <a:xfrm>
            <a:off x="193184" y="2132856"/>
            <a:ext cx="1692879" cy="1692879"/>
          </a:xfrm>
          <a:prstGeom prst="rect">
            <a:avLst/>
          </a:prstGeom>
        </p:spPr>
      </p:pic>
    </p:spTree>
    <p:extLst>
      <p:ext uri="{BB962C8B-B14F-4D97-AF65-F5344CB8AC3E}">
        <p14:creationId xmlns:p14="http://schemas.microsoft.com/office/powerpoint/2010/main" xmlns="" val="261624873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87100" y="76200"/>
            <a:ext cx="864095" cy="6781800"/>
          </a:xfrm>
        </p:spPr>
        <p:txBody>
          <a:bodyPr/>
          <a:lstStyle/>
          <a:p>
            <a:endParaRPr lang="tr-TR" dirty="0"/>
          </a:p>
        </p:txBody>
      </p:sp>
      <p:pic>
        <p:nvPicPr>
          <p:cNvPr id="4" name="İçerik Yer Tutucusu 3" descr="Ekran Kırpma"/>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76200"/>
            <a:ext cx="11999069" cy="6521152"/>
          </a:xfrm>
        </p:spPr>
      </p:pic>
    </p:spTree>
    <p:extLst>
      <p:ext uri="{BB962C8B-B14F-4D97-AF65-F5344CB8AC3E}">
        <p14:creationId xmlns:p14="http://schemas.microsoft.com/office/powerpoint/2010/main" xmlns="" val="41299597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87100" y="76200"/>
            <a:ext cx="864095" cy="6781800"/>
          </a:xfrm>
        </p:spPr>
        <p:txBody>
          <a:bodyPr/>
          <a:lstStyle/>
          <a:p>
            <a:endParaRPr lang="tr-TR" dirty="0"/>
          </a:p>
        </p:txBody>
      </p:sp>
      <p:pic>
        <p:nvPicPr>
          <p:cNvPr id="4" name="İçerik Yer Tutucusu 3" descr="Ekran Kırpma"/>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76200"/>
            <a:ext cx="11999069" cy="6521152"/>
          </a:xfrm>
        </p:spPr>
      </p:pic>
      <p:pic>
        <p:nvPicPr>
          <p:cNvPr id="3" name="Resim 2"/>
          <p:cNvPicPr>
            <a:picLocks noChangeAspect="1"/>
          </p:cNvPicPr>
          <p:nvPr/>
        </p:nvPicPr>
        <p:blipFill>
          <a:blip r:embed="rId3" cstate="print"/>
          <a:stretch>
            <a:fillRect/>
          </a:stretch>
        </p:blipFill>
        <p:spPr>
          <a:xfrm>
            <a:off x="-19005" y="4365104"/>
            <a:ext cx="1072857" cy="1188823"/>
          </a:xfrm>
          <a:prstGeom prst="rect">
            <a:avLst/>
          </a:prstGeom>
        </p:spPr>
      </p:pic>
    </p:spTree>
    <p:extLst>
      <p:ext uri="{BB962C8B-B14F-4D97-AF65-F5344CB8AC3E}">
        <p14:creationId xmlns:p14="http://schemas.microsoft.com/office/powerpoint/2010/main" xmlns="" val="265246589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87100" y="76200"/>
            <a:ext cx="864095" cy="6781800"/>
          </a:xfrm>
        </p:spPr>
        <p:txBody>
          <a:bodyPr/>
          <a:lstStyle/>
          <a:p>
            <a:endParaRPr lang="tr-TR" dirty="0"/>
          </a:p>
        </p:txBody>
      </p:sp>
      <p:pic>
        <p:nvPicPr>
          <p:cNvPr id="4" name="İçerik Yer Tutucusu 3" descr="Ekran Kırpma"/>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17749" y="0"/>
            <a:ext cx="12071076" cy="6741368"/>
          </a:xfrm>
        </p:spPr>
      </p:pic>
    </p:spTree>
    <p:extLst>
      <p:ext uri="{BB962C8B-B14F-4D97-AF65-F5344CB8AC3E}">
        <p14:creationId xmlns:p14="http://schemas.microsoft.com/office/powerpoint/2010/main" xmlns="" val="294961318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17748" y="76200"/>
            <a:ext cx="11737304" cy="6781800"/>
          </a:xfrm>
        </p:spPr>
      </p:pic>
    </p:spTree>
    <p:extLst>
      <p:ext uri="{BB962C8B-B14F-4D97-AF65-F5344CB8AC3E}">
        <p14:creationId xmlns:p14="http://schemas.microsoft.com/office/powerpoint/2010/main" xmlns="" val="66549168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87100" y="76200"/>
            <a:ext cx="864095" cy="6781800"/>
          </a:xfrm>
        </p:spPr>
        <p:txBody>
          <a:bodyPr/>
          <a:lstStyle/>
          <a:p>
            <a:endParaRPr lang="tr-TR" dirty="0"/>
          </a:p>
        </p:txBody>
      </p:sp>
      <p:pic>
        <p:nvPicPr>
          <p:cNvPr id="4" name="İçerik Yer Tutucusu 3" descr="Ekran Kırpma"/>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17749" y="0"/>
            <a:ext cx="12071076" cy="6741368"/>
          </a:xfrm>
        </p:spPr>
      </p:pic>
      <p:pic>
        <p:nvPicPr>
          <p:cNvPr id="3" name="Resim 2"/>
          <p:cNvPicPr>
            <a:picLocks noChangeAspect="1"/>
          </p:cNvPicPr>
          <p:nvPr/>
        </p:nvPicPr>
        <p:blipFill>
          <a:blip r:embed="rId3" cstate="print"/>
          <a:stretch>
            <a:fillRect/>
          </a:stretch>
        </p:blipFill>
        <p:spPr>
          <a:xfrm>
            <a:off x="-98276" y="3573016"/>
            <a:ext cx="1008112" cy="1188823"/>
          </a:xfrm>
          <a:prstGeom prst="rect">
            <a:avLst/>
          </a:prstGeom>
        </p:spPr>
      </p:pic>
    </p:spTree>
    <p:extLst>
      <p:ext uri="{BB962C8B-B14F-4D97-AF65-F5344CB8AC3E}">
        <p14:creationId xmlns:p14="http://schemas.microsoft.com/office/powerpoint/2010/main" xmlns="" val="88521001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91156" y="76200"/>
            <a:ext cx="432047" cy="1397000"/>
          </a:xfrm>
        </p:spPr>
        <p:txBody>
          <a:bodyPr/>
          <a:lstStyle/>
          <a:p>
            <a:endParaRPr lang="tr-TR" dirty="0"/>
          </a:p>
        </p:txBody>
      </p:sp>
      <p:sp>
        <p:nvSpPr>
          <p:cNvPr id="3" name="İçerik Yer Tutucusu 2"/>
          <p:cNvSpPr>
            <a:spLocks noGrp="1"/>
          </p:cNvSpPr>
          <p:nvPr>
            <p:ph idx="1"/>
          </p:nvPr>
        </p:nvSpPr>
        <p:spPr>
          <a:xfrm>
            <a:off x="1125860" y="76200"/>
            <a:ext cx="10157354" cy="6665168"/>
          </a:xfrm>
        </p:spPr>
        <p:txBody>
          <a:bodyPr/>
          <a:lstStyle/>
          <a:p>
            <a:r>
              <a:rPr lang="tr-TR" dirty="0" smtClean="0"/>
              <a:t>KAYNAKÇA:</a:t>
            </a:r>
          </a:p>
          <a:p>
            <a:endParaRPr lang="tr-TR" dirty="0"/>
          </a:p>
          <a:p>
            <a:r>
              <a:rPr lang="tr-TR" dirty="0" smtClean="0"/>
              <a:t>EBA</a:t>
            </a:r>
          </a:p>
          <a:p>
            <a:r>
              <a:rPr lang="tr-TR" dirty="0" smtClean="0"/>
              <a:t>TONGUÇ AKADEMİ</a:t>
            </a:r>
          </a:p>
          <a:p>
            <a:r>
              <a:rPr lang="tr-TR" dirty="0" smtClean="0"/>
              <a:t>TESTÇÖZ</a:t>
            </a:r>
          </a:p>
          <a:p>
            <a:r>
              <a:rPr lang="tr-TR" dirty="0" smtClean="0"/>
              <a:t>DİLBİLGİSİ</a:t>
            </a:r>
          </a:p>
          <a:p>
            <a:r>
              <a:rPr lang="tr-TR" dirty="0" smtClean="0"/>
              <a:t>EBA KAZANIM TESTLERİ</a:t>
            </a:r>
          </a:p>
          <a:p>
            <a:endParaRPr lang="tr-TR" dirty="0"/>
          </a:p>
        </p:txBody>
      </p:sp>
      <p:sp>
        <p:nvSpPr>
          <p:cNvPr id="4" name="Dikdörtgen 3"/>
          <p:cNvSpPr/>
          <p:nvPr/>
        </p:nvSpPr>
        <p:spPr>
          <a:xfrm>
            <a:off x="6000406" y="908720"/>
            <a:ext cx="184730" cy="2585323"/>
          </a:xfrm>
          <a:prstGeom prst="rect">
            <a:avLst/>
          </a:prstGeom>
          <a:noFill/>
        </p:spPr>
        <p:txBody>
          <a:bodyPr wrap="none" lIns="91440" tIns="45720" rIns="91440" bIns="45720">
            <a:spAutoFit/>
          </a:bodyPr>
          <a:lstStyle/>
          <a:p>
            <a:pPr algn="ctr"/>
            <a:endParaRPr lang="tr-TR" sz="5400" b="1" spc="50" dirty="0" smtClean="0">
              <a:ln w="9525" cmpd="sng">
                <a:solidFill>
                  <a:schemeClr val="accent1"/>
                </a:solidFill>
                <a:prstDash val="solid"/>
              </a:ln>
              <a:solidFill>
                <a:srgbClr val="70AD47">
                  <a:tint val="1000"/>
                </a:srgbClr>
              </a:solidFill>
              <a:effectLst>
                <a:glow rad="38100">
                  <a:schemeClr val="accent1">
                    <a:alpha val="40000"/>
                  </a:schemeClr>
                </a:glow>
              </a:effectLst>
            </a:endParaRPr>
          </a:p>
          <a:p>
            <a:pPr algn="ctr"/>
            <a:endParaRPr lang="tr-TR" sz="5400" b="1" spc="50" dirty="0" smtClean="0">
              <a:ln w="9525" cmpd="sng">
                <a:solidFill>
                  <a:schemeClr val="accent1"/>
                </a:solidFill>
                <a:prstDash val="solid"/>
              </a:ln>
              <a:solidFill>
                <a:srgbClr val="70AD47">
                  <a:tint val="1000"/>
                </a:srgbClr>
              </a:solidFill>
              <a:effectLst>
                <a:glow rad="38100">
                  <a:schemeClr val="accent1">
                    <a:alpha val="40000"/>
                  </a:schemeClr>
                </a:glow>
              </a:effectLst>
            </a:endParaRPr>
          </a:p>
          <a:p>
            <a:pPr algn="ctr"/>
            <a:endParaRPr lang="tr-TR" sz="5400" b="1" spc="50" dirty="0" smtClean="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xmlns="" val="83612264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1117309" y="332656"/>
            <a:ext cx="10157354" cy="5839544"/>
          </a:xfrm>
        </p:spPr>
        <p:txBody>
          <a:bodyPr/>
          <a:lstStyle/>
          <a:p>
            <a:endParaRPr lang="tr-TR" dirty="0"/>
          </a:p>
        </p:txBody>
      </p:sp>
      <p:sp>
        <p:nvSpPr>
          <p:cNvPr id="4" name="Dikdörtgen 3"/>
          <p:cNvSpPr/>
          <p:nvPr/>
        </p:nvSpPr>
        <p:spPr>
          <a:xfrm>
            <a:off x="261764" y="2348880"/>
            <a:ext cx="11927061" cy="1754326"/>
          </a:xfrm>
          <a:prstGeom prst="rect">
            <a:avLst/>
          </a:prstGeom>
          <a:noFill/>
        </p:spPr>
        <p:txBody>
          <a:bodyPr wrap="square" lIns="91440" tIns="45720" rIns="91440" bIns="45720">
            <a:spAutoFit/>
          </a:bodyPr>
          <a:lstStyle/>
          <a:p>
            <a:pPr algn="ctr"/>
            <a:r>
              <a:rPr lang="tr-TR" sz="5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BİNİ İZLEYİP DİNLEDİGİNİZ İÇİN TEŞEKKÜR EDERİM</a:t>
            </a:r>
            <a:endParaRPr lang="tr-TR"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xmlns="" val="11269553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2503123" y="19797"/>
            <a:ext cx="146310" cy="1397000"/>
          </a:xfrm>
        </p:spPr>
        <p:txBody>
          <a:bodyPr/>
          <a:lstStyle/>
          <a:p>
            <a:endParaRPr lang="tr-TR" dirty="0"/>
          </a:p>
        </p:txBody>
      </p:sp>
      <p:sp>
        <p:nvSpPr>
          <p:cNvPr id="3" name="İçerik Yer Tutucusu 2"/>
          <p:cNvSpPr>
            <a:spLocks noGrp="1"/>
          </p:cNvSpPr>
          <p:nvPr>
            <p:ph idx="1"/>
          </p:nvPr>
        </p:nvSpPr>
        <p:spPr>
          <a:xfrm>
            <a:off x="1117309" y="332656"/>
            <a:ext cx="10157354" cy="5839544"/>
          </a:xfrm>
        </p:spPr>
        <p:txBody>
          <a:bodyPr/>
          <a:lstStyle/>
          <a:p>
            <a:endParaRPr lang="tr-TR" dirty="0"/>
          </a:p>
        </p:txBody>
      </p:sp>
      <p:sp>
        <p:nvSpPr>
          <p:cNvPr id="4" name="Dikdörtgen 3"/>
          <p:cNvSpPr/>
          <p:nvPr/>
        </p:nvSpPr>
        <p:spPr>
          <a:xfrm>
            <a:off x="295605" y="548680"/>
            <a:ext cx="11593288" cy="4247317"/>
          </a:xfrm>
          <a:prstGeom prst="rect">
            <a:avLst/>
          </a:prstGeom>
          <a:noFill/>
        </p:spPr>
        <p:txBody>
          <a:bodyPr wrap="square" lIns="91440" tIns="45720" rIns="91440" bIns="45720">
            <a:spAutoFit/>
          </a:bodyPr>
          <a:lstStyle/>
          <a:p>
            <a:pPr algn="ctr"/>
            <a:r>
              <a:rPr lang="tr-TR" sz="5400" dirty="0" smtClean="0">
                <a:ln w="0"/>
                <a:effectLst>
                  <a:outerShdw blurRad="38100" dist="19050" dir="2700000" algn="tl" rotWithShape="0">
                    <a:schemeClr val="dk1">
                      <a:alpha val="40000"/>
                    </a:schemeClr>
                  </a:outerShdw>
                </a:effectLst>
              </a:rPr>
              <a:t>HAZIRLAYAN:MÜMİNENUR AVCU </a:t>
            </a:r>
          </a:p>
          <a:p>
            <a:pPr algn="ctr"/>
            <a:r>
              <a:rPr lang="tr-TR" sz="5400" dirty="0" smtClean="0">
                <a:ln w="0"/>
                <a:effectLst>
                  <a:outerShdw blurRad="38100" dist="19050" dir="2700000" algn="tl" rotWithShape="0">
                    <a:schemeClr val="dk1">
                      <a:alpha val="40000"/>
                    </a:schemeClr>
                  </a:outerShdw>
                </a:effectLst>
              </a:rPr>
              <a:t>NO:14</a:t>
            </a:r>
          </a:p>
          <a:p>
            <a:pPr algn="ctr"/>
            <a:r>
              <a:rPr lang="tr-TR" sz="5400" dirty="0" smtClean="0">
                <a:ln w="0"/>
                <a:effectLst>
                  <a:outerShdw blurRad="38100" dist="19050" dir="2700000" algn="tl" rotWithShape="0">
                    <a:schemeClr val="dk1">
                      <a:alpha val="40000"/>
                    </a:schemeClr>
                  </a:outerShdw>
                </a:effectLst>
              </a:rPr>
              <a:t>SINIF:8/C</a:t>
            </a:r>
            <a:endParaRPr lang="tr-TR" sz="5400" dirty="0">
              <a:ln w="0"/>
              <a:effectLst>
                <a:outerShdw blurRad="38100" dist="19050" dir="2700000" algn="tl" rotWithShape="0">
                  <a:schemeClr val="dk1">
                    <a:alpha val="40000"/>
                  </a:schemeClr>
                </a:outerShdw>
              </a:effectLst>
            </a:endParaRPr>
          </a:p>
          <a:p>
            <a:pPr algn="ctr"/>
            <a:endParaRPr lang="tr-TR" sz="5400" dirty="0" smtClean="0">
              <a:ln w="0"/>
              <a:effectLst>
                <a:outerShdw blurRad="38100" dist="19050" dir="2700000" algn="tl" rotWithShape="0">
                  <a:schemeClr val="dk1">
                    <a:alpha val="40000"/>
                  </a:schemeClr>
                </a:outerShdw>
              </a:effectLst>
            </a:endParaRPr>
          </a:p>
          <a:p>
            <a:pPr algn="ctr"/>
            <a:r>
              <a:rPr lang="tr-TR" sz="5400" b="0" cap="none" spc="0" dirty="0" smtClean="0">
                <a:ln w="0"/>
                <a:solidFill>
                  <a:schemeClr val="tx1"/>
                </a:solidFill>
                <a:effectLst>
                  <a:outerShdw blurRad="38100" dist="19050" dir="2700000" algn="tl" rotWithShape="0">
                    <a:schemeClr val="dk1">
                      <a:alpha val="40000"/>
                    </a:schemeClr>
                  </a:outerShdw>
                </a:effectLst>
              </a:rPr>
              <a:t>ÖGRETMEN:ŞAHESTE AKER</a:t>
            </a:r>
            <a:endParaRPr lang="tr-TR" sz="5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xmlns="" val="351355634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7138" y="76200"/>
            <a:ext cx="72009" cy="1397000"/>
          </a:xfrm>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9756" y="76200"/>
            <a:ext cx="11665296" cy="6593160"/>
          </a:xfrm>
        </p:spPr>
      </p:pic>
    </p:spTree>
    <p:extLst>
      <p:ext uri="{BB962C8B-B14F-4D97-AF65-F5344CB8AC3E}">
        <p14:creationId xmlns:p14="http://schemas.microsoft.com/office/powerpoint/2010/main" xmlns="" val="38240051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itaplar 16 x 9">
  <a:themeElements>
    <a:clrScheme name="Books_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extLst>
    <a:ext uri="{05A4C25C-085E-4340-85A3-A5531E510DB2}">
      <thm15:themeFamily xmlns:thm15="http://schemas.microsoft.com/office/thememl/2012/main" xmlns="" name="Office_9412019_TF02787940_TF02787940.potx" id="{28172E8D-EAD7-4AC2-8B44-6816FF20E00E}" vid="{89738596-E4E7-4B62-90A4-7590996B647A}"/>
    </a:ext>
  </a:extLst>
</a:theme>
</file>

<file path=ppt/theme/theme2.xml><?xml version="1.0" encoding="utf-8"?>
<a:theme xmlns:a="http://schemas.openxmlformats.org/drawingml/2006/main" name="Office Teması">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ppt/theme/theme3.xml><?xml version="1.0" encoding="utf-8"?>
<a:theme xmlns:a="http://schemas.openxmlformats.org/drawingml/2006/main" name="Office Teması">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ocPublishedLinkedAssetsLookup xmlns="4873beb7-5857-4685-be1f-d57550cc96cc" xsi:nil="true"/>
    <ApprovalStatus xmlns="4873beb7-5857-4685-be1f-d57550cc96cc">InProgress</ApprovalStatus>
    <MarketSpecific xmlns="4873beb7-5857-4685-be1f-d57550cc96cc">false</MarketSpecific>
    <LocComments xmlns="4873beb7-5857-4685-be1f-d57550cc96cc" xsi:nil="true"/>
    <LocLastLocAttemptVersionTypeLookup xmlns="4873beb7-5857-4685-be1f-d57550cc96cc" xsi:nil="true"/>
    <DirectSourceMarket xmlns="4873beb7-5857-4685-be1f-d57550cc96cc" xsi:nil="true"/>
    <ThumbnailAssetId xmlns="4873beb7-5857-4685-be1f-d57550cc96cc" xsi:nil="true"/>
    <PrimaryImageGen xmlns="4873beb7-5857-4685-be1f-d57550cc96cc">false</PrimaryImageGen>
    <LocNewPublishedVersionLookup xmlns="4873beb7-5857-4685-be1f-d57550cc96cc" xsi:nil="true"/>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LocOverallPublishStatusLookup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LocOverallLocStatusLookup xmlns="4873beb7-5857-4685-be1f-d57550cc96cc" xsi:nil="tru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1345039</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The bookstacks present on most slides  make this a good choice for students, teachers, reading enthusiasts, and others in education. This presentation template contains multiple slide layouts in widescreen format (16x9) and includes a sample table and chart that you can easily  modify.</APDescription>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2011-11-26T00:00:00+00:00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TemplateStatus xmlns="4873beb7-5857-4685-be1f-d57550cc96cc">Complete</TemplateStatus>
    <Downloads xmlns="4873beb7-5857-4685-be1f-d57550cc96cc">0</Downloads>
    <OOCacheId xmlns="4873beb7-5857-4685-be1f-d57550cc96cc" xsi:nil="true"/>
    <IsDeleted xmlns="4873beb7-5857-4685-be1f-d57550cc96cc">false</IsDeleted>
    <LocPublishedDependentAssetsLookup xmlns="4873beb7-5857-4685-be1f-d57550cc96cc" xsi:nil="true"/>
    <AssetExpire xmlns="4873beb7-5857-4685-be1f-d57550cc96cc">2029-05-12T07:00:00+00:00</AssetExpire>
    <DSATActionTaken xmlns="4873beb7-5857-4685-be1f-d57550cc96cc" xsi:nil="true"/>
    <CSXSubmissionMarket xmlns="4873beb7-5857-4685-be1f-d57550cc96cc" xsi:nil="true"/>
    <TPExecutable xmlns="4873beb7-5857-4685-be1f-d57550cc96cc" xsi:nil="true"/>
    <EditorialTags xmlns="4873beb7-5857-4685-be1f-d57550cc96cc" xsi:nil="true"/>
    <SubmitterId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TP102787939</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694216</LocLastLocAttemptVersionLookup>
    <LocProcessedForHandoffsLookup xmlns="4873beb7-5857-4685-be1f-d57550cc96cc" xsi:nil="true"/>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LocOverallPreviewStatusLookup xmlns="4873beb7-5857-4685-be1f-d57550cc96cc" xsi:nil="true"/>
    <TaxCatchAll xmlns="4873beb7-5857-4685-be1f-d57550cc96cc"/>
    <Markets xmlns="4873beb7-5857-4685-be1f-d57550cc96cc"/>
    <UAProjectedTotalWords xmlns="4873beb7-5857-4685-be1f-d57550cc96cc" xsi:nil="true"/>
    <IntlLangReview xmlns="4873beb7-5857-4685-be1f-d57550cc96cc" xsi:nil="true"/>
    <OutputCachingOn xmlns="4873beb7-5857-4685-be1f-d57550cc96cc">false</OutputCachingOn>
    <AverageRating xmlns="4873beb7-5857-4685-be1f-d57550cc96cc" xsi:nil="true"/>
    <APAuthor xmlns="4873beb7-5857-4685-be1f-d57550cc96cc">
      <UserInfo>
        <DisplayName>REDMOND\kristaa</DisplayName>
        <AccountId>136</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LocProcessedForMarketsLookup xmlns="4873beb7-5857-4685-be1f-d57550cc96cc" xsi:nil="true"/>
    <TPLaunchHelpLinkType xmlns="4873beb7-5857-4685-be1f-d57550cc96cc">Template</TPLaunchHelpLinkType>
    <OriginalRelease xmlns="4873beb7-5857-4685-be1f-d57550cc96cc">15</OriginalRelease>
    <LocalizationTagsTaxHTField0 xmlns="4873beb7-5857-4685-be1f-d57550cc96cc">
      <Terms xmlns="http://schemas.microsoft.com/office/infopath/2007/PartnerControls"/>
    </LocalizationTagsTaxHTField0>
    <UACurrentWords xmlns="4873beb7-5857-4685-be1f-d57550cc96cc" xsi:nil="true"/>
    <ArtSampleDocs xmlns="4873beb7-5857-4685-be1f-d57550cc96cc" xsi:nil="true"/>
    <UALocRecommendation xmlns="4873beb7-5857-4685-be1f-d57550cc96cc">Localize</UALocRecommendation>
    <Manager xmlns="4873beb7-5857-4685-be1f-d57550cc96cc" xsi:nil="true"/>
    <LocOverallHandbackStatusLookup xmlns="4873beb7-5857-4685-be1f-d57550cc96cc" xsi:nil="true"/>
    <ShowIn xmlns="4873beb7-5857-4685-be1f-d57550cc96cc">Show everywhere</ShowIn>
    <UANotes xmlns="4873beb7-5857-4685-be1f-d57550cc96cc" xsi:nil="true"/>
    <InternalTagsTaxHTField0 xmlns="4873beb7-5857-4685-be1f-d57550cc96cc">
      <Terms xmlns="http://schemas.microsoft.com/office/infopath/2007/PartnerControls"/>
    </InternalTagsTaxHTField0>
    <CSXHash xmlns="4873beb7-5857-4685-be1f-d57550cc96cc" xsi:nil="true"/>
    <VoteCount xmlns="4873beb7-5857-4685-be1f-d57550cc96cc" xsi:nil="true"/>
    <LocMarketGroupTiers2 xmlns="4873beb7-5857-4685-be1f-d57550cc96cc" xsi:nil="true"/>
  </documentManagement>
</p:propertie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301D382-32B0-43EE-932C-28906AF37617}">
  <ds:schemaRefs>
    <ds:schemaRef ds:uri="http://schemas.microsoft.com/office/2006/metadata/properties"/>
    <ds:schemaRef ds:uri="http://schemas.microsoft.com/office/infopath/2007/PartnerControls"/>
    <ds:schemaRef ds:uri="4873beb7-5857-4685-be1f-d57550cc96cc"/>
  </ds:schemaRefs>
</ds:datastoreItem>
</file>

<file path=customXml/itemProps2.xml><?xml version="1.0" encoding="utf-8"?>
<ds:datastoreItem xmlns:ds="http://schemas.openxmlformats.org/officeDocument/2006/customXml" ds:itemID="{E1B558C7-619B-49BE-9097-7FCBDADD4ECE}">
  <ds:schemaRefs>
    <ds:schemaRef ds:uri="http://schemas.microsoft.com/sharepoint/v3/contenttype/forms"/>
  </ds:schemaRefs>
</ds:datastoreItem>
</file>

<file path=customXml/itemProps3.xml><?xml version="1.0" encoding="utf-8"?>
<ds:datastoreItem xmlns:ds="http://schemas.openxmlformats.org/officeDocument/2006/customXml" ds:itemID="{BBB5C329-08A6-4E5E-AEF1-A97828C874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Mavi kitap yığını sunusu (geniş ekran)</Template>
  <TotalTime>0</TotalTime>
  <Words>1014</Words>
  <PresentationFormat>Özel</PresentationFormat>
  <Paragraphs>142</Paragraphs>
  <Slides>83</Slides>
  <Notes>3</Notes>
  <HiddenSlides>0</HiddenSlides>
  <MMClips>0</MMClips>
  <ScaleCrop>false</ScaleCrop>
  <HeadingPairs>
    <vt:vector size="4" baseType="variant">
      <vt:variant>
        <vt:lpstr>Tema</vt:lpstr>
      </vt:variant>
      <vt:variant>
        <vt:i4>1</vt:i4>
      </vt:variant>
      <vt:variant>
        <vt:lpstr>Slayt Başlıkları</vt:lpstr>
      </vt:variant>
      <vt:variant>
        <vt:i4>83</vt:i4>
      </vt:variant>
    </vt:vector>
  </HeadingPairs>
  <TitlesOfParts>
    <vt:vector size="84" baseType="lpstr">
      <vt:lpstr>Kitaplar 16 x 9</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lpstr>Slayt 79</vt:lpstr>
      <vt:lpstr>Slayt 80</vt:lpstr>
      <vt:lpstr>Slayt 81</vt:lpstr>
      <vt:lpstr>Slayt 82</vt:lpstr>
      <vt:lpstr>Slayt 83</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cp:lastModifiedBy/>
  <dcterms:created xsi:type="dcterms:W3CDTF">2020-01-08T16:17:11Z</dcterms:created>
  <dcterms:modified xsi:type="dcterms:W3CDTF">2020-09-12T09:35:12Z</dcterms:modified>
  <cp:category>https://www.sorubak.com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