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748" r:id="rId2"/>
    <p:sldId id="559" r:id="rId3"/>
    <p:sldId id="560" r:id="rId4"/>
    <p:sldId id="561" r:id="rId5"/>
    <p:sldId id="562" r:id="rId6"/>
    <p:sldId id="563" r:id="rId7"/>
    <p:sldId id="564" r:id="rId8"/>
    <p:sldId id="565" r:id="rId9"/>
    <p:sldId id="566" r:id="rId10"/>
    <p:sldId id="567" r:id="rId11"/>
    <p:sldId id="568" r:id="rId12"/>
    <p:sldId id="569" r:id="rId13"/>
    <p:sldId id="570" r:id="rId14"/>
    <p:sldId id="571" r:id="rId15"/>
    <p:sldId id="572" r:id="rId16"/>
    <p:sldId id="573" r:id="rId17"/>
    <p:sldId id="574" r:id="rId18"/>
    <p:sldId id="575" r:id="rId19"/>
    <p:sldId id="576" r:id="rId20"/>
    <p:sldId id="577" r:id="rId21"/>
    <p:sldId id="578" r:id="rId22"/>
    <p:sldId id="579" r:id="rId23"/>
    <p:sldId id="580" r:id="rId24"/>
    <p:sldId id="581" r:id="rId25"/>
    <p:sldId id="582" r:id="rId26"/>
    <p:sldId id="583" r:id="rId27"/>
    <p:sldId id="584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6A963-CF72-4703-81BE-5617BBD44D08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3D04DF-266E-4A84-9DA0-DD3AF38FAC5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chemeClr val="accent4">
              <a:lumMod val="60000"/>
              <a:lumOff val="40000"/>
            </a:schemeClr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FİİLİMSİLER</a:t>
            </a:r>
            <a:b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KARMA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19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2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Can verdin kurumuş toprağıma.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Canım sıkıldıkça şiir okurum.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Çekilecek çilemiz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varmış.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ayıflayınca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ağır sporları bıraktı.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Dinlene dinlene gideriz.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Dönülmez akşamın ufkundayız.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Elbiseleri asmayı pek sevmez.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Erken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kalkıp kahvaltı hazırlamış.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Etkinliği yaparken alabilirsiniz.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Eve giderken bize uğra.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 kaybedince değerimi anlarsın.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Eve yürüye yürüye gittim.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Gelir gelmez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seni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sordu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Gelişi ve gidişi bir oldu.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Gezilmedik yer bırakmadık.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Yıkılası evlerinden kötülük fışkırıyor.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Sorunları anlaşarak çözebiliriz.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Seni tanıyalı hayatım değişti.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 sağ oldukça kimse dokunamaz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Benim cümle taşıyacak hâlim yok.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Bilinmez diyarlara gidiyorum.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Birikmiş bir özlemi sakladın mı?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Bizim bebek uyumayı sevmiyor.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Böyle yaparak beni çok üzüyorsun.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Buralardan gitmeyi düşünüyor.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Bunları bilerek yaptı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bence.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123</Words>
  <PresentationFormat>Ekran Gösterisi (4:3)</PresentationFormat>
  <Paragraphs>28</Paragraphs>
  <Slides>27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FİİLİMSİLER KARMA 2</vt:lpstr>
      <vt:lpstr>Beni kaybedince değerimi anlarsın.</vt:lpstr>
      <vt:lpstr>Benim cümle taşıyacak hâlim yok.</vt:lpstr>
      <vt:lpstr>Bilinmez diyarlara gidiyorum.</vt:lpstr>
      <vt:lpstr>Birikmiş bir özlemi sakladın mı?</vt:lpstr>
      <vt:lpstr>Bizim bebek uyumayı sevmiyor.</vt:lpstr>
      <vt:lpstr>Böyle yaparak beni çok üzüyorsun. </vt:lpstr>
      <vt:lpstr>Buralardan gitmeyi düşünüyor.</vt:lpstr>
      <vt:lpstr>Bunları bilerek yaptı  bence.</vt:lpstr>
      <vt:lpstr>Can verdin kurumuş toprağıma.</vt:lpstr>
      <vt:lpstr>Canım sıkıldıkça şiir okurum.</vt:lpstr>
      <vt:lpstr>Çekilecek çilemiz varmış.</vt:lpstr>
      <vt:lpstr>Zayıflayınca ağır sporları bıraktı.</vt:lpstr>
      <vt:lpstr>Dinlene dinlene gideriz.</vt:lpstr>
      <vt:lpstr>Dönülmez akşamın ufkundayız.</vt:lpstr>
      <vt:lpstr>Elbiseleri asmayı pek sevmez.</vt:lpstr>
      <vt:lpstr>Erken kalkıp kahvaltı hazırlamış.</vt:lpstr>
      <vt:lpstr>Etkinliği yaparken alabilirsiniz.</vt:lpstr>
      <vt:lpstr>Eve giderken bize uğra.</vt:lpstr>
      <vt:lpstr>Eve yürüye yürüye gittim.</vt:lpstr>
      <vt:lpstr>Gelir gelmez  seni  sordu.</vt:lpstr>
      <vt:lpstr>Gelişi ve gidişi bir oldu.</vt:lpstr>
      <vt:lpstr>Gezilmedik yer bırakmadık.</vt:lpstr>
      <vt:lpstr>Yıkılası evlerinden kötülük fışkırıyor.</vt:lpstr>
      <vt:lpstr>Sorunları anlaşarak çözebiliriz. </vt:lpstr>
      <vt:lpstr>Seni tanıyalı hayatım değişti.</vt:lpstr>
      <vt:lpstr>Ben sağ oldukça kimse dokunamaz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2020-09-05T09:34:19Z</dcterms:created>
  <dcterms:modified xsi:type="dcterms:W3CDTF">2020-09-11T20:03:26Z</dcterms:modified>
</cp:coreProperties>
</file>