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8" r:id="rId2"/>
    <p:sldId id="315" r:id="rId3"/>
    <p:sldId id="482" r:id="rId4"/>
    <p:sldId id="481" r:id="rId5"/>
    <p:sldId id="316" r:id="rId6"/>
    <p:sldId id="318" r:id="rId7"/>
    <p:sldId id="323" r:id="rId8"/>
    <p:sldId id="483" r:id="rId9"/>
    <p:sldId id="325" r:id="rId10"/>
    <p:sldId id="342" r:id="rId11"/>
    <p:sldId id="352" r:id="rId12"/>
    <p:sldId id="373" r:id="rId13"/>
    <p:sldId id="392" r:id="rId14"/>
    <p:sldId id="395" r:id="rId15"/>
    <p:sldId id="400" r:id="rId16"/>
    <p:sldId id="406" r:id="rId17"/>
    <p:sldId id="445" r:id="rId18"/>
    <p:sldId id="484" r:id="rId19"/>
    <p:sldId id="485" r:id="rId20"/>
    <p:sldId id="486" r:id="rId21"/>
    <p:sldId id="487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CC99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18</a:t>
            </a:fld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19</a:t>
            </a:fld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20</a:t>
            </a:fld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14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chemeClr val="accent5">
              <a:lumMod val="60000"/>
              <a:lumOff val="40000"/>
            </a:schemeClr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ZARF-FİİLLER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1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Aş taşınca kepçeye paha biçilmez.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Sükût lehçesi konuşarak anlaşılmaz.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Vicdan hatırladıkça hiçbir suç unutulmaz.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Susacağız kabullenip yenilgimizi.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Sevince saate bakmıyor insan.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Tıka basa hüzün doluyum.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Yüreğin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can bulur düştükçe aşka.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 gideli alev oldu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yürek.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Ders anlatılırken dikkatli dinleyin.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Görür görmez boynuma sarıldı.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Gelirken biraz mutluluk getir.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Buraya geleli çocuğa bir hâller oldu.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Kahvaltı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yapmadan okula gitti.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Hep gülerek büyütmüştü sevdasını.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Düşe kalka geldim ben bu yaşıma.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 gideli boyun büktü anılar.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2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Kanatarak açtım gölgene avuçlarımı.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 çıkmayınca huy çıkmaz.</a:t>
            </a:r>
            <a:endParaRPr lang="da-DK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Sevdikçe güler her çehre.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Biz, yitire yitire kazandık kendimizi.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118</Words>
  <PresentationFormat>Ekran Gösterisi (4:3)</PresentationFormat>
  <Paragraphs>35</Paragraphs>
  <Slides>21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ZARF-FİİLLER 1</vt:lpstr>
      <vt:lpstr>Gelirken biraz mutluluk getir.</vt:lpstr>
      <vt:lpstr>Hep gülerek büyütmüştü sevdasını.</vt:lpstr>
      <vt:lpstr>Düşe kalka geldim ben bu yaşıma.</vt:lpstr>
      <vt:lpstr>Sen gideli boyun büktü anılar.</vt:lpstr>
      <vt:lpstr>Kanatarak açtım gölgene avuçlarımı.</vt:lpstr>
      <vt:lpstr>Can çıkmayınca huy çıkmaz.</vt:lpstr>
      <vt:lpstr>Sevdikçe güler her çehre.</vt:lpstr>
      <vt:lpstr>Biz, yitire yitire kazandık kendimizi.</vt:lpstr>
      <vt:lpstr>Aş taşınca kepçeye paha biçilmez.</vt:lpstr>
      <vt:lpstr>Sükût lehçesi konuşarak anlaşılmaz.</vt:lpstr>
      <vt:lpstr>Vicdan hatırladıkça hiçbir suç unutulmaz.</vt:lpstr>
      <vt:lpstr>Susacağız kabullenip yenilgimizi.</vt:lpstr>
      <vt:lpstr>Sevince saate bakmıyor insan.</vt:lpstr>
      <vt:lpstr>Tıka basa hüzün doluyum.</vt:lpstr>
      <vt:lpstr>Yüreğin  can bulur düştükçe aşka.</vt:lpstr>
      <vt:lpstr>Sen gideli alev oldu  bu yürek.</vt:lpstr>
      <vt:lpstr>Ders anlatılırken dikkatli dinleyin.</vt:lpstr>
      <vt:lpstr>Görür görmez boynuma sarıldı.</vt:lpstr>
      <vt:lpstr>Buraya geleli çocuğa bir hâller oldu.</vt:lpstr>
      <vt:lpstr>Kahvaltı yapmadan okula gitti.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2020-09-10T16:05:25Z</dcterms:created>
  <dcterms:modified xsi:type="dcterms:W3CDTF">2020-09-11T15:48:32Z</dcterms:modified>
</cp:coreProperties>
</file>