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746" r:id="rId2"/>
    <p:sldId id="539" r:id="rId3"/>
    <p:sldId id="540" r:id="rId4"/>
    <p:sldId id="541" r:id="rId5"/>
    <p:sldId id="542" r:id="rId6"/>
    <p:sldId id="543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553" r:id="rId17"/>
    <p:sldId id="554" r:id="rId18"/>
    <p:sldId id="555" r:id="rId19"/>
    <p:sldId id="556" r:id="rId20"/>
    <p:sldId id="557" r:id="rId21"/>
    <p:sldId id="558" r:id="rId22"/>
    <p:sldId id="749" r:id="rId23"/>
    <p:sldId id="750" r:id="rId24"/>
    <p:sldId id="751" r:id="rId25"/>
    <p:sldId id="752" r:id="rId26"/>
    <p:sldId id="753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6A963-CF72-4703-81BE-5617BBD44D08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3D04DF-266E-4A84-9DA0-DD3AF38FAC5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26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E2DC3-2B95-44E4-B601-91FBD4D258BD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060AB-E138-4A77-86A9-A32990CFF44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99FFCC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FİİLİMSİLER</a:t>
            </a:r>
            <a:b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KARMA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19900" b="1" dirty="0" smtClean="0">
                <a:latin typeface="Arial Black" pitchFamily="34" charset="0"/>
                <a:ea typeface="Tahoma" pitchFamily="34" charset="0"/>
                <a:cs typeface="Tahoma" pitchFamily="34" charset="0"/>
              </a:rPr>
              <a:t>1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Adam ağladıkça açıldı.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Adamın yalvarışını görseydin.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Akan kanı durdurmalı önce.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 olmadan eve gidelim.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Arabaya binip gitti.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Annesinden ayrılalı hiç keyfi yok.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Artık tek amacı onunla tanımaktı.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Ateş düştüğü yeri yakar.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Babam gelmeden sofra kurulmaz.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Bardakları kimin kırdığını biliyorum.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Arkadaşıma mektup yazmak istiyorum.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Sana çıkan yollara sevdalıyım.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 anlamak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kadar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zor mu?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Gün </a:t>
            </a:r>
            <a:r>
              <a:rPr lang="de-DE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biter</a:t>
            </a:r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, </a:t>
            </a:r>
            <a:r>
              <a:rPr lang="de-DE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gülüşün</a:t>
            </a:r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kalır</a:t>
            </a:r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de-DE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bende</a:t>
            </a:r>
            <a:r>
              <a:rPr lang="de-D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İşe gireli gece gündüz çalışıyorum.    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Karanlık çökerken yola koyulduk.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Mektubu alır almaz zarfı açtım.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Kapıda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durup düşündüm.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Bulanıyor gökyüzü, taş atınca bir kuşa.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Gide gide bir söğüde dayandık.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Hiçbir şey söylemeden gitti.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İşleyen demir pas tutmaz.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Okumuş insanlar daha kültürlü.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Onunla unutulmaz anlar yaşadık.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sv-SE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 ağlarken ben nasıl gülerim?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130</Words>
  <PresentationFormat>Ekran Gösterisi (4:3)</PresentationFormat>
  <Paragraphs>28</Paragraphs>
  <Slides>26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FİİLİMSİLER KARMA 1</vt:lpstr>
      <vt:lpstr>Arkadaşıma mektup yazmak istiyorum.</vt:lpstr>
      <vt:lpstr>Bulanıyor gökyüzü, taş atınca bir kuşa.</vt:lpstr>
      <vt:lpstr>Gide gide bir söğüde dayandık. </vt:lpstr>
      <vt:lpstr>Hiçbir şey söylemeden gitti.</vt:lpstr>
      <vt:lpstr>İşleyen demir pas tutmaz. </vt:lpstr>
      <vt:lpstr>Okumuş insanlar daha kültürlü.</vt:lpstr>
      <vt:lpstr>Onunla unutulmaz anlar yaşadık. </vt:lpstr>
      <vt:lpstr>Sen ağlarken ben nasıl gülerim?</vt:lpstr>
      <vt:lpstr>Adam ağladıkça açıldı. </vt:lpstr>
      <vt:lpstr>Adamın yalvarışını görseydin.</vt:lpstr>
      <vt:lpstr>Akan kanı durdurmalı önce.</vt:lpstr>
      <vt:lpstr>Akşam olmadan eve gidelim.</vt:lpstr>
      <vt:lpstr>Arabaya binip gitti.</vt:lpstr>
      <vt:lpstr>Annesinden ayrılalı hiç keyfi yok.</vt:lpstr>
      <vt:lpstr>Artık tek amacı onunla tanımaktı. </vt:lpstr>
      <vt:lpstr>Ateş düştüğü yeri yakar.</vt:lpstr>
      <vt:lpstr>Babam gelmeden sofra kurulmaz.</vt:lpstr>
      <vt:lpstr>Bardakları kimin kırdığını biliyorum.</vt:lpstr>
      <vt:lpstr>Sana çıkan yollara sevdalıyım.</vt:lpstr>
      <vt:lpstr>Beni anlamak  bu kadar  zor mu?</vt:lpstr>
      <vt:lpstr>Gün biter, gülüşün kalır  bende.</vt:lpstr>
      <vt:lpstr>İşe gireli gece gündüz çalışıyorum.     </vt:lpstr>
      <vt:lpstr>Karanlık çökerken yola koyulduk.</vt:lpstr>
      <vt:lpstr>Mektubu alır almaz zarfı açtım.</vt:lpstr>
      <vt:lpstr>Kapıda durup düşündüm.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2020-09-05T09:34:19Z</dcterms:created>
  <dcterms:modified xsi:type="dcterms:W3CDTF">2020-09-11T20:03:29Z</dcterms:modified>
</cp:coreProperties>
</file>