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3"/>
  </p:sldMasterIdLst>
  <p:notesMasterIdLst>
    <p:notesMasterId r:id="rId42"/>
  </p:notesMasterIdLst>
  <p:handoutMasterIdLst>
    <p:handoutMasterId r:id="rId43"/>
  </p:handoutMasterIdLst>
  <p:sldIdLst>
    <p:sldId id="282" r:id="rId4"/>
    <p:sldId id="292" r:id="rId5"/>
    <p:sldId id="293" r:id="rId6"/>
    <p:sldId id="283" r:id="rId7"/>
    <p:sldId id="291" r:id="rId8"/>
    <p:sldId id="297" r:id="rId9"/>
    <p:sldId id="284" r:id="rId10"/>
    <p:sldId id="296" r:id="rId11"/>
    <p:sldId id="307" r:id="rId12"/>
    <p:sldId id="308" r:id="rId13"/>
    <p:sldId id="285" r:id="rId14"/>
    <p:sldId id="298" r:id="rId15"/>
    <p:sldId id="299" r:id="rId16"/>
    <p:sldId id="300" r:id="rId17"/>
    <p:sldId id="301" r:id="rId18"/>
    <p:sldId id="302" r:id="rId19"/>
    <p:sldId id="303" r:id="rId20"/>
    <p:sldId id="304" r:id="rId21"/>
    <p:sldId id="305" r:id="rId22"/>
    <p:sldId id="306"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Lst>
  <p:sldSz cx="12192000" cy="6858000"/>
  <p:notesSz cx="6858000" cy="9144000"/>
  <p:defaultTextStyle>
    <a:defPPr rtl="0">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6E25E649-3F16-4E02-A733-19D2CDBF48F0}"/>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598" autoAdjust="0"/>
  </p:normalViewPr>
  <p:slideViewPr>
    <p:cSldViewPr snapToGrid="0">
      <p:cViewPr varScale="1">
        <p:scale>
          <a:sx n="89" d="100"/>
          <a:sy n="89" d="100"/>
        </p:scale>
        <p:origin x="-126" y="-156"/>
      </p:cViewPr>
      <p:guideLst>
        <p:guide orient="horz" pos="2160"/>
        <p:guide pos="3840"/>
      </p:guideLst>
    </p:cSldViewPr>
  </p:slideViewPr>
  <p:outlineViewPr>
    <p:cViewPr>
      <p:scale>
        <a:sx n="33" d="100"/>
        <a:sy n="33" d="100"/>
      </p:scale>
      <p:origin x="0" y="-1026"/>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3804" y="10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a:extLst>
              <a:ext uri="{FF2B5EF4-FFF2-40B4-BE49-F238E27FC236}">
                <a16:creationId xmlns=""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dirty="0"/>
          </a:p>
        </p:txBody>
      </p:sp>
      <p:sp>
        <p:nvSpPr>
          <p:cNvPr id="3" name="Tarih Yer Tutucusu 2">
            <a:extLst>
              <a:ext uri="{FF2B5EF4-FFF2-40B4-BE49-F238E27FC236}">
                <a16:creationId xmlns=""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6614B320-35AB-46BD-A163-8B6E0F6A3AFD}" type="datetime1">
              <a:rPr lang="tr-TR" smtClean="0"/>
              <a:pPr rtl="0"/>
              <a:t>16/02/2020</a:t>
            </a:fld>
            <a:endParaRPr lang="tr-TR" dirty="0"/>
          </a:p>
        </p:txBody>
      </p:sp>
      <p:sp>
        <p:nvSpPr>
          <p:cNvPr id="4" name="Alt Bilgi Yer Tutucusu 3">
            <a:extLst>
              <a:ext uri="{FF2B5EF4-FFF2-40B4-BE49-F238E27FC236}">
                <a16:creationId xmlns=""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dirty="0"/>
          </a:p>
        </p:txBody>
      </p:sp>
      <p:sp>
        <p:nvSpPr>
          <p:cNvPr id="5" name="Slayt Numarası Yer Tutucusu 4">
            <a:extLst>
              <a:ext uri="{FF2B5EF4-FFF2-40B4-BE49-F238E27FC236}">
                <a16:creationId xmlns=""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tr-TR" smtClean="0"/>
              <a:pPr rtl="0"/>
              <a:t>‹#›</a:t>
            </a:fld>
            <a:endParaRPr lang="tr-TR" dirty="0"/>
          </a:p>
        </p:txBody>
      </p:sp>
    </p:spTree>
    <p:extLst>
      <p:ext uri="{BB962C8B-B14F-4D97-AF65-F5344CB8AC3E}">
        <p14:creationId xmlns="" xmlns:p14="http://schemas.microsoft.com/office/powerpoint/2010/main" val="3687537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A39FA-1A98-4DAB-B329-534FD8930711}" type="datetime1">
              <a:rPr lang="tr-TR" smtClean="0"/>
              <a:pPr/>
              <a:t>16/02/2020</a:t>
            </a:fld>
            <a:endParaRPr lang="tr-TR"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dirty="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dirty="0"/>
              <a:t>Asıl metin stillerini düzenle</a:t>
            </a:r>
          </a:p>
          <a:p>
            <a:pPr lvl="1" rtl="0"/>
            <a:r>
              <a:rPr lang="tr-TR" dirty="0"/>
              <a:t>İkinci düzey</a:t>
            </a:r>
          </a:p>
          <a:p>
            <a:pPr lvl="2" rtl="0"/>
            <a:r>
              <a:rPr lang="tr-TR" dirty="0"/>
              <a:t>Üçüncü düzey</a:t>
            </a:r>
          </a:p>
          <a:p>
            <a:pPr lvl="3" rtl="0"/>
            <a:r>
              <a:rPr lang="tr-TR" dirty="0"/>
              <a:t>Dördüncü düzey</a:t>
            </a:r>
          </a:p>
          <a:p>
            <a:pPr lvl="4" rtl="0"/>
            <a:r>
              <a:rPr lang="tr-TR"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530193B-564F-4854-8A52-728F3FB19C85}" type="slidenum">
              <a:rPr lang="tr-TR" smtClean="0"/>
              <a:pPr rtl="0"/>
              <a:t>‹#›</a:t>
            </a:fld>
            <a:endParaRPr lang="tr-TR" dirty="0"/>
          </a:p>
        </p:txBody>
      </p:sp>
    </p:spTree>
    <p:extLst>
      <p:ext uri="{BB962C8B-B14F-4D97-AF65-F5344CB8AC3E}">
        <p14:creationId xmlns="" xmlns:p14="http://schemas.microsoft.com/office/powerpoint/2010/main" val="3603816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1</a:t>
            </a:fld>
            <a:endParaRPr lang="tr-TR" dirty="0"/>
          </a:p>
        </p:txBody>
      </p:sp>
    </p:spTree>
    <p:extLst>
      <p:ext uri="{BB962C8B-B14F-4D97-AF65-F5344CB8AC3E}">
        <p14:creationId xmlns="" xmlns:p14="http://schemas.microsoft.com/office/powerpoint/2010/main" val="3094794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2</a:t>
            </a:fld>
            <a:endParaRPr lang="tr-TR" dirty="0"/>
          </a:p>
        </p:txBody>
      </p:sp>
    </p:spTree>
    <p:extLst>
      <p:ext uri="{BB962C8B-B14F-4D97-AF65-F5344CB8AC3E}">
        <p14:creationId xmlns="" xmlns:p14="http://schemas.microsoft.com/office/powerpoint/2010/main" val="1634784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3</a:t>
            </a:fld>
            <a:endParaRPr lang="tr-TR" dirty="0"/>
          </a:p>
        </p:txBody>
      </p:sp>
    </p:spTree>
    <p:extLst>
      <p:ext uri="{BB962C8B-B14F-4D97-AF65-F5344CB8AC3E}">
        <p14:creationId xmlns="" xmlns:p14="http://schemas.microsoft.com/office/powerpoint/2010/main" val="1868735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4</a:t>
            </a:fld>
            <a:endParaRPr lang="tr-TR" dirty="0"/>
          </a:p>
        </p:txBody>
      </p:sp>
    </p:spTree>
    <p:extLst>
      <p:ext uri="{BB962C8B-B14F-4D97-AF65-F5344CB8AC3E}">
        <p14:creationId xmlns="" xmlns:p14="http://schemas.microsoft.com/office/powerpoint/2010/main" val="2745340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5</a:t>
            </a:fld>
            <a:endParaRPr lang="tr-TR" dirty="0"/>
          </a:p>
        </p:txBody>
      </p:sp>
    </p:spTree>
    <p:extLst>
      <p:ext uri="{BB962C8B-B14F-4D97-AF65-F5344CB8AC3E}">
        <p14:creationId xmlns="" xmlns:p14="http://schemas.microsoft.com/office/powerpoint/2010/main" val="3350251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6</a:t>
            </a:fld>
            <a:endParaRPr lang="tr-TR" dirty="0"/>
          </a:p>
        </p:txBody>
      </p:sp>
    </p:spTree>
    <p:extLst>
      <p:ext uri="{BB962C8B-B14F-4D97-AF65-F5344CB8AC3E}">
        <p14:creationId xmlns="" xmlns:p14="http://schemas.microsoft.com/office/powerpoint/2010/main" val="2394208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7</a:t>
            </a:fld>
            <a:endParaRPr lang="tr-TR" dirty="0"/>
          </a:p>
        </p:txBody>
      </p:sp>
    </p:spTree>
    <p:extLst>
      <p:ext uri="{BB962C8B-B14F-4D97-AF65-F5344CB8AC3E}">
        <p14:creationId xmlns="" xmlns:p14="http://schemas.microsoft.com/office/powerpoint/2010/main" val="1671528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8</a:t>
            </a:fld>
            <a:endParaRPr lang="tr-TR" dirty="0"/>
          </a:p>
        </p:txBody>
      </p:sp>
    </p:spTree>
    <p:extLst>
      <p:ext uri="{BB962C8B-B14F-4D97-AF65-F5344CB8AC3E}">
        <p14:creationId xmlns="" xmlns:p14="http://schemas.microsoft.com/office/powerpoint/2010/main" val="690500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pPr rtl="0"/>
            <a:fld id="{8530193B-564F-4854-8A52-728F3FB19C85}" type="slidenum">
              <a:rPr lang="tr-TR" smtClean="0"/>
              <a:pPr rtl="0"/>
              <a:t>11</a:t>
            </a:fld>
            <a:endParaRPr lang="tr-TR" dirty="0"/>
          </a:p>
        </p:txBody>
      </p:sp>
    </p:spTree>
    <p:extLst>
      <p:ext uri="{BB962C8B-B14F-4D97-AF65-F5344CB8AC3E}">
        <p14:creationId xmlns="" xmlns:p14="http://schemas.microsoft.com/office/powerpoint/2010/main" val="3410613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FC626A5-4FF6-42BD-858A-AE4B2C23A6BC}"/>
              </a:ext>
            </a:extLst>
          </p:cNvPr>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tr-TR" dirty="0"/>
              <a:t>Sayfa başlığını düzenlemek için tıklayın</a:t>
            </a:r>
          </a:p>
        </p:txBody>
      </p:sp>
      <p:sp>
        <p:nvSpPr>
          <p:cNvPr id="5" name="Alt Başlık 2">
            <a:extLst>
              <a:ext uri="{FF2B5EF4-FFF2-40B4-BE49-F238E27FC236}">
                <a16:creationId xmlns="" xmlns:a16="http://schemas.microsoft.com/office/drawing/2014/main" id="{10727B06-56A8-44A2-B6C2-9ED183D107F3}"/>
              </a:ext>
            </a:extLst>
          </p:cNvPr>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6" name="Slayt Numarası Yer Tutucusu 5">
            <a:extLst>
              <a:ext uri="{FF2B5EF4-FFF2-40B4-BE49-F238E27FC236}">
                <a16:creationId xmlns="" xmlns:a16="http://schemas.microsoft.com/office/drawing/2014/main" id="{7A47F3D0-41FC-4430-9F9E-1F78A18D65FE}"/>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
        <p:nvSpPr>
          <p:cNvPr id="7" name="Alt Bilgi Yer Tutucusu 6">
            <a:extLst>
              <a:ext uri="{FF2B5EF4-FFF2-40B4-BE49-F238E27FC236}">
                <a16:creationId xmlns="" xmlns:a16="http://schemas.microsoft.com/office/drawing/2014/main" id="{2ED798F6-1F12-46CE-9AFD-CC66555A191D}"/>
              </a:ext>
            </a:extLst>
          </p:cNvPr>
          <p:cNvSpPr>
            <a:spLocks noGrp="1"/>
          </p:cNvSpPr>
          <p:nvPr>
            <p:ph type="ftr" sz="quarter" idx="34"/>
          </p:nvPr>
        </p:nvSpPr>
        <p:spPr/>
        <p:txBody>
          <a:bodyPr rtlCol="0"/>
          <a:lstStyle/>
          <a:p>
            <a:pPr rtl="0"/>
            <a:r>
              <a:rPr lang="tr-TR" dirty="0"/>
              <a:t>Alt bilgi ekleme</a:t>
            </a:r>
          </a:p>
        </p:txBody>
      </p:sp>
    </p:spTree>
    <p:extLst>
      <p:ext uri="{BB962C8B-B14F-4D97-AF65-F5344CB8AC3E}">
        <p14:creationId xmlns="" xmlns:p14="http://schemas.microsoft.com/office/powerpoint/2010/main" val="1505855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şekkür Slaydı">
    <p:spTree>
      <p:nvGrpSpPr>
        <p:cNvPr id="1" name=""/>
        <p:cNvGrpSpPr/>
        <p:nvPr/>
      </p:nvGrpSpPr>
      <p:grpSpPr>
        <a:xfrm>
          <a:off x="0" y="0"/>
          <a:ext cx="0" cy="0"/>
          <a:chOff x="0" y="0"/>
          <a:chExt cx="0" cy="0"/>
        </a:xfrm>
      </p:grpSpPr>
      <p:sp>
        <p:nvSpPr>
          <p:cNvPr id="13" name="Dikdörtgen 12">
            <a:extLst>
              <a:ext uri="{FF2B5EF4-FFF2-40B4-BE49-F238E27FC236}">
                <a16:creationId xmlns="" xmlns:a16="http://schemas.microsoft.com/office/drawing/2014/main" id="{DD31C544-1372-4B34-8149-B6058B8CC577}"/>
              </a:ext>
            </a:extLst>
          </p:cNvPr>
          <p:cNvSpPr/>
          <p:nvPr userDrawn="1"/>
        </p:nvSpPr>
        <p:spPr>
          <a:xfrm>
            <a:off x="11793520" y="0"/>
            <a:ext cx="35276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14" name="Dikdörtgen 13">
            <a:extLst>
              <a:ext uri="{FF2B5EF4-FFF2-40B4-BE49-F238E27FC236}">
                <a16:creationId xmlns="" xmlns:a16="http://schemas.microsoft.com/office/drawing/2014/main" id="{7B2598CA-3443-4098-80E7-1F16DC9A13CC}"/>
              </a:ext>
            </a:extLst>
          </p:cNvPr>
          <p:cNvSpPr/>
          <p:nvPr userDrawn="1"/>
        </p:nvSpPr>
        <p:spPr>
          <a:xfrm rot="5400000">
            <a:off x="8740140" y="3406142"/>
            <a:ext cx="6857999"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12" name="Resim Yer Tutucusu 11">
            <a:extLst>
              <a:ext uri="{FF2B5EF4-FFF2-40B4-BE49-F238E27FC236}">
                <a16:creationId xmlns="" xmlns:a16="http://schemas.microsoft.com/office/drawing/2014/main" id="{BE421EAA-68E8-4AED-BA2F-01A6AC66859D}"/>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rtlCol="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 Ekleme veya Sürükleyip Bırakma</a:t>
            </a:r>
          </a:p>
        </p:txBody>
      </p:sp>
      <p:sp>
        <p:nvSpPr>
          <p:cNvPr id="2" name="Başlık 1">
            <a:extLst>
              <a:ext uri="{FF2B5EF4-FFF2-40B4-BE49-F238E27FC236}">
                <a16:creationId xmlns="" xmlns:a16="http://schemas.microsoft.com/office/drawing/2014/main" id="{00F23EB7-E336-46EB-A4A0-3DB7A6BF4CE1}"/>
              </a:ext>
            </a:extLst>
          </p:cNvPr>
          <p:cNvSpPr>
            <a:spLocks noGrp="1"/>
          </p:cNvSpPr>
          <p:nvPr>
            <p:ph type="ctrTitle" hasCustomPrompt="1"/>
          </p:nvPr>
        </p:nvSpPr>
        <p:spPr>
          <a:xfrm>
            <a:off x="7425293" y="2834640"/>
            <a:ext cx="4459766" cy="2720356"/>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88000" rIns="180000" bIns="180000" rtlCol="0" anchor="t"/>
          <a:lstStyle>
            <a:lvl1pPr algn="l">
              <a:lnSpc>
                <a:spcPts val="4000"/>
              </a:lnSpc>
              <a:defRPr sz="5000" b="1" spc="-300">
                <a:solidFill>
                  <a:schemeClr val="bg1">
                    <a:lumMod val="95000"/>
                  </a:schemeClr>
                </a:solidFill>
              </a:defRPr>
            </a:lvl1pPr>
          </a:lstStyle>
          <a:p>
            <a:pPr rtl="0"/>
            <a:r>
              <a:rPr lang="tr-TR" dirty="0"/>
              <a:t>Teşekkürler</a:t>
            </a:r>
          </a:p>
        </p:txBody>
      </p:sp>
      <p:sp>
        <p:nvSpPr>
          <p:cNvPr id="7" name="Metin Yer Tutucusu 5">
            <a:extLst>
              <a:ext uri="{FF2B5EF4-FFF2-40B4-BE49-F238E27FC236}">
                <a16:creationId xmlns="" xmlns:a16="http://schemas.microsoft.com/office/drawing/2014/main" id="{D907C852-B0E0-4C2E-88CE-B543605961EE}"/>
              </a:ext>
            </a:extLst>
          </p:cNvPr>
          <p:cNvSpPr>
            <a:spLocks noGrp="1"/>
          </p:cNvSpPr>
          <p:nvPr>
            <p:ph type="body" sz="quarter" idx="15" hasCustomPrompt="1"/>
          </p:nvPr>
        </p:nvSpPr>
        <p:spPr>
          <a:xfrm>
            <a:off x="8034849" y="3859066"/>
            <a:ext cx="3521514" cy="288000"/>
          </a:xfrm>
        </p:spPr>
        <p:txBody>
          <a:bodyPr rtlCol="0"/>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Tam Ad</a:t>
            </a:r>
          </a:p>
        </p:txBody>
      </p:sp>
      <p:sp>
        <p:nvSpPr>
          <p:cNvPr id="8" name="Metin Yer Tutucusu 6">
            <a:extLst>
              <a:ext uri="{FF2B5EF4-FFF2-40B4-BE49-F238E27FC236}">
                <a16:creationId xmlns="" xmlns:a16="http://schemas.microsoft.com/office/drawing/2014/main" id="{D84C0BEF-F601-4B10-8AEE-4859FE996B34}"/>
              </a:ext>
            </a:extLst>
          </p:cNvPr>
          <p:cNvSpPr>
            <a:spLocks noGrp="1"/>
          </p:cNvSpPr>
          <p:nvPr>
            <p:ph type="body" sz="quarter" idx="16" hasCustomPrompt="1"/>
          </p:nvPr>
        </p:nvSpPr>
        <p:spPr>
          <a:xfrm>
            <a:off x="8034849" y="4220189"/>
            <a:ext cx="3521514" cy="288000"/>
          </a:xfrm>
        </p:spPr>
        <p:txBody>
          <a:bodyPr rtlCol="0"/>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Telefon Numarası</a:t>
            </a:r>
          </a:p>
        </p:txBody>
      </p:sp>
      <p:sp>
        <p:nvSpPr>
          <p:cNvPr id="9" name="Metin Yer Tutucusu 7">
            <a:extLst>
              <a:ext uri="{FF2B5EF4-FFF2-40B4-BE49-F238E27FC236}">
                <a16:creationId xmlns="" xmlns:a16="http://schemas.microsoft.com/office/drawing/2014/main" id="{83A6EF9B-EF2F-4949-9CC4-C16BF8DC85A0}"/>
              </a:ext>
            </a:extLst>
          </p:cNvPr>
          <p:cNvSpPr>
            <a:spLocks noGrp="1"/>
          </p:cNvSpPr>
          <p:nvPr>
            <p:ph type="body" sz="quarter" idx="17" hasCustomPrompt="1"/>
          </p:nvPr>
        </p:nvSpPr>
        <p:spPr>
          <a:xfrm>
            <a:off x="8034849" y="4581312"/>
            <a:ext cx="3521514" cy="288000"/>
          </a:xfrm>
        </p:spPr>
        <p:txBody>
          <a:bodyPr rtlCol="0"/>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E-posta veya Sosyal Medya Tanıtıcısı</a:t>
            </a:r>
          </a:p>
        </p:txBody>
      </p:sp>
      <p:sp>
        <p:nvSpPr>
          <p:cNvPr id="10" name="Metin Yer Tutucusu 8">
            <a:extLst>
              <a:ext uri="{FF2B5EF4-FFF2-40B4-BE49-F238E27FC236}">
                <a16:creationId xmlns="" xmlns:a16="http://schemas.microsoft.com/office/drawing/2014/main" id="{BE8CA170-9CA9-448E-B07A-E01AB84F7FD3}"/>
              </a:ext>
            </a:extLst>
          </p:cNvPr>
          <p:cNvSpPr>
            <a:spLocks noGrp="1"/>
          </p:cNvSpPr>
          <p:nvPr>
            <p:ph type="body" sz="quarter" idx="18" hasCustomPrompt="1"/>
          </p:nvPr>
        </p:nvSpPr>
        <p:spPr>
          <a:xfrm>
            <a:off x="8034849" y="4942435"/>
            <a:ext cx="3521514" cy="288000"/>
          </a:xfrm>
        </p:spPr>
        <p:txBody>
          <a:bodyPr rtlCol="0"/>
          <a:lstStyle>
            <a:lvl1pPr marL="0" indent="0">
              <a:buNone/>
              <a:defRPr>
                <a:solidFill>
                  <a:schemeClr val="bg1">
                    <a:lumMod val="95000"/>
                  </a:schemeClr>
                </a:solidFill>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Şirket Web Sitesi</a:t>
            </a:r>
          </a:p>
        </p:txBody>
      </p:sp>
    </p:spTree>
    <p:extLst>
      <p:ext uri="{BB962C8B-B14F-4D97-AF65-F5344CB8AC3E}">
        <p14:creationId xmlns="" xmlns:p14="http://schemas.microsoft.com/office/powerpoint/2010/main" val="163289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CFF4C50-933F-41F9-AD11-BD02410AA7D5}"/>
              </a:ext>
            </a:extLst>
          </p:cNvPr>
          <p:cNvSpPr>
            <a:spLocks noGrp="1"/>
          </p:cNvSpPr>
          <p:nvPr>
            <p:ph type="title" hasCustomPrompt="1"/>
          </p:nvPr>
        </p:nvSpPr>
        <p:spPr/>
        <p:txBody>
          <a:bodyPr rtlCol="0"/>
          <a:lstStyle>
            <a:lvl1pPr>
              <a:defRPr>
                <a:solidFill>
                  <a:schemeClr val="tx1">
                    <a:lumMod val="75000"/>
                    <a:lumOff val="25000"/>
                  </a:schemeClr>
                </a:solidFill>
              </a:defRPr>
            </a:lvl1pPr>
          </a:lstStyle>
          <a:p>
            <a:pPr rtl="0"/>
            <a:r>
              <a:rPr lang="tr-TR" dirty="0"/>
              <a:t>Sayfa başlığını düzenlemek için tıklayın</a:t>
            </a:r>
          </a:p>
        </p:txBody>
      </p:sp>
      <p:sp>
        <p:nvSpPr>
          <p:cNvPr id="7" name="Alt Başlık 2">
            <a:extLst>
              <a:ext uri="{FF2B5EF4-FFF2-40B4-BE49-F238E27FC236}">
                <a16:creationId xmlns="" xmlns:a16="http://schemas.microsoft.com/office/drawing/2014/main" id="{E97A9A62-1AA6-47A9-A1A0-54196823744C}"/>
              </a:ext>
            </a:extLst>
          </p:cNvPr>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B1948E38-8FB0-4E51-A01C-C88794372E50}"/>
              </a:ext>
            </a:extLst>
          </p:cNvPr>
          <p:cNvSpPr>
            <a:spLocks noGrp="1"/>
          </p:cNvSpPr>
          <p:nvPr>
            <p:ph idx="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E8FE0EB3-0FF4-4285-B9D3-90A5751B7BBF}"/>
              </a:ext>
            </a:extLst>
          </p:cNvPr>
          <p:cNvSpPr>
            <a:spLocks noGrp="1"/>
          </p:cNvSpPr>
          <p:nvPr>
            <p:ph type="ftr" sz="quarter" idx="12"/>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C8DE0AAD-6FBD-416B-A91A-21F2B737919E}"/>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1734501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0EE479C-D1F6-4BAC-80D2-90EF74E3261A}"/>
              </a:ext>
            </a:extLst>
          </p:cNvPr>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tr-TR" dirty="0"/>
              <a:t>Sayfa başlığını düzenlemek için tıklayın</a:t>
            </a:r>
          </a:p>
        </p:txBody>
      </p:sp>
      <p:sp>
        <p:nvSpPr>
          <p:cNvPr id="7" name="Alt Başlık 2">
            <a:extLst>
              <a:ext uri="{FF2B5EF4-FFF2-40B4-BE49-F238E27FC236}">
                <a16:creationId xmlns="" xmlns:a16="http://schemas.microsoft.com/office/drawing/2014/main" id="{7DEBF36F-ADC5-48FF-BFAF-3BED06924FD3}"/>
              </a:ext>
            </a:extLst>
          </p:cNvPr>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A22238F2-C6EC-476F-8371-119AECBA5622}"/>
              </a:ext>
            </a:extLst>
          </p:cNvPr>
          <p:cNvSpPr>
            <a:spLocks noGrp="1"/>
          </p:cNvSpPr>
          <p:nvPr>
            <p:ph sz="half" idx="1"/>
          </p:nvPr>
        </p:nvSpPr>
        <p:spPr>
          <a:xfrm>
            <a:off x="432000" y="1512000"/>
            <a:ext cx="5472000" cy="468000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6" name="Metin Yer Tutucusu 4">
            <a:extLst>
              <a:ext uri="{FF2B5EF4-FFF2-40B4-BE49-F238E27FC236}">
                <a16:creationId xmlns="" xmlns:a16="http://schemas.microsoft.com/office/drawing/2014/main" id="{7867C73D-EE16-41D1-B7CE-A35C765E3B8D}"/>
              </a:ext>
            </a:extLst>
          </p:cNvPr>
          <p:cNvSpPr>
            <a:spLocks noGrp="1"/>
          </p:cNvSpPr>
          <p:nvPr>
            <p:ph type="body" sz="quarter" idx="12"/>
          </p:nvPr>
        </p:nvSpPr>
        <p:spPr>
          <a:xfrm>
            <a:off x="6299887" y="1511250"/>
            <a:ext cx="5472113" cy="4680000"/>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57847F90-9DB6-4832-9EB7-393AADAE8B70}"/>
              </a:ext>
            </a:extLst>
          </p:cNvPr>
          <p:cNvSpPr>
            <a:spLocks noGrp="1"/>
          </p:cNvSpPr>
          <p:nvPr>
            <p:ph type="ftr" sz="quarter" idx="13"/>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F64CFC6C-1D8B-46C9-B0F7-A8BD88D8AB46}"/>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891552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Sütu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tr-TR" dirty="0"/>
              <a:t>Sayfa başlığını düzenlemek için tıklayın</a:t>
            </a:r>
          </a:p>
        </p:txBody>
      </p:sp>
      <p:sp>
        <p:nvSpPr>
          <p:cNvPr id="9" name="Alt Başlık 2">
            <a:extLst>
              <a:ext uri="{FF2B5EF4-FFF2-40B4-BE49-F238E27FC236}">
                <a16:creationId xmlns="" xmlns:a16="http://schemas.microsoft.com/office/drawing/2014/main" id="{F94EB5D3-F8CB-4E76-8D7E-FF441818EECB}"/>
              </a:ext>
            </a:extLst>
          </p:cNvPr>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B1948E38-8FB0-4E51-A01C-C88794372E50}"/>
              </a:ext>
            </a:extLst>
          </p:cNvPr>
          <p:cNvSpPr>
            <a:spLocks noGrp="1"/>
          </p:cNvSpPr>
          <p:nvPr>
            <p:ph idx="1"/>
          </p:nvPr>
        </p:nvSpPr>
        <p:spPr>
          <a:xfrm>
            <a:off x="432000" y="1512000"/>
            <a:ext cx="3600000" cy="467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5" name="Metin Yer Tutucusu 4">
            <a:extLst>
              <a:ext uri="{FF2B5EF4-FFF2-40B4-BE49-F238E27FC236}">
                <a16:creationId xmlns="" xmlns:a16="http://schemas.microsoft.com/office/drawing/2014/main" id="{16A38E24-EB1C-472F-B631-5DF32F9C4CF5}"/>
              </a:ext>
            </a:extLst>
          </p:cNvPr>
          <p:cNvSpPr>
            <a:spLocks noGrp="1"/>
          </p:cNvSpPr>
          <p:nvPr>
            <p:ph type="body" sz="quarter" idx="12"/>
          </p:nvPr>
        </p:nvSpPr>
        <p:spPr>
          <a:xfrm>
            <a:off x="4301550" y="1511476"/>
            <a:ext cx="3600450" cy="4679249"/>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11" name="Metin Yer Tutucusu 5">
            <a:extLst>
              <a:ext uri="{FF2B5EF4-FFF2-40B4-BE49-F238E27FC236}">
                <a16:creationId xmlns="" xmlns:a16="http://schemas.microsoft.com/office/drawing/2014/main" id="{5B4A252E-78C9-4F76-98A4-A4B580AD072A}"/>
              </a:ext>
            </a:extLst>
          </p:cNvPr>
          <p:cNvSpPr>
            <a:spLocks noGrp="1"/>
          </p:cNvSpPr>
          <p:nvPr>
            <p:ph type="body" sz="quarter" idx="13"/>
          </p:nvPr>
        </p:nvSpPr>
        <p:spPr>
          <a:xfrm>
            <a:off x="8171550" y="1511475"/>
            <a:ext cx="3600450" cy="4679250"/>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6D4BCA97-F31B-451D-82F8-6E000DF2118A}"/>
              </a:ext>
            </a:extLst>
          </p:cNvPr>
          <p:cNvSpPr>
            <a:spLocks noGrp="1"/>
          </p:cNvSpPr>
          <p:nvPr>
            <p:ph type="ftr" sz="quarter" idx="14"/>
          </p:nvPr>
        </p:nvSpPr>
        <p:spPr/>
        <p:txBody>
          <a:bodyPr rtlCol="0"/>
          <a:lstStyle/>
          <a:p>
            <a:pPr rtl="0"/>
            <a:r>
              <a:rPr lang="tr-TR" dirty="0"/>
              <a:t>Alt bilgi ekleme</a:t>
            </a:r>
          </a:p>
        </p:txBody>
      </p:sp>
      <p:sp>
        <p:nvSpPr>
          <p:cNvPr id="6" name="Slayt Numarası Yer Tutucusu 5">
            <a:extLst>
              <a:ext uri="{FF2B5EF4-FFF2-40B4-BE49-F238E27FC236}">
                <a16:creationId xmlns="" xmlns:a16="http://schemas.microsoft.com/office/drawing/2014/main" id="{0817AAC4-A657-4D75-A527-0307AFF2B17B}"/>
              </a:ext>
            </a:extLst>
          </p:cNvPr>
          <p:cNvSpPr>
            <a:spLocks noGrp="1"/>
          </p:cNvSpPr>
          <p:nvPr>
            <p:ph type="sldNum" sz="quarter" idx="15"/>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2654388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 Sütu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CFF4C50-933F-41F9-AD11-BD02410AA7D5}"/>
              </a:ext>
            </a:extLst>
          </p:cNvPr>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tr-TR" dirty="0"/>
              <a:t>Sayfa başlığını düzenlemek için tıklayın</a:t>
            </a:r>
          </a:p>
        </p:txBody>
      </p:sp>
      <p:sp>
        <p:nvSpPr>
          <p:cNvPr id="10" name="Alt Başlık 2">
            <a:extLst>
              <a:ext uri="{FF2B5EF4-FFF2-40B4-BE49-F238E27FC236}">
                <a16:creationId xmlns="" xmlns:a16="http://schemas.microsoft.com/office/drawing/2014/main" id="{9D7ACCB5-9A86-4F46-89E2-B79F48C9EC1D}"/>
              </a:ext>
            </a:extLst>
          </p:cNvPr>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B1948E38-8FB0-4E51-A01C-C88794372E50}"/>
              </a:ext>
            </a:extLst>
          </p:cNvPr>
          <p:cNvSpPr>
            <a:spLocks noGrp="1"/>
          </p:cNvSpPr>
          <p:nvPr>
            <p:ph idx="1"/>
          </p:nvPr>
        </p:nvSpPr>
        <p:spPr>
          <a:xfrm>
            <a:off x="432000" y="1512000"/>
            <a:ext cx="2160000" cy="467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5" name="Metin Yer Tutucusu 4">
            <a:extLst>
              <a:ext uri="{FF2B5EF4-FFF2-40B4-BE49-F238E27FC236}">
                <a16:creationId xmlns="" xmlns:a16="http://schemas.microsoft.com/office/drawing/2014/main" id="{1F5B3657-F2AE-455A-BF81-1A0C2ACECD20}"/>
              </a:ext>
            </a:extLst>
          </p:cNvPr>
          <p:cNvSpPr>
            <a:spLocks noGrp="1"/>
          </p:cNvSpPr>
          <p:nvPr>
            <p:ph type="body" sz="quarter" idx="12"/>
          </p:nvPr>
        </p:nvSpPr>
        <p:spPr>
          <a:xfrm>
            <a:off x="2726412" y="1512000"/>
            <a:ext cx="2160588" cy="4679250"/>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13" name="Metin Yer Tutucusu 5">
            <a:extLst>
              <a:ext uri="{FF2B5EF4-FFF2-40B4-BE49-F238E27FC236}">
                <a16:creationId xmlns="" xmlns:a16="http://schemas.microsoft.com/office/drawing/2014/main" id="{6A983D98-E0AB-429A-9EC2-B50D4216D691}"/>
              </a:ext>
            </a:extLst>
          </p:cNvPr>
          <p:cNvSpPr>
            <a:spLocks noGrp="1"/>
          </p:cNvSpPr>
          <p:nvPr>
            <p:ph type="body" sz="quarter" idx="13"/>
          </p:nvPr>
        </p:nvSpPr>
        <p:spPr>
          <a:xfrm>
            <a:off x="5021412" y="1512000"/>
            <a:ext cx="2160588" cy="4679250"/>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15" name="Metin Yer Tutucusu 6">
            <a:extLst>
              <a:ext uri="{FF2B5EF4-FFF2-40B4-BE49-F238E27FC236}">
                <a16:creationId xmlns="" xmlns:a16="http://schemas.microsoft.com/office/drawing/2014/main" id="{755213BF-EF6D-45DC-A01B-DE6C2F23A6D2}"/>
              </a:ext>
            </a:extLst>
          </p:cNvPr>
          <p:cNvSpPr>
            <a:spLocks noGrp="1"/>
          </p:cNvSpPr>
          <p:nvPr>
            <p:ph type="body" sz="quarter" idx="14"/>
          </p:nvPr>
        </p:nvSpPr>
        <p:spPr>
          <a:xfrm>
            <a:off x="7316412" y="1507535"/>
            <a:ext cx="2160588" cy="4679250"/>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17" name="Metin Yer Tutucusu 7">
            <a:extLst>
              <a:ext uri="{FF2B5EF4-FFF2-40B4-BE49-F238E27FC236}">
                <a16:creationId xmlns="" xmlns:a16="http://schemas.microsoft.com/office/drawing/2014/main" id="{77D6BBBA-F4A3-45D4-91BC-A405FFDC7C3D}"/>
              </a:ext>
            </a:extLst>
          </p:cNvPr>
          <p:cNvSpPr>
            <a:spLocks noGrp="1"/>
          </p:cNvSpPr>
          <p:nvPr>
            <p:ph type="body" sz="quarter" idx="15"/>
          </p:nvPr>
        </p:nvSpPr>
        <p:spPr>
          <a:xfrm>
            <a:off x="9611412" y="1507535"/>
            <a:ext cx="2160588" cy="4683715"/>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2D09234E-176D-4BBF-9391-7B6F018C51AB}"/>
              </a:ext>
            </a:extLst>
          </p:cNvPr>
          <p:cNvSpPr>
            <a:spLocks noGrp="1"/>
          </p:cNvSpPr>
          <p:nvPr>
            <p:ph type="ftr" sz="quarter" idx="16"/>
          </p:nvPr>
        </p:nvSpPr>
        <p:spPr/>
        <p:txBody>
          <a:bodyPr rtlCol="0"/>
          <a:lstStyle/>
          <a:p>
            <a:pPr rtl="0"/>
            <a:r>
              <a:rPr lang="tr-TR" dirty="0"/>
              <a:t>Alt bilgi ekleme</a:t>
            </a:r>
          </a:p>
        </p:txBody>
      </p:sp>
      <p:sp>
        <p:nvSpPr>
          <p:cNvPr id="6" name="Slayt Numarası Yer Tutucusu 5">
            <a:extLst>
              <a:ext uri="{FF2B5EF4-FFF2-40B4-BE49-F238E27FC236}">
                <a16:creationId xmlns="" xmlns:a16="http://schemas.microsoft.com/office/drawing/2014/main" id="{009ABD5E-B8F1-4246-B167-09138760AD7D}"/>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974837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Alt Bilgi Yer Tutucusu 1">
            <a:extLst>
              <a:ext uri="{FF2B5EF4-FFF2-40B4-BE49-F238E27FC236}">
                <a16:creationId xmlns="" xmlns:a16="http://schemas.microsoft.com/office/drawing/2014/main" id="{16D0504D-4610-4E9E-A2DB-8B701F044BBC}"/>
              </a:ext>
            </a:extLst>
          </p:cNvPr>
          <p:cNvSpPr>
            <a:spLocks noGrp="1"/>
          </p:cNvSpPr>
          <p:nvPr>
            <p:ph type="ftr" sz="quarter" idx="12"/>
          </p:nvPr>
        </p:nvSpPr>
        <p:spPr/>
        <p:txBody>
          <a:bodyPr rtlCol="0"/>
          <a:lstStyle/>
          <a:p>
            <a:pPr rtl="0"/>
            <a:r>
              <a:rPr lang="tr-TR" dirty="0"/>
              <a:t>Alt bilgi ekleme</a:t>
            </a:r>
          </a:p>
        </p:txBody>
      </p:sp>
      <p:sp>
        <p:nvSpPr>
          <p:cNvPr id="3" name="Slayt Numarası Yer Tutucusu 2">
            <a:extLst>
              <a:ext uri="{FF2B5EF4-FFF2-40B4-BE49-F238E27FC236}">
                <a16:creationId xmlns="" xmlns:a16="http://schemas.microsoft.com/office/drawing/2014/main" id="{A95CDFA7-DEA3-4BBE-8D70-0AF654A1E6FF}"/>
              </a:ext>
            </a:extLst>
          </p:cNvPr>
          <p:cNvSpPr>
            <a:spLocks noGrp="1"/>
          </p:cNvSpPr>
          <p:nvPr>
            <p:ph type="sldNum" sz="quarter" idx="13"/>
          </p:nvPr>
        </p:nvSpPr>
        <p:spPr>
          <a:xfrm>
            <a:off x="11727656" y="6277243"/>
            <a:ext cx="464344" cy="400188"/>
          </a:xfrm>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1139767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aşlık Slaydı">
    <p:spTree>
      <p:nvGrpSpPr>
        <p:cNvPr id="1" name=""/>
        <p:cNvGrpSpPr/>
        <p:nvPr/>
      </p:nvGrpSpPr>
      <p:grpSpPr>
        <a:xfrm>
          <a:off x="0" y="0"/>
          <a:ext cx="0" cy="0"/>
          <a:chOff x="0" y="0"/>
          <a:chExt cx="0" cy="0"/>
        </a:xfrm>
      </p:grpSpPr>
      <p:sp>
        <p:nvSpPr>
          <p:cNvPr id="21" name="Resim Yer Tutucusu 20">
            <a:extLst>
              <a:ext uri="{FF2B5EF4-FFF2-40B4-BE49-F238E27FC236}">
                <a16:creationId xmlns="" xmlns:a16="http://schemas.microsoft.com/office/drawing/2014/main" id="{9A70B137-2503-4803-9F56-620A586FA494}"/>
              </a:ext>
            </a:extLst>
          </p:cNvPr>
          <p:cNvSpPr>
            <a:spLocks noGrp="1"/>
          </p:cNvSpPr>
          <p:nvPr>
            <p:ph type="pic" sz="quarter" idx="10" hasCustomPrompt="1"/>
          </p:nvPr>
        </p:nvSpPr>
        <p:spPr>
          <a:xfrm>
            <a:off x="1"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rtlCol="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 Ekleme veya Sürükleyip Bırakma</a:t>
            </a:r>
          </a:p>
        </p:txBody>
      </p:sp>
      <p:sp>
        <p:nvSpPr>
          <p:cNvPr id="2" name="Başlık 1">
            <a:extLst>
              <a:ext uri="{FF2B5EF4-FFF2-40B4-BE49-F238E27FC236}">
                <a16:creationId xmlns="" xmlns:a16="http://schemas.microsoft.com/office/drawing/2014/main" id="{00F23EB7-E336-46EB-A4A0-3DB7A6BF4CE1}"/>
              </a:ext>
            </a:extLst>
          </p:cNvPr>
          <p:cNvSpPr>
            <a:spLocks noGrp="1"/>
          </p:cNvSpPr>
          <p:nvPr>
            <p:ph type="ctrTitle" hasCustomPrompt="1"/>
          </p:nvPr>
        </p:nvSpPr>
        <p:spPr>
          <a:xfrm>
            <a:off x="948293" y="32717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36000" rIns="180000" bIns="180000" rtlCol="0" anchor="t"/>
          <a:lstStyle>
            <a:lvl1pPr algn="l">
              <a:lnSpc>
                <a:spcPts val="5000"/>
              </a:lnSpc>
              <a:defRPr sz="5000" b="1" spc="-300">
                <a:solidFill>
                  <a:schemeClr val="bg1">
                    <a:lumMod val="95000"/>
                  </a:schemeClr>
                </a:solidFill>
              </a:defRPr>
            </a:lvl1pPr>
          </a:lstStyle>
          <a:p>
            <a:pPr rtl="0"/>
            <a:r>
              <a:rPr lang="tr-TR" dirty="0"/>
              <a:t>Sunu başlığını düzenlemek için başlığa tıklayın</a:t>
            </a:r>
          </a:p>
        </p:txBody>
      </p:sp>
      <p:sp>
        <p:nvSpPr>
          <p:cNvPr id="3" name="Alt Başlık 2">
            <a:extLst>
              <a:ext uri="{FF2B5EF4-FFF2-40B4-BE49-F238E27FC236}">
                <a16:creationId xmlns="" xmlns:a16="http://schemas.microsoft.com/office/drawing/2014/main" id="{C9980B88-3F4A-4688-9ED0-17EF37E62D93}"/>
              </a:ext>
            </a:extLst>
          </p:cNvPr>
          <p:cNvSpPr>
            <a:spLocks noGrp="1"/>
          </p:cNvSpPr>
          <p:nvPr>
            <p:ph type="subTitle" idx="1" hasCustomPrompt="1"/>
          </p:nvPr>
        </p:nvSpPr>
        <p:spPr>
          <a:xfrm>
            <a:off x="1130300" y="5250494"/>
            <a:ext cx="4000500" cy="997905"/>
          </a:xfrm>
          <a:noFill/>
        </p:spPr>
        <p:txBody>
          <a:bodyPr lIns="0" tIns="0" rIns="0" bIns="0" rtlCol="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tr-TR" dirty="0"/>
              <a:t>Asıl alt başlık stilini düzenlemek için tıklatın</a:t>
            </a:r>
          </a:p>
        </p:txBody>
      </p:sp>
    </p:spTree>
    <p:extLst>
      <p:ext uri="{BB962C8B-B14F-4D97-AF65-F5344CB8AC3E}">
        <p14:creationId xmlns="" xmlns:p14="http://schemas.microsoft.com/office/powerpoint/2010/main" val="1334038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yırıcı Slayt 1">
    <p:spTree>
      <p:nvGrpSpPr>
        <p:cNvPr id="1" name=""/>
        <p:cNvGrpSpPr/>
        <p:nvPr/>
      </p:nvGrpSpPr>
      <p:grpSpPr>
        <a:xfrm>
          <a:off x="0" y="0"/>
          <a:ext cx="0" cy="0"/>
          <a:chOff x="0" y="0"/>
          <a:chExt cx="0" cy="0"/>
        </a:xfrm>
      </p:grpSpPr>
      <p:sp>
        <p:nvSpPr>
          <p:cNvPr id="11" name="Resim Yer Tutucusu 10">
            <a:extLst>
              <a:ext uri="{FF2B5EF4-FFF2-40B4-BE49-F238E27FC236}">
                <a16:creationId xmlns="" xmlns:a16="http://schemas.microsoft.com/office/drawing/2014/main" id="{7CE129D0-CB7B-444C-AF89-B1CB663E3679}"/>
              </a:ext>
            </a:extLst>
          </p:cNvPr>
          <p:cNvSpPr>
            <a:spLocks noGrp="1"/>
          </p:cNvSpPr>
          <p:nvPr>
            <p:ph type="pic" sz="quarter" idx="13" hasCustomPrompt="1"/>
          </p:nvPr>
        </p:nvSpPr>
        <p:spPr>
          <a:xfrm>
            <a:off x="0" y="418374"/>
            <a:ext cx="8687356" cy="6439627"/>
          </a:xfrm>
          <a:custGeom>
            <a:avLst/>
            <a:gdLst>
              <a:gd name="connsiteX0" fmla="*/ 0 w 8687356"/>
              <a:gd name="connsiteY0" fmla="*/ 5592682 h 6439627"/>
              <a:gd name="connsiteX1" fmla="*/ 186296 w 8687356"/>
              <a:gd name="connsiteY1" fmla="*/ 5593149 h 6439627"/>
              <a:gd name="connsiteX2" fmla="*/ 1348900 w 8687356"/>
              <a:gd name="connsiteY2" fmla="*/ 5596063 h 6439627"/>
              <a:gd name="connsiteX3" fmla="*/ 1800991 w 8687356"/>
              <a:gd name="connsiteY3" fmla="*/ 5851702 h 6439627"/>
              <a:gd name="connsiteX4" fmla="*/ 2106366 w 8687356"/>
              <a:gd name="connsiteY4" fmla="*/ 6380627 h 6439627"/>
              <a:gd name="connsiteX5" fmla="*/ 2140430 w 8687356"/>
              <a:gd name="connsiteY5" fmla="*/ 6439627 h 6439627"/>
              <a:gd name="connsiteX6" fmla="*/ 0 w 8687356"/>
              <a:gd name="connsiteY6" fmla="*/ 6439627 h 6439627"/>
              <a:gd name="connsiteX7" fmla="*/ 693821 w 8687356"/>
              <a:gd name="connsiteY7" fmla="*/ 3646328 h 6439627"/>
              <a:gd name="connsiteX8" fmla="*/ 1586357 w 8687356"/>
              <a:gd name="connsiteY8" fmla="*/ 3648566 h 6439627"/>
              <a:gd name="connsiteX9" fmla="*/ 1724950 w 8687356"/>
              <a:gd name="connsiteY9" fmla="*/ 3726935 h 6439627"/>
              <a:gd name="connsiteX10" fmla="*/ 2172189 w 8687356"/>
              <a:gd name="connsiteY10" fmla="*/ 4501577 h 6439627"/>
              <a:gd name="connsiteX11" fmla="*/ 2171729 w 8687356"/>
              <a:gd name="connsiteY11" fmla="*/ 4662459 h 6439627"/>
              <a:gd name="connsiteX12" fmla="*/ 1726432 w 8687356"/>
              <a:gd name="connsiteY12" fmla="*/ 5434863 h 6439627"/>
              <a:gd name="connsiteX13" fmla="*/ 1589746 w 8687356"/>
              <a:gd name="connsiteY13" fmla="*/ 5513779 h 6439627"/>
              <a:gd name="connsiteX14" fmla="*/ 698177 w 8687356"/>
              <a:gd name="connsiteY14" fmla="*/ 5513215 h 6439627"/>
              <a:gd name="connsiteX15" fmla="*/ 558617 w 8687356"/>
              <a:gd name="connsiteY15" fmla="*/ 5433172 h 6439627"/>
              <a:gd name="connsiteX16" fmla="*/ 111378 w 8687356"/>
              <a:gd name="connsiteY16" fmla="*/ 4658531 h 6439627"/>
              <a:gd name="connsiteX17" fmla="*/ 112805 w 8687356"/>
              <a:gd name="connsiteY17" fmla="*/ 4499321 h 6439627"/>
              <a:gd name="connsiteX18" fmla="*/ 557135 w 8687356"/>
              <a:gd name="connsiteY18" fmla="*/ 3725244 h 6439627"/>
              <a:gd name="connsiteX19" fmla="*/ 693821 w 8687356"/>
              <a:gd name="connsiteY19" fmla="*/ 3646328 h 6439627"/>
              <a:gd name="connsiteX20" fmla="*/ 1975378 w 8687356"/>
              <a:gd name="connsiteY20" fmla="*/ 3263784 h 6439627"/>
              <a:gd name="connsiteX21" fmla="*/ 2292917 w 8687356"/>
              <a:gd name="connsiteY21" fmla="*/ 3264581 h 6439627"/>
              <a:gd name="connsiteX22" fmla="*/ 2342225 w 8687356"/>
              <a:gd name="connsiteY22" fmla="*/ 3292462 h 6439627"/>
              <a:gd name="connsiteX23" fmla="*/ 2501341 w 8687356"/>
              <a:gd name="connsiteY23" fmla="*/ 3568059 h 6439627"/>
              <a:gd name="connsiteX24" fmla="*/ 2501177 w 8687356"/>
              <a:gd name="connsiteY24" fmla="*/ 3625297 h 6439627"/>
              <a:gd name="connsiteX25" fmla="*/ 2342753 w 8687356"/>
              <a:gd name="connsiteY25" fmla="*/ 3900096 h 6439627"/>
              <a:gd name="connsiteX26" fmla="*/ 2294123 w 8687356"/>
              <a:gd name="connsiteY26" fmla="*/ 3928173 h 6439627"/>
              <a:gd name="connsiteX27" fmla="*/ 1976927 w 8687356"/>
              <a:gd name="connsiteY27" fmla="*/ 3927972 h 6439627"/>
              <a:gd name="connsiteX28" fmla="*/ 1927275 w 8687356"/>
              <a:gd name="connsiteY28" fmla="*/ 3899495 h 6439627"/>
              <a:gd name="connsiteX29" fmla="*/ 1768160 w 8687356"/>
              <a:gd name="connsiteY29" fmla="*/ 3623899 h 6439627"/>
              <a:gd name="connsiteX30" fmla="*/ 1768668 w 8687356"/>
              <a:gd name="connsiteY30" fmla="*/ 3567256 h 6439627"/>
              <a:gd name="connsiteX31" fmla="*/ 1926748 w 8687356"/>
              <a:gd name="connsiteY31" fmla="*/ 3291861 h 6439627"/>
              <a:gd name="connsiteX32" fmla="*/ 1975378 w 8687356"/>
              <a:gd name="connsiteY32" fmla="*/ 3263784 h 6439627"/>
              <a:gd name="connsiteX33" fmla="*/ 2130702 w 8687356"/>
              <a:gd name="connsiteY33" fmla="*/ 2828022 h 6439627"/>
              <a:gd name="connsiteX34" fmla="*/ 2298374 w 8687356"/>
              <a:gd name="connsiteY34" fmla="*/ 2828442 h 6439627"/>
              <a:gd name="connsiteX35" fmla="*/ 2324410 w 8687356"/>
              <a:gd name="connsiteY35" fmla="*/ 2843165 h 6439627"/>
              <a:gd name="connsiteX36" fmla="*/ 2408429 w 8687356"/>
              <a:gd name="connsiteY36" fmla="*/ 2988689 h 6439627"/>
              <a:gd name="connsiteX37" fmla="*/ 2408342 w 8687356"/>
              <a:gd name="connsiteY37" fmla="*/ 3018913 h 6439627"/>
              <a:gd name="connsiteX38" fmla="*/ 2324689 w 8687356"/>
              <a:gd name="connsiteY38" fmla="*/ 3164017 h 6439627"/>
              <a:gd name="connsiteX39" fmla="*/ 2299011 w 8687356"/>
              <a:gd name="connsiteY39" fmla="*/ 3178842 h 6439627"/>
              <a:gd name="connsiteX40" fmla="*/ 2131520 w 8687356"/>
              <a:gd name="connsiteY40" fmla="*/ 3178736 h 6439627"/>
              <a:gd name="connsiteX41" fmla="*/ 2105302 w 8687356"/>
              <a:gd name="connsiteY41" fmla="*/ 3163699 h 6439627"/>
              <a:gd name="connsiteX42" fmla="*/ 2021284 w 8687356"/>
              <a:gd name="connsiteY42" fmla="*/ 3018175 h 6439627"/>
              <a:gd name="connsiteX43" fmla="*/ 2021552 w 8687356"/>
              <a:gd name="connsiteY43" fmla="*/ 2988265 h 6439627"/>
              <a:gd name="connsiteX44" fmla="*/ 2105024 w 8687356"/>
              <a:gd name="connsiteY44" fmla="*/ 2842847 h 6439627"/>
              <a:gd name="connsiteX45" fmla="*/ 2130702 w 8687356"/>
              <a:gd name="connsiteY45" fmla="*/ 2828022 h 6439627"/>
              <a:gd name="connsiteX46" fmla="*/ 3794942 w 8687356"/>
              <a:gd name="connsiteY46" fmla="*/ 2543905 h 6439627"/>
              <a:gd name="connsiteX47" fmla="*/ 6706383 w 8687356"/>
              <a:gd name="connsiteY47" fmla="*/ 2551204 h 6439627"/>
              <a:gd name="connsiteX48" fmla="*/ 7158474 w 8687356"/>
              <a:gd name="connsiteY48" fmla="*/ 2806842 h 6439627"/>
              <a:gd name="connsiteX49" fmla="*/ 8617364 w 8687356"/>
              <a:gd name="connsiteY49" fmla="*/ 5333715 h 6439627"/>
              <a:gd name="connsiteX50" fmla="*/ 8615859 w 8687356"/>
              <a:gd name="connsiteY50" fmla="*/ 5858514 h 6439627"/>
              <a:gd name="connsiteX51" fmla="*/ 8311811 w 8687356"/>
              <a:gd name="connsiteY51" fmla="*/ 6385912 h 6439627"/>
              <a:gd name="connsiteX52" fmla="*/ 8280844 w 8687356"/>
              <a:gd name="connsiteY52" fmla="*/ 6439627 h 6439627"/>
              <a:gd name="connsiteX53" fmla="*/ 2237916 w 8687356"/>
              <a:gd name="connsiteY53" fmla="*/ 6439627 h 6439627"/>
              <a:gd name="connsiteX54" fmla="*/ 2151815 w 8687356"/>
              <a:gd name="connsiteY54" fmla="*/ 6290497 h 6439627"/>
              <a:gd name="connsiteX55" fmla="*/ 1895013 w 8687356"/>
              <a:gd name="connsiteY55" fmla="*/ 5845703 h 6439627"/>
              <a:gd name="connsiteX56" fmla="*/ 1899669 w 8687356"/>
              <a:gd name="connsiteY56" fmla="*/ 5326361 h 6439627"/>
              <a:gd name="connsiteX57" fmla="*/ 3349069 w 8687356"/>
              <a:gd name="connsiteY57" fmla="*/ 2801330 h 6439627"/>
              <a:gd name="connsiteX58" fmla="*/ 3794942 w 8687356"/>
              <a:gd name="connsiteY58" fmla="*/ 2543905 h 6439627"/>
              <a:gd name="connsiteX59" fmla="*/ 634940 w 8687356"/>
              <a:gd name="connsiteY59" fmla="*/ 2395105 h 6439627"/>
              <a:gd name="connsiteX60" fmla="*/ 1188015 w 8687356"/>
              <a:gd name="connsiteY60" fmla="*/ 2396492 h 6439627"/>
              <a:gd name="connsiteX61" fmla="*/ 1273897 w 8687356"/>
              <a:gd name="connsiteY61" fmla="*/ 2445054 h 6439627"/>
              <a:gd name="connsiteX62" fmla="*/ 1551037 w 8687356"/>
              <a:gd name="connsiteY62" fmla="*/ 2925075 h 6439627"/>
              <a:gd name="connsiteX63" fmla="*/ 1550752 w 8687356"/>
              <a:gd name="connsiteY63" fmla="*/ 3024769 h 6439627"/>
              <a:gd name="connsiteX64" fmla="*/ 1274816 w 8687356"/>
              <a:gd name="connsiteY64" fmla="*/ 3503403 h 6439627"/>
              <a:gd name="connsiteX65" fmla="*/ 1190116 w 8687356"/>
              <a:gd name="connsiteY65" fmla="*/ 3552304 h 6439627"/>
              <a:gd name="connsiteX66" fmla="*/ 637639 w 8687356"/>
              <a:gd name="connsiteY66" fmla="*/ 3551955 h 6439627"/>
              <a:gd name="connsiteX67" fmla="*/ 551158 w 8687356"/>
              <a:gd name="connsiteY67" fmla="*/ 3502355 h 6439627"/>
              <a:gd name="connsiteX68" fmla="*/ 274018 w 8687356"/>
              <a:gd name="connsiteY68" fmla="*/ 3022335 h 6439627"/>
              <a:gd name="connsiteX69" fmla="*/ 274903 w 8687356"/>
              <a:gd name="connsiteY69" fmla="*/ 2923678 h 6439627"/>
              <a:gd name="connsiteX70" fmla="*/ 550240 w 8687356"/>
              <a:gd name="connsiteY70" fmla="*/ 2444007 h 6439627"/>
              <a:gd name="connsiteX71" fmla="*/ 634940 w 8687356"/>
              <a:gd name="connsiteY71" fmla="*/ 2395105 h 6439627"/>
              <a:gd name="connsiteX72" fmla="*/ 2521339 w 8687356"/>
              <a:gd name="connsiteY72" fmla="*/ 1975621 h 6439627"/>
              <a:gd name="connsiteX73" fmla="*/ 2985874 w 8687356"/>
              <a:gd name="connsiteY73" fmla="*/ 1976785 h 6439627"/>
              <a:gd name="connsiteX74" fmla="*/ 3058007 w 8687356"/>
              <a:gd name="connsiteY74" fmla="*/ 2017574 h 6439627"/>
              <a:gd name="connsiteX75" fmla="*/ 3290779 w 8687356"/>
              <a:gd name="connsiteY75" fmla="*/ 2420748 h 6439627"/>
              <a:gd name="connsiteX76" fmla="*/ 3290540 w 8687356"/>
              <a:gd name="connsiteY76" fmla="*/ 2504482 h 6439627"/>
              <a:gd name="connsiteX77" fmla="*/ 3058778 w 8687356"/>
              <a:gd name="connsiteY77" fmla="*/ 2906492 h 6439627"/>
              <a:gd name="connsiteX78" fmla="*/ 2987637 w 8687356"/>
              <a:gd name="connsiteY78" fmla="*/ 2947565 h 6439627"/>
              <a:gd name="connsiteX79" fmla="*/ 2523606 w 8687356"/>
              <a:gd name="connsiteY79" fmla="*/ 2947271 h 6439627"/>
              <a:gd name="connsiteX80" fmla="*/ 2450970 w 8687356"/>
              <a:gd name="connsiteY80" fmla="*/ 2905612 h 6439627"/>
              <a:gd name="connsiteX81" fmla="*/ 2218197 w 8687356"/>
              <a:gd name="connsiteY81" fmla="*/ 2502438 h 6439627"/>
              <a:gd name="connsiteX82" fmla="*/ 2218941 w 8687356"/>
              <a:gd name="connsiteY82" fmla="*/ 2419574 h 6439627"/>
              <a:gd name="connsiteX83" fmla="*/ 2450199 w 8687356"/>
              <a:gd name="connsiteY83" fmla="*/ 2016694 h 6439627"/>
              <a:gd name="connsiteX84" fmla="*/ 2521339 w 8687356"/>
              <a:gd name="connsiteY84" fmla="*/ 1975621 h 6439627"/>
              <a:gd name="connsiteX85" fmla="*/ 3564142 w 8687356"/>
              <a:gd name="connsiteY85" fmla="*/ 34 h 6439627"/>
              <a:gd name="connsiteX86" fmla="*/ 4738405 w 8687356"/>
              <a:gd name="connsiteY86" fmla="*/ 2977 h 6439627"/>
              <a:gd name="connsiteX87" fmla="*/ 4920745 w 8687356"/>
              <a:gd name="connsiteY87" fmla="*/ 106084 h 6439627"/>
              <a:gd name="connsiteX88" fmla="*/ 5509155 w 8687356"/>
              <a:gd name="connsiteY88" fmla="*/ 1125240 h 6439627"/>
              <a:gd name="connsiteX89" fmla="*/ 5508549 w 8687356"/>
              <a:gd name="connsiteY89" fmla="*/ 1336906 h 6439627"/>
              <a:gd name="connsiteX90" fmla="*/ 4922696 w 8687356"/>
              <a:gd name="connsiteY90" fmla="*/ 2353119 h 6439627"/>
              <a:gd name="connsiteX91" fmla="*/ 4742864 w 8687356"/>
              <a:gd name="connsiteY91" fmla="*/ 2456945 h 6439627"/>
              <a:gd name="connsiteX92" fmla="*/ 3569871 w 8687356"/>
              <a:gd name="connsiteY92" fmla="*/ 2456203 h 6439627"/>
              <a:gd name="connsiteX93" fmla="*/ 3386259 w 8687356"/>
              <a:gd name="connsiteY93" fmla="*/ 2350896 h 6439627"/>
              <a:gd name="connsiteX94" fmla="*/ 2797848 w 8687356"/>
              <a:gd name="connsiteY94" fmla="*/ 1331739 h 6439627"/>
              <a:gd name="connsiteX95" fmla="*/ 2799727 w 8687356"/>
              <a:gd name="connsiteY95" fmla="*/ 1122274 h 6439627"/>
              <a:gd name="connsiteX96" fmla="*/ 3384310 w 8687356"/>
              <a:gd name="connsiteY96" fmla="*/ 103860 h 6439627"/>
              <a:gd name="connsiteX97" fmla="*/ 3564142 w 8687356"/>
              <a:gd name="connsiteY97" fmla="*/ 34 h 643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8687356" h="6439627">
                <a:moveTo>
                  <a:pt x="0" y="5592682"/>
                </a:moveTo>
                <a:lnTo>
                  <a:pt x="186296" y="5593149"/>
                </a:lnTo>
                <a:cubicBezTo>
                  <a:pt x="510155" y="5593961"/>
                  <a:pt x="893987" y="5594923"/>
                  <a:pt x="1348900" y="5596063"/>
                </a:cubicBezTo>
                <a:cubicBezTo>
                  <a:pt x="1534387" y="5590847"/>
                  <a:pt x="1709614" y="5693431"/>
                  <a:pt x="1800991" y="5851702"/>
                </a:cubicBezTo>
                <a:cubicBezTo>
                  <a:pt x="1800991" y="5851702"/>
                  <a:pt x="1800991" y="5851702"/>
                  <a:pt x="2106366" y="6380627"/>
                </a:cubicBezTo>
                <a:lnTo>
                  <a:pt x="2140430" y="6439627"/>
                </a:lnTo>
                <a:lnTo>
                  <a:pt x="0" y="6439627"/>
                </a:lnTo>
                <a:close/>
                <a:moveTo>
                  <a:pt x="693821" y="3646328"/>
                </a:moveTo>
                <a:cubicBezTo>
                  <a:pt x="693821" y="3646328"/>
                  <a:pt x="693821" y="3646328"/>
                  <a:pt x="1586357" y="3648566"/>
                </a:cubicBezTo>
                <a:cubicBezTo>
                  <a:pt x="1643220" y="3646968"/>
                  <a:pt x="1696937" y="3678416"/>
                  <a:pt x="1724950" y="3726935"/>
                </a:cubicBezTo>
                <a:cubicBezTo>
                  <a:pt x="1724950" y="3726935"/>
                  <a:pt x="1724950" y="3726935"/>
                  <a:pt x="2172189" y="4501577"/>
                </a:cubicBezTo>
                <a:cubicBezTo>
                  <a:pt x="2201168" y="4551769"/>
                  <a:pt x="2200578" y="4612341"/>
                  <a:pt x="2171729" y="4662459"/>
                </a:cubicBezTo>
                <a:cubicBezTo>
                  <a:pt x="2171729" y="4662459"/>
                  <a:pt x="2171729" y="4662459"/>
                  <a:pt x="1726432" y="5434863"/>
                </a:cubicBezTo>
                <a:cubicBezTo>
                  <a:pt x="1699249" y="5484020"/>
                  <a:pt x="1645909" y="5514815"/>
                  <a:pt x="1589746" y="5513779"/>
                </a:cubicBezTo>
                <a:cubicBezTo>
                  <a:pt x="1589746" y="5513779"/>
                  <a:pt x="1589746" y="5513779"/>
                  <a:pt x="698177" y="5513215"/>
                </a:cubicBezTo>
                <a:cubicBezTo>
                  <a:pt x="640348" y="5513140"/>
                  <a:pt x="587596" y="5483366"/>
                  <a:pt x="558617" y="5433172"/>
                </a:cubicBezTo>
                <a:cubicBezTo>
                  <a:pt x="558617" y="5433172"/>
                  <a:pt x="558617" y="5433172"/>
                  <a:pt x="111378" y="4658531"/>
                </a:cubicBezTo>
                <a:cubicBezTo>
                  <a:pt x="83365" y="4610012"/>
                  <a:pt x="82990" y="4547767"/>
                  <a:pt x="112805" y="4499321"/>
                </a:cubicBezTo>
                <a:cubicBezTo>
                  <a:pt x="112805" y="4499321"/>
                  <a:pt x="112805" y="4499321"/>
                  <a:pt x="557135" y="3725244"/>
                </a:cubicBezTo>
                <a:cubicBezTo>
                  <a:pt x="584319" y="3676088"/>
                  <a:pt x="637659" y="3645292"/>
                  <a:pt x="693821" y="3646328"/>
                </a:cubicBezTo>
                <a:close/>
                <a:moveTo>
                  <a:pt x="1975378" y="3263784"/>
                </a:moveTo>
                <a:cubicBezTo>
                  <a:pt x="1975378" y="3263784"/>
                  <a:pt x="1975378" y="3263784"/>
                  <a:pt x="2292917" y="3264581"/>
                </a:cubicBezTo>
                <a:cubicBezTo>
                  <a:pt x="2313148" y="3264012"/>
                  <a:pt x="2332259" y="3275200"/>
                  <a:pt x="2342225" y="3292462"/>
                </a:cubicBezTo>
                <a:cubicBezTo>
                  <a:pt x="2342225" y="3292462"/>
                  <a:pt x="2342225" y="3292462"/>
                  <a:pt x="2501341" y="3568059"/>
                </a:cubicBezTo>
                <a:cubicBezTo>
                  <a:pt x="2511651" y="3585916"/>
                  <a:pt x="2511441" y="3607466"/>
                  <a:pt x="2501177" y="3625297"/>
                </a:cubicBezTo>
                <a:cubicBezTo>
                  <a:pt x="2501177" y="3625297"/>
                  <a:pt x="2501177" y="3625297"/>
                  <a:pt x="2342753" y="3900096"/>
                </a:cubicBezTo>
                <a:cubicBezTo>
                  <a:pt x="2333082" y="3917585"/>
                  <a:pt x="2314104" y="3928542"/>
                  <a:pt x="2294123" y="3928173"/>
                </a:cubicBezTo>
                <a:cubicBezTo>
                  <a:pt x="2294123" y="3928173"/>
                  <a:pt x="2294123" y="3928173"/>
                  <a:pt x="1976927" y="3927972"/>
                </a:cubicBezTo>
                <a:cubicBezTo>
                  <a:pt x="1956353" y="3927946"/>
                  <a:pt x="1937585" y="3917353"/>
                  <a:pt x="1927275" y="3899495"/>
                </a:cubicBezTo>
                <a:cubicBezTo>
                  <a:pt x="1927275" y="3899495"/>
                  <a:pt x="1927275" y="3899495"/>
                  <a:pt x="1768160" y="3623899"/>
                </a:cubicBezTo>
                <a:cubicBezTo>
                  <a:pt x="1758193" y="3606636"/>
                  <a:pt x="1758060" y="3584492"/>
                  <a:pt x="1768668" y="3567256"/>
                </a:cubicBezTo>
                <a:cubicBezTo>
                  <a:pt x="1768668" y="3567256"/>
                  <a:pt x="1768668" y="3567256"/>
                  <a:pt x="1926748" y="3291861"/>
                </a:cubicBezTo>
                <a:cubicBezTo>
                  <a:pt x="1936419" y="3274372"/>
                  <a:pt x="1955397" y="3263416"/>
                  <a:pt x="1975378" y="3263784"/>
                </a:cubicBezTo>
                <a:close/>
                <a:moveTo>
                  <a:pt x="2130702" y="2828022"/>
                </a:moveTo>
                <a:cubicBezTo>
                  <a:pt x="2130702" y="2828022"/>
                  <a:pt x="2130702" y="2828022"/>
                  <a:pt x="2298374" y="2828442"/>
                </a:cubicBezTo>
                <a:cubicBezTo>
                  <a:pt x="2309057" y="2828143"/>
                  <a:pt x="2319148" y="2834050"/>
                  <a:pt x="2324410" y="2843165"/>
                </a:cubicBezTo>
                <a:cubicBezTo>
                  <a:pt x="2324410" y="2843165"/>
                  <a:pt x="2324410" y="2843165"/>
                  <a:pt x="2408429" y="2988689"/>
                </a:cubicBezTo>
                <a:cubicBezTo>
                  <a:pt x="2413873" y="2998119"/>
                  <a:pt x="2413762" y="3009498"/>
                  <a:pt x="2408342" y="3018913"/>
                </a:cubicBezTo>
                <a:cubicBezTo>
                  <a:pt x="2408342" y="3018913"/>
                  <a:pt x="2408342" y="3018913"/>
                  <a:pt x="2324689" y="3164017"/>
                </a:cubicBezTo>
                <a:cubicBezTo>
                  <a:pt x="2319583" y="3173251"/>
                  <a:pt x="2309561" y="3179037"/>
                  <a:pt x="2299011" y="3178842"/>
                </a:cubicBezTo>
                <a:cubicBezTo>
                  <a:pt x="2299011" y="3178842"/>
                  <a:pt x="2299011" y="3178842"/>
                  <a:pt x="2131520" y="3178736"/>
                </a:cubicBezTo>
                <a:cubicBezTo>
                  <a:pt x="2120657" y="3178722"/>
                  <a:pt x="2110746" y="3173129"/>
                  <a:pt x="2105302" y="3163699"/>
                </a:cubicBezTo>
                <a:cubicBezTo>
                  <a:pt x="2105302" y="3163699"/>
                  <a:pt x="2105302" y="3163699"/>
                  <a:pt x="2021284" y="3018175"/>
                </a:cubicBezTo>
                <a:cubicBezTo>
                  <a:pt x="2016021" y="3009060"/>
                  <a:pt x="2015951" y="2997367"/>
                  <a:pt x="2021552" y="2988265"/>
                </a:cubicBezTo>
                <a:cubicBezTo>
                  <a:pt x="2021552" y="2988265"/>
                  <a:pt x="2021552" y="2988265"/>
                  <a:pt x="2105024" y="2842847"/>
                </a:cubicBezTo>
                <a:cubicBezTo>
                  <a:pt x="2110131" y="2833613"/>
                  <a:pt x="2120152" y="2827827"/>
                  <a:pt x="2130702" y="2828022"/>
                </a:cubicBezTo>
                <a:close/>
                <a:moveTo>
                  <a:pt x="3794942" y="2543905"/>
                </a:moveTo>
                <a:cubicBezTo>
                  <a:pt x="3794942" y="2543905"/>
                  <a:pt x="3794942" y="2543905"/>
                  <a:pt x="6706383" y="2551204"/>
                </a:cubicBezTo>
                <a:cubicBezTo>
                  <a:pt x="6891871" y="2545988"/>
                  <a:pt x="7067096" y="2648572"/>
                  <a:pt x="7158474" y="2806842"/>
                </a:cubicBezTo>
                <a:cubicBezTo>
                  <a:pt x="7158474" y="2806842"/>
                  <a:pt x="7158474" y="2806842"/>
                  <a:pt x="8617364" y="5333715"/>
                </a:cubicBezTo>
                <a:cubicBezTo>
                  <a:pt x="8711893" y="5497443"/>
                  <a:pt x="8709969" y="5695027"/>
                  <a:pt x="8615859" y="5858514"/>
                </a:cubicBezTo>
                <a:cubicBezTo>
                  <a:pt x="8615859" y="5858514"/>
                  <a:pt x="8615859" y="5858514"/>
                  <a:pt x="8311811" y="6385912"/>
                </a:cubicBezTo>
                <a:lnTo>
                  <a:pt x="8280844" y="6439627"/>
                </a:lnTo>
                <a:lnTo>
                  <a:pt x="2237916" y="6439627"/>
                </a:lnTo>
                <a:lnTo>
                  <a:pt x="2151815" y="6290497"/>
                </a:lnTo>
                <a:cubicBezTo>
                  <a:pt x="2071676" y="6151692"/>
                  <a:pt x="1986194" y="6003633"/>
                  <a:pt x="1895013" y="5845703"/>
                </a:cubicBezTo>
                <a:cubicBezTo>
                  <a:pt x="1803636" y="5687432"/>
                  <a:pt x="1802408" y="5484390"/>
                  <a:pt x="1899669" y="5326361"/>
                </a:cubicBezTo>
                <a:cubicBezTo>
                  <a:pt x="1899669" y="5326361"/>
                  <a:pt x="1899669" y="5326361"/>
                  <a:pt x="3349069" y="2801330"/>
                </a:cubicBezTo>
                <a:cubicBezTo>
                  <a:pt x="3437742" y="2640982"/>
                  <a:pt x="3611741" y="2540524"/>
                  <a:pt x="3794942" y="2543905"/>
                </a:cubicBezTo>
                <a:close/>
                <a:moveTo>
                  <a:pt x="634940" y="2395105"/>
                </a:moveTo>
                <a:cubicBezTo>
                  <a:pt x="634940" y="2395105"/>
                  <a:pt x="634940" y="2395105"/>
                  <a:pt x="1188015" y="2396492"/>
                </a:cubicBezTo>
                <a:cubicBezTo>
                  <a:pt x="1223252" y="2395501"/>
                  <a:pt x="1256539" y="2414988"/>
                  <a:pt x="1273897" y="2445054"/>
                </a:cubicBezTo>
                <a:cubicBezTo>
                  <a:pt x="1273897" y="2445054"/>
                  <a:pt x="1273897" y="2445054"/>
                  <a:pt x="1551037" y="2925075"/>
                </a:cubicBezTo>
                <a:cubicBezTo>
                  <a:pt x="1568994" y="2956177"/>
                  <a:pt x="1568629" y="2993712"/>
                  <a:pt x="1550752" y="3024769"/>
                </a:cubicBezTo>
                <a:cubicBezTo>
                  <a:pt x="1550752" y="3024769"/>
                  <a:pt x="1550752" y="3024769"/>
                  <a:pt x="1274816" y="3503403"/>
                </a:cubicBezTo>
                <a:cubicBezTo>
                  <a:pt x="1257971" y="3533863"/>
                  <a:pt x="1224917" y="3552947"/>
                  <a:pt x="1190116" y="3552304"/>
                </a:cubicBezTo>
                <a:cubicBezTo>
                  <a:pt x="1190116" y="3552304"/>
                  <a:pt x="1190116" y="3552304"/>
                  <a:pt x="637639" y="3551955"/>
                </a:cubicBezTo>
                <a:cubicBezTo>
                  <a:pt x="601804" y="3551909"/>
                  <a:pt x="569115" y="3533458"/>
                  <a:pt x="551158" y="3502355"/>
                </a:cubicBezTo>
                <a:cubicBezTo>
                  <a:pt x="551158" y="3502355"/>
                  <a:pt x="551158" y="3502355"/>
                  <a:pt x="274018" y="3022335"/>
                </a:cubicBezTo>
                <a:cubicBezTo>
                  <a:pt x="256660" y="2992269"/>
                  <a:pt x="256426" y="2953698"/>
                  <a:pt x="274903" y="2923678"/>
                </a:cubicBezTo>
                <a:cubicBezTo>
                  <a:pt x="274903" y="2923678"/>
                  <a:pt x="274903" y="2923678"/>
                  <a:pt x="550240" y="2444007"/>
                </a:cubicBezTo>
                <a:cubicBezTo>
                  <a:pt x="567085" y="2413547"/>
                  <a:pt x="600139" y="2394463"/>
                  <a:pt x="634940" y="2395105"/>
                </a:cubicBezTo>
                <a:close/>
                <a:moveTo>
                  <a:pt x="2521339" y="1975621"/>
                </a:moveTo>
                <a:cubicBezTo>
                  <a:pt x="2521339" y="1975621"/>
                  <a:pt x="2521339" y="1975621"/>
                  <a:pt x="2985874" y="1976785"/>
                </a:cubicBezTo>
                <a:cubicBezTo>
                  <a:pt x="3015469" y="1975952"/>
                  <a:pt x="3043427" y="1992321"/>
                  <a:pt x="3058007" y="2017574"/>
                </a:cubicBezTo>
                <a:cubicBezTo>
                  <a:pt x="3058007" y="2017574"/>
                  <a:pt x="3058007" y="2017574"/>
                  <a:pt x="3290779" y="2420748"/>
                </a:cubicBezTo>
                <a:cubicBezTo>
                  <a:pt x="3305862" y="2446871"/>
                  <a:pt x="3305555" y="2478396"/>
                  <a:pt x="3290540" y="2504482"/>
                </a:cubicBezTo>
                <a:cubicBezTo>
                  <a:pt x="3290540" y="2504482"/>
                  <a:pt x="3290540" y="2504482"/>
                  <a:pt x="3058778" y="2906492"/>
                </a:cubicBezTo>
                <a:cubicBezTo>
                  <a:pt x="3044630" y="2932076"/>
                  <a:pt x="3016868" y="2948104"/>
                  <a:pt x="2987637" y="2947565"/>
                </a:cubicBezTo>
                <a:cubicBezTo>
                  <a:pt x="2987637" y="2947565"/>
                  <a:pt x="2987637" y="2947565"/>
                  <a:pt x="2523606" y="2947271"/>
                </a:cubicBezTo>
                <a:cubicBezTo>
                  <a:pt x="2493508" y="2947232"/>
                  <a:pt x="2466052" y="2931735"/>
                  <a:pt x="2450970" y="2905612"/>
                </a:cubicBezTo>
                <a:cubicBezTo>
                  <a:pt x="2450970" y="2905612"/>
                  <a:pt x="2450970" y="2905612"/>
                  <a:pt x="2218197" y="2502438"/>
                </a:cubicBezTo>
                <a:cubicBezTo>
                  <a:pt x="2203617" y="2477185"/>
                  <a:pt x="2203422" y="2444788"/>
                  <a:pt x="2218941" y="2419574"/>
                </a:cubicBezTo>
                <a:cubicBezTo>
                  <a:pt x="2218941" y="2419574"/>
                  <a:pt x="2218941" y="2419574"/>
                  <a:pt x="2450199" y="2016694"/>
                </a:cubicBezTo>
                <a:cubicBezTo>
                  <a:pt x="2464347" y="1991110"/>
                  <a:pt x="2492109" y="1975081"/>
                  <a:pt x="2521339" y="1975621"/>
                </a:cubicBezTo>
                <a:close/>
                <a:moveTo>
                  <a:pt x="3564142" y="34"/>
                </a:moveTo>
                <a:cubicBezTo>
                  <a:pt x="3564142" y="34"/>
                  <a:pt x="3564142" y="34"/>
                  <a:pt x="4738405" y="2977"/>
                </a:cubicBezTo>
                <a:cubicBezTo>
                  <a:pt x="4813218" y="874"/>
                  <a:pt x="4883890" y="42249"/>
                  <a:pt x="4920745" y="106084"/>
                </a:cubicBezTo>
                <a:cubicBezTo>
                  <a:pt x="4920745" y="106084"/>
                  <a:pt x="4920745" y="106084"/>
                  <a:pt x="5509155" y="1125240"/>
                </a:cubicBezTo>
                <a:cubicBezTo>
                  <a:pt x="5547281" y="1191277"/>
                  <a:pt x="5546507" y="1270967"/>
                  <a:pt x="5508549" y="1336906"/>
                </a:cubicBezTo>
                <a:cubicBezTo>
                  <a:pt x="5508549" y="1336906"/>
                  <a:pt x="5508549" y="1336906"/>
                  <a:pt x="4922696" y="2353119"/>
                </a:cubicBezTo>
                <a:cubicBezTo>
                  <a:pt x="4886932" y="2417792"/>
                  <a:pt x="4816753" y="2458309"/>
                  <a:pt x="4742864" y="2456945"/>
                </a:cubicBezTo>
                <a:cubicBezTo>
                  <a:pt x="4742864" y="2456945"/>
                  <a:pt x="4742864" y="2456945"/>
                  <a:pt x="3569871" y="2456203"/>
                </a:cubicBezTo>
                <a:cubicBezTo>
                  <a:pt x="3493788" y="2456106"/>
                  <a:pt x="3424385" y="2416932"/>
                  <a:pt x="3386259" y="2350896"/>
                </a:cubicBezTo>
                <a:cubicBezTo>
                  <a:pt x="3386259" y="2350896"/>
                  <a:pt x="3386259" y="2350896"/>
                  <a:pt x="2797848" y="1331739"/>
                </a:cubicBezTo>
                <a:cubicBezTo>
                  <a:pt x="2760993" y="1267904"/>
                  <a:pt x="2760499" y="1186012"/>
                  <a:pt x="2799727" y="1122274"/>
                </a:cubicBezTo>
                <a:cubicBezTo>
                  <a:pt x="2799727" y="1122274"/>
                  <a:pt x="2799727" y="1122274"/>
                  <a:pt x="3384310" y="103860"/>
                </a:cubicBezTo>
                <a:cubicBezTo>
                  <a:pt x="3420073" y="39188"/>
                  <a:pt x="3490251" y="-1330"/>
                  <a:pt x="3564142" y="34"/>
                </a:cubicBezTo>
                <a:close/>
              </a:path>
            </a:pathLst>
          </a:custGeom>
          <a:solidFill>
            <a:schemeClr val="bg1">
              <a:lumMod val="95000"/>
            </a:schemeClr>
          </a:solidFill>
        </p:spPr>
        <p:txBody>
          <a:bodyPr wrap="square" rtlCol="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 Ekleme veya Sürükleyip Bırakma</a:t>
            </a:r>
          </a:p>
        </p:txBody>
      </p:sp>
      <p:sp>
        <p:nvSpPr>
          <p:cNvPr id="2" name="Başlık 1">
            <a:extLst>
              <a:ext uri="{FF2B5EF4-FFF2-40B4-BE49-F238E27FC236}">
                <a16:creationId xmlns="" xmlns:a16="http://schemas.microsoft.com/office/drawing/2014/main" id="{00F23EB7-E336-46EB-A4A0-3DB7A6BF4CE1}"/>
              </a:ext>
            </a:extLst>
          </p:cNvPr>
          <p:cNvSpPr>
            <a:spLocks noGrp="1"/>
          </p:cNvSpPr>
          <p:nvPr>
            <p:ph type="ctrTitle" hasCustomPrompt="1"/>
          </p:nvPr>
        </p:nvSpPr>
        <p:spPr>
          <a:xfrm>
            <a:off x="7425293" y="2408157"/>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216000" rIns="180000" bIns="180000" rtlCol="0" anchor="t"/>
          <a:lstStyle>
            <a:lvl1pPr algn="l">
              <a:lnSpc>
                <a:spcPts val="4500"/>
              </a:lnSpc>
              <a:defRPr sz="4000" b="1" spc="-300">
                <a:solidFill>
                  <a:schemeClr val="bg1">
                    <a:lumMod val="95000"/>
                  </a:schemeClr>
                </a:solidFill>
              </a:defRPr>
            </a:lvl1pPr>
          </a:lstStyle>
          <a:p>
            <a:pPr rtl="0"/>
            <a:r>
              <a:rPr lang="tr-TR" dirty="0"/>
              <a:t>Ayırıcıyı slayt başlığını düzenlemek için tıklayın</a:t>
            </a:r>
          </a:p>
        </p:txBody>
      </p:sp>
      <p:sp>
        <p:nvSpPr>
          <p:cNvPr id="3" name="Alt Başlık 2">
            <a:extLst>
              <a:ext uri="{FF2B5EF4-FFF2-40B4-BE49-F238E27FC236}">
                <a16:creationId xmlns="" xmlns:a16="http://schemas.microsoft.com/office/drawing/2014/main" id="{C9980B88-3F4A-4688-9ED0-17EF37E62D93}"/>
              </a:ext>
            </a:extLst>
          </p:cNvPr>
          <p:cNvSpPr>
            <a:spLocks noGrp="1"/>
          </p:cNvSpPr>
          <p:nvPr>
            <p:ph type="subTitle" idx="1" hasCustomPrompt="1"/>
          </p:nvPr>
        </p:nvSpPr>
        <p:spPr>
          <a:xfrm>
            <a:off x="7607300" y="4386894"/>
            <a:ext cx="4000500" cy="997905"/>
          </a:xfrm>
          <a:noFill/>
        </p:spPr>
        <p:txBody>
          <a:bodyPr lIns="0" tIns="0" rIns="0" bIns="0" rtlCol="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tr-TR" dirty="0"/>
              <a:t>Asıl alt başlık stilini düzenlemek için tıklatın</a:t>
            </a:r>
          </a:p>
        </p:txBody>
      </p:sp>
      <p:sp>
        <p:nvSpPr>
          <p:cNvPr id="4" name="Alt Bilgi Yer Tutucusu 3">
            <a:extLst>
              <a:ext uri="{FF2B5EF4-FFF2-40B4-BE49-F238E27FC236}">
                <a16:creationId xmlns="" xmlns:a16="http://schemas.microsoft.com/office/drawing/2014/main" id="{734B1E83-6080-4D35-A216-8E5C399023B2}"/>
              </a:ext>
            </a:extLst>
          </p:cNvPr>
          <p:cNvSpPr>
            <a:spLocks noGrp="1"/>
          </p:cNvSpPr>
          <p:nvPr>
            <p:ph type="ftr" sz="quarter" idx="11"/>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0DE95353-8EE1-49C9-ADAC-E76BD49D222D}"/>
              </a:ext>
            </a:extLst>
          </p:cNvPr>
          <p:cNvSpPr>
            <a:spLocks noGrp="1"/>
          </p:cNvSpPr>
          <p:nvPr>
            <p:ph type="sldNum" sz="quarter" idx="12"/>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54517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yırıcı Slayt 2">
    <p:spTree>
      <p:nvGrpSpPr>
        <p:cNvPr id="1" name=""/>
        <p:cNvGrpSpPr/>
        <p:nvPr/>
      </p:nvGrpSpPr>
      <p:grpSpPr>
        <a:xfrm>
          <a:off x="0" y="0"/>
          <a:ext cx="0" cy="0"/>
          <a:chOff x="0" y="0"/>
          <a:chExt cx="0" cy="0"/>
        </a:xfrm>
      </p:grpSpPr>
      <p:sp>
        <p:nvSpPr>
          <p:cNvPr id="12" name="Resim Yer Tutucusu 11">
            <a:extLst>
              <a:ext uri="{FF2B5EF4-FFF2-40B4-BE49-F238E27FC236}">
                <a16:creationId xmlns="" xmlns:a16="http://schemas.microsoft.com/office/drawing/2014/main" id="{7B7C90C9-77F3-4C3C-97F8-425EF81FB7A7}"/>
              </a:ext>
            </a:extLst>
          </p:cNvPr>
          <p:cNvSpPr>
            <a:spLocks noGrp="1"/>
          </p:cNvSpPr>
          <p:nvPr>
            <p:ph type="pic" sz="quarter" idx="13" hasCustomPrompt="1"/>
          </p:nvPr>
        </p:nvSpPr>
        <p:spPr>
          <a:xfrm>
            <a:off x="-1" y="0"/>
            <a:ext cx="11795125" cy="6858000"/>
          </a:xfrm>
          <a:custGeom>
            <a:avLst/>
            <a:gdLst>
              <a:gd name="connsiteX0" fmla="*/ 4729712 w 11795125"/>
              <a:gd name="connsiteY0" fmla="*/ 4417922 h 6858000"/>
              <a:gd name="connsiteX1" fmla="*/ 7234278 w 11795125"/>
              <a:gd name="connsiteY1" fmla="*/ 4419507 h 6858000"/>
              <a:gd name="connsiteX2" fmla="*/ 7626325 w 11795125"/>
              <a:gd name="connsiteY2" fmla="*/ 4644358 h 6858000"/>
              <a:gd name="connsiteX3" fmla="*/ 8882694 w 11795125"/>
              <a:gd name="connsiteY3" fmla="*/ 6820455 h 6858000"/>
              <a:gd name="connsiteX4" fmla="*/ 8898077 w 11795125"/>
              <a:gd name="connsiteY4" fmla="*/ 6858000 h 6858000"/>
              <a:gd name="connsiteX5" fmla="*/ 3070863 w 11795125"/>
              <a:gd name="connsiteY5" fmla="*/ 6858000 h 6858000"/>
              <a:gd name="connsiteX6" fmla="*/ 3094823 w 11795125"/>
              <a:gd name="connsiteY6" fmla="*/ 6809422 h 6858000"/>
              <a:gd name="connsiteX7" fmla="*/ 4345735 w 11795125"/>
              <a:gd name="connsiteY7" fmla="*/ 4639611 h 6858000"/>
              <a:gd name="connsiteX8" fmla="*/ 4729712 w 11795125"/>
              <a:gd name="connsiteY8" fmla="*/ 4417922 h 6858000"/>
              <a:gd name="connsiteX9" fmla="*/ 2031302 w 11795125"/>
              <a:gd name="connsiteY9" fmla="*/ 2039301 h 6858000"/>
              <a:gd name="connsiteX10" fmla="*/ 2747265 w 11795125"/>
              <a:gd name="connsiteY10" fmla="*/ 2039754 h 6858000"/>
              <a:gd name="connsiteX11" fmla="*/ 2859337 w 11795125"/>
              <a:gd name="connsiteY11" fmla="*/ 2104031 h 6858000"/>
              <a:gd name="connsiteX12" fmla="*/ 3218486 w 11795125"/>
              <a:gd name="connsiteY12" fmla="*/ 2726096 h 6858000"/>
              <a:gd name="connsiteX13" fmla="*/ 3217340 w 11795125"/>
              <a:gd name="connsiteY13" fmla="*/ 2853948 h 6858000"/>
              <a:gd name="connsiteX14" fmla="*/ 2860527 w 11795125"/>
              <a:gd name="connsiteY14" fmla="*/ 3475560 h 6858000"/>
              <a:gd name="connsiteX15" fmla="*/ 2750762 w 11795125"/>
              <a:gd name="connsiteY15" fmla="*/ 3538933 h 6858000"/>
              <a:gd name="connsiteX16" fmla="*/ 2034023 w 11795125"/>
              <a:gd name="connsiteY16" fmla="*/ 3537136 h 6858000"/>
              <a:gd name="connsiteX17" fmla="*/ 1922728 w 11795125"/>
              <a:gd name="connsiteY17" fmla="*/ 3474202 h 6858000"/>
              <a:gd name="connsiteX18" fmla="*/ 1563578 w 11795125"/>
              <a:gd name="connsiteY18" fmla="*/ 2852137 h 6858000"/>
              <a:gd name="connsiteX19" fmla="*/ 1563948 w 11795125"/>
              <a:gd name="connsiteY19" fmla="*/ 2722942 h 6858000"/>
              <a:gd name="connsiteX20" fmla="*/ 1921537 w 11795125"/>
              <a:gd name="connsiteY20" fmla="*/ 2102674 h 6858000"/>
              <a:gd name="connsiteX21" fmla="*/ 2031302 w 11795125"/>
              <a:gd name="connsiteY21" fmla="*/ 2039301 h 6858000"/>
              <a:gd name="connsiteX22" fmla="*/ 9343478 w 11795125"/>
              <a:gd name="connsiteY22" fmla="*/ 1795745 h 6858000"/>
              <a:gd name="connsiteX23" fmla="*/ 11620502 w 11795125"/>
              <a:gd name="connsiteY23" fmla="*/ 1797185 h 6858000"/>
              <a:gd name="connsiteX24" fmla="*/ 11795125 w 11795125"/>
              <a:gd name="connsiteY24" fmla="*/ 1797296 h 6858000"/>
              <a:gd name="connsiteX25" fmla="*/ 11795125 w 11795125"/>
              <a:gd name="connsiteY25" fmla="*/ 6858000 h 6858000"/>
              <a:gd name="connsiteX26" fmla="*/ 8996698 w 11795125"/>
              <a:gd name="connsiteY26" fmla="*/ 6858000 h 6858000"/>
              <a:gd name="connsiteX27" fmla="*/ 8963663 w 11795125"/>
              <a:gd name="connsiteY27" fmla="*/ 6815289 h 6858000"/>
              <a:gd name="connsiteX28" fmla="*/ 7707295 w 11795125"/>
              <a:gd name="connsiteY28" fmla="*/ 4639193 h 6858000"/>
              <a:gd name="connsiteX29" fmla="*/ 7708590 w 11795125"/>
              <a:gd name="connsiteY29" fmla="*/ 4187244 h 6858000"/>
              <a:gd name="connsiteX30" fmla="*/ 8959501 w 11795125"/>
              <a:gd name="connsiteY30" fmla="*/ 2017434 h 6858000"/>
              <a:gd name="connsiteX31" fmla="*/ 9343478 w 11795125"/>
              <a:gd name="connsiteY31" fmla="*/ 1795745 h 6858000"/>
              <a:gd name="connsiteX32" fmla="*/ 3102644 w 11795125"/>
              <a:gd name="connsiteY32" fmla="*/ 1739841 h 6858000"/>
              <a:gd name="connsiteX33" fmla="*/ 3385876 w 11795125"/>
              <a:gd name="connsiteY33" fmla="*/ 1740020 h 6858000"/>
              <a:gd name="connsiteX34" fmla="*/ 3430211 w 11795125"/>
              <a:gd name="connsiteY34" fmla="*/ 1765448 h 6858000"/>
              <a:gd name="connsiteX35" fmla="*/ 3572289 w 11795125"/>
              <a:gd name="connsiteY35" fmla="*/ 2011533 h 6858000"/>
              <a:gd name="connsiteX36" fmla="*/ 3571836 w 11795125"/>
              <a:gd name="connsiteY36" fmla="*/ 2062111 h 6858000"/>
              <a:gd name="connsiteX37" fmla="*/ 3430681 w 11795125"/>
              <a:gd name="connsiteY37" fmla="*/ 2308019 h 6858000"/>
              <a:gd name="connsiteX38" fmla="*/ 3387260 w 11795125"/>
              <a:gd name="connsiteY38" fmla="*/ 2333088 h 6858000"/>
              <a:gd name="connsiteX39" fmla="*/ 3103720 w 11795125"/>
              <a:gd name="connsiteY39" fmla="*/ 2332378 h 6858000"/>
              <a:gd name="connsiteX40" fmla="*/ 3059693 w 11795125"/>
              <a:gd name="connsiteY40" fmla="*/ 2307481 h 6858000"/>
              <a:gd name="connsiteX41" fmla="*/ 2917615 w 11795125"/>
              <a:gd name="connsiteY41" fmla="*/ 2061395 h 6858000"/>
              <a:gd name="connsiteX42" fmla="*/ 2917761 w 11795125"/>
              <a:gd name="connsiteY42" fmla="*/ 2010286 h 6858000"/>
              <a:gd name="connsiteX43" fmla="*/ 3059222 w 11795125"/>
              <a:gd name="connsiteY43" fmla="*/ 1764910 h 6858000"/>
              <a:gd name="connsiteX44" fmla="*/ 3102644 w 11795125"/>
              <a:gd name="connsiteY44" fmla="*/ 1739841 h 6858000"/>
              <a:gd name="connsiteX45" fmla="*/ 3522963 w 11795125"/>
              <a:gd name="connsiteY45" fmla="*/ 1598675 h 6858000"/>
              <a:gd name="connsiteX46" fmla="*/ 3625194 w 11795125"/>
              <a:gd name="connsiteY46" fmla="*/ 1598740 h 6858000"/>
              <a:gd name="connsiteX47" fmla="*/ 3641197 w 11795125"/>
              <a:gd name="connsiteY47" fmla="*/ 1607918 h 6858000"/>
              <a:gd name="connsiteX48" fmla="*/ 3692479 w 11795125"/>
              <a:gd name="connsiteY48" fmla="*/ 1696742 h 6858000"/>
              <a:gd name="connsiteX49" fmla="*/ 3692315 w 11795125"/>
              <a:gd name="connsiteY49" fmla="*/ 1714998 h 6858000"/>
              <a:gd name="connsiteX50" fmla="*/ 3641367 w 11795125"/>
              <a:gd name="connsiteY50" fmla="*/ 1803757 h 6858000"/>
              <a:gd name="connsiteX51" fmla="*/ 3625694 w 11795125"/>
              <a:gd name="connsiteY51" fmla="*/ 1812806 h 6858000"/>
              <a:gd name="connsiteX52" fmla="*/ 3523352 w 11795125"/>
              <a:gd name="connsiteY52" fmla="*/ 1812549 h 6858000"/>
              <a:gd name="connsiteX53" fmla="*/ 3507459 w 11795125"/>
              <a:gd name="connsiteY53" fmla="*/ 1803563 h 6858000"/>
              <a:gd name="connsiteX54" fmla="*/ 3456177 w 11795125"/>
              <a:gd name="connsiteY54" fmla="*/ 1714739 h 6858000"/>
              <a:gd name="connsiteX55" fmla="*/ 3456230 w 11795125"/>
              <a:gd name="connsiteY55" fmla="*/ 1696292 h 6858000"/>
              <a:gd name="connsiteX56" fmla="*/ 3507290 w 11795125"/>
              <a:gd name="connsiteY56" fmla="*/ 1607724 h 6858000"/>
              <a:gd name="connsiteX57" fmla="*/ 3522963 w 11795125"/>
              <a:gd name="connsiteY57" fmla="*/ 1598675 h 6858000"/>
              <a:gd name="connsiteX58" fmla="*/ 4199803 w 11795125"/>
              <a:gd name="connsiteY58" fmla="*/ 1370724 h 6858000"/>
              <a:gd name="connsiteX59" fmla="*/ 4537019 w 11795125"/>
              <a:gd name="connsiteY59" fmla="*/ 1370938 h 6858000"/>
              <a:gd name="connsiteX60" fmla="*/ 4589804 w 11795125"/>
              <a:gd name="connsiteY60" fmla="*/ 1401211 h 6858000"/>
              <a:gd name="connsiteX61" fmla="*/ 4758963 w 11795125"/>
              <a:gd name="connsiteY61" fmla="*/ 1694203 h 6858000"/>
              <a:gd name="connsiteX62" fmla="*/ 4758423 w 11795125"/>
              <a:gd name="connsiteY62" fmla="*/ 1754421 h 6858000"/>
              <a:gd name="connsiteX63" fmla="*/ 4590365 w 11795125"/>
              <a:gd name="connsiteY63" fmla="*/ 2047199 h 6858000"/>
              <a:gd name="connsiteX64" fmla="*/ 4538665 w 11795125"/>
              <a:gd name="connsiteY64" fmla="*/ 2077046 h 6858000"/>
              <a:gd name="connsiteX65" fmla="*/ 4201084 w 11795125"/>
              <a:gd name="connsiteY65" fmla="*/ 2076201 h 6858000"/>
              <a:gd name="connsiteX66" fmla="*/ 4148664 w 11795125"/>
              <a:gd name="connsiteY66" fmla="*/ 2046559 h 6858000"/>
              <a:gd name="connsiteX67" fmla="*/ 3979505 w 11795125"/>
              <a:gd name="connsiteY67" fmla="*/ 1753567 h 6858000"/>
              <a:gd name="connsiteX68" fmla="*/ 3979680 w 11795125"/>
              <a:gd name="connsiteY68" fmla="*/ 1692718 h 6858000"/>
              <a:gd name="connsiteX69" fmla="*/ 4148104 w 11795125"/>
              <a:gd name="connsiteY69" fmla="*/ 1400573 h 6858000"/>
              <a:gd name="connsiteX70" fmla="*/ 4199803 w 11795125"/>
              <a:gd name="connsiteY70" fmla="*/ 1370724 h 6858000"/>
              <a:gd name="connsiteX71" fmla="*/ 3525946 w 11795125"/>
              <a:gd name="connsiteY71" fmla="*/ 1141304 h 6858000"/>
              <a:gd name="connsiteX72" fmla="*/ 3719554 w 11795125"/>
              <a:gd name="connsiteY72" fmla="*/ 1141427 h 6858000"/>
              <a:gd name="connsiteX73" fmla="*/ 3749860 w 11795125"/>
              <a:gd name="connsiteY73" fmla="*/ 1158808 h 6858000"/>
              <a:gd name="connsiteX74" fmla="*/ 3846980 w 11795125"/>
              <a:gd name="connsiteY74" fmla="*/ 1327024 h 6858000"/>
              <a:gd name="connsiteX75" fmla="*/ 3846670 w 11795125"/>
              <a:gd name="connsiteY75" fmla="*/ 1361598 h 6858000"/>
              <a:gd name="connsiteX76" fmla="*/ 3750182 w 11795125"/>
              <a:gd name="connsiteY76" fmla="*/ 1529691 h 6858000"/>
              <a:gd name="connsiteX77" fmla="*/ 3720499 w 11795125"/>
              <a:gd name="connsiteY77" fmla="*/ 1546828 h 6858000"/>
              <a:gd name="connsiteX78" fmla="*/ 3526682 w 11795125"/>
              <a:gd name="connsiteY78" fmla="*/ 1546343 h 6858000"/>
              <a:gd name="connsiteX79" fmla="*/ 3496586 w 11795125"/>
              <a:gd name="connsiteY79" fmla="*/ 1529324 h 6858000"/>
              <a:gd name="connsiteX80" fmla="*/ 3399466 w 11795125"/>
              <a:gd name="connsiteY80" fmla="*/ 1361108 h 6858000"/>
              <a:gd name="connsiteX81" fmla="*/ 3399566 w 11795125"/>
              <a:gd name="connsiteY81" fmla="*/ 1326172 h 6858000"/>
              <a:gd name="connsiteX82" fmla="*/ 3496264 w 11795125"/>
              <a:gd name="connsiteY82" fmla="*/ 1158441 h 6858000"/>
              <a:gd name="connsiteX83" fmla="*/ 3525946 w 11795125"/>
              <a:gd name="connsiteY83" fmla="*/ 1141304 h 6858000"/>
              <a:gd name="connsiteX84" fmla="*/ 3955878 w 11795125"/>
              <a:gd name="connsiteY84" fmla="*/ 173494 h 6858000"/>
              <a:gd name="connsiteX85" fmla="*/ 4500068 w 11795125"/>
              <a:gd name="connsiteY85" fmla="*/ 173838 h 6858000"/>
              <a:gd name="connsiteX86" fmla="*/ 4585252 w 11795125"/>
              <a:gd name="connsiteY86" fmla="*/ 222694 h 6858000"/>
              <a:gd name="connsiteX87" fmla="*/ 4858234 w 11795125"/>
              <a:gd name="connsiteY87" fmla="*/ 695514 h 6858000"/>
              <a:gd name="connsiteX88" fmla="*/ 4857363 w 11795125"/>
              <a:gd name="connsiteY88" fmla="*/ 792690 h 6858000"/>
              <a:gd name="connsiteX89" fmla="*/ 4586156 w 11795125"/>
              <a:gd name="connsiteY89" fmla="*/ 1265167 h 6858000"/>
              <a:gd name="connsiteX90" fmla="*/ 4502727 w 11795125"/>
              <a:gd name="connsiteY90" fmla="*/ 1313334 h 6858000"/>
              <a:gd name="connsiteX91" fmla="*/ 3957947 w 11795125"/>
              <a:gd name="connsiteY91" fmla="*/ 1311968 h 6858000"/>
              <a:gd name="connsiteX92" fmla="*/ 3873354 w 11795125"/>
              <a:gd name="connsiteY92" fmla="*/ 1264134 h 6858000"/>
              <a:gd name="connsiteX93" fmla="*/ 3600372 w 11795125"/>
              <a:gd name="connsiteY93" fmla="*/ 791315 h 6858000"/>
              <a:gd name="connsiteX94" fmla="*/ 3600653 w 11795125"/>
              <a:gd name="connsiteY94" fmla="*/ 693116 h 6858000"/>
              <a:gd name="connsiteX95" fmla="*/ 3872449 w 11795125"/>
              <a:gd name="connsiteY95" fmla="*/ 221662 h 6858000"/>
              <a:gd name="connsiteX96" fmla="*/ 3955878 w 11795125"/>
              <a:gd name="connsiteY96" fmla="*/ 173494 h 6858000"/>
              <a:gd name="connsiteX97" fmla="*/ 3852283 w 11795125"/>
              <a:gd name="connsiteY97" fmla="*/ 0 h 6858000"/>
              <a:gd name="connsiteX98" fmla="*/ 6130031 w 11795125"/>
              <a:gd name="connsiteY98" fmla="*/ 0 h 6858000"/>
              <a:gd name="connsiteX99" fmla="*/ 6102465 w 11795125"/>
              <a:gd name="connsiteY99" fmla="*/ 36730 h 6858000"/>
              <a:gd name="connsiteX100" fmla="*/ 5879948 w 11795125"/>
              <a:gd name="connsiteY100" fmla="*/ 127724 h 6858000"/>
              <a:gd name="connsiteX101" fmla="*/ 4102884 w 11795125"/>
              <a:gd name="connsiteY101" fmla="*/ 123270 h 6858000"/>
              <a:gd name="connsiteX102" fmla="*/ 3877665 w 11795125"/>
              <a:gd name="connsiteY102" fmla="*/ 32818 h 6858000"/>
              <a:gd name="connsiteX103" fmla="*/ 0 w 11795125"/>
              <a:gd name="connsiteY103" fmla="*/ 0 h 6858000"/>
              <a:gd name="connsiteX104" fmla="*/ 3781476 w 11795125"/>
              <a:gd name="connsiteY104" fmla="*/ 0 h 6858000"/>
              <a:gd name="connsiteX105" fmla="*/ 3800985 w 11795125"/>
              <a:gd name="connsiteY105" fmla="*/ 47617 h 6858000"/>
              <a:gd name="connsiteX106" fmla="*/ 3766711 w 11795125"/>
              <a:gd name="connsiteY106" fmla="*/ 287889 h 6858000"/>
              <a:gd name="connsiteX107" fmla="*/ 2882037 w 11795125"/>
              <a:gd name="connsiteY107" fmla="*/ 1829098 h 6858000"/>
              <a:gd name="connsiteX108" fmla="*/ 2609888 w 11795125"/>
              <a:gd name="connsiteY108" fmla="*/ 1986223 h 6858000"/>
              <a:gd name="connsiteX109" fmla="*/ 832823 w 11795125"/>
              <a:gd name="connsiteY109" fmla="*/ 1981768 h 6858000"/>
              <a:gd name="connsiteX110" fmla="*/ 556879 w 11795125"/>
              <a:gd name="connsiteY110" fmla="*/ 1825733 h 6858000"/>
              <a:gd name="connsiteX111" fmla="*/ 79254 w 11795125"/>
              <a:gd name="connsiteY111" fmla="*/ 998462 h 6858000"/>
              <a:gd name="connsiteX112" fmla="*/ 0 w 11795125"/>
              <a:gd name="connsiteY112" fmla="*/ 861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11795125" h="6858000">
                <a:moveTo>
                  <a:pt x="4729712" y="4417922"/>
                </a:moveTo>
                <a:cubicBezTo>
                  <a:pt x="4729712" y="4417922"/>
                  <a:pt x="4729712" y="4417922"/>
                  <a:pt x="7234278" y="4419507"/>
                </a:cubicBezTo>
                <a:cubicBezTo>
                  <a:pt x="7396730" y="4419716"/>
                  <a:pt x="7544918" y="4503359"/>
                  <a:pt x="7626325" y="4644358"/>
                </a:cubicBezTo>
                <a:cubicBezTo>
                  <a:pt x="7626325" y="4644358"/>
                  <a:pt x="7626325" y="4644358"/>
                  <a:pt x="8882694" y="6820455"/>
                </a:cubicBezTo>
                <a:lnTo>
                  <a:pt x="8898077" y="6858000"/>
                </a:lnTo>
                <a:lnTo>
                  <a:pt x="3070863" y="6858000"/>
                </a:lnTo>
                <a:lnTo>
                  <a:pt x="3094823" y="6809422"/>
                </a:lnTo>
                <a:cubicBezTo>
                  <a:pt x="3094823" y="6809422"/>
                  <a:pt x="3094823" y="6809422"/>
                  <a:pt x="4345735" y="4639611"/>
                </a:cubicBezTo>
                <a:cubicBezTo>
                  <a:pt x="4422097" y="4501523"/>
                  <a:pt x="4571941" y="4415010"/>
                  <a:pt x="4729712" y="4417922"/>
                </a:cubicBezTo>
                <a:close/>
                <a:moveTo>
                  <a:pt x="2031302" y="2039301"/>
                </a:moveTo>
                <a:cubicBezTo>
                  <a:pt x="2031302" y="2039301"/>
                  <a:pt x="2031302" y="2039301"/>
                  <a:pt x="2747265" y="2039754"/>
                </a:cubicBezTo>
                <a:cubicBezTo>
                  <a:pt x="2793703" y="2039814"/>
                  <a:pt x="2836066" y="2063724"/>
                  <a:pt x="2859337" y="2104031"/>
                </a:cubicBezTo>
                <a:cubicBezTo>
                  <a:pt x="2859337" y="2104031"/>
                  <a:pt x="2859337" y="2104031"/>
                  <a:pt x="3218486" y="2726096"/>
                </a:cubicBezTo>
                <a:cubicBezTo>
                  <a:pt x="3240981" y="2765058"/>
                  <a:pt x="3241283" y="2815045"/>
                  <a:pt x="3217340" y="2853948"/>
                </a:cubicBezTo>
                <a:cubicBezTo>
                  <a:pt x="3217340" y="2853948"/>
                  <a:pt x="3217340" y="2853948"/>
                  <a:pt x="2860527" y="3475560"/>
                </a:cubicBezTo>
                <a:cubicBezTo>
                  <a:pt x="2838697" y="3515034"/>
                  <a:pt x="2795862" y="3539765"/>
                  <a:pt x="2750762" y="3538933"/>
                </a:cubicBezTo>
                <a:cubicBezTo>
                  <a:pt x="2750762" y="3538933"/>
                  <a:pt x="2750762" y="3538933"/>
                  <a:pt x="2034023" y="3537136"/>
                </a:cubicBezTo>
                <a:cubicBezTo>
                  <a:pt x="1988359" y="3538420"/>
                  <a:pt x="1945223" y="3513165"/>
                  <a:pt x="1922728" y="3474202"/>
                </a:cubicBezTo>
                <a:cubicBezTo>
                  <a:pt x="1922728" y="3474202"/>
                  <a:pt x="1922728" y="3474202"/>
                  <a:pt x="1563578" y="2852137"/>
                </a:cubicBezTo>
                <a:cubicBezTo>
                  <a:pt x="1540307" y="2811831"/>
                  <a:pt x="1540780" y="2763190"/>
                  <a:pt x="1563948" y="2722942"/>
                </a:cubicBezTo>
                <a:cubicBezTo>
                  <a:pt x="1563948" y="2722942"/>
                  <a:pt x="1563948" y="2722942"/>
                  <a:pt x="1921537" y="2102674"/>
                </a:cubicBezTo>
                <a:cubicBezTo>
                  <a:pt x="1943366" y="2063199"/>
                  <a:pt x="1986202" y="2038468"/>
                  <a:pt x="2031302" y="2039301"/>
                </a:cubicBezTo>
                <a:close/>
                <a:moveTo>
                  <a:pt x="9343478" y="1795745"/>
                </a:moveTo>
                <a:cubicBezTo>
                  <a:pt x="9343478" y="1795745"/>
                  <a:pt x="9343478" y="1795745"/>
                  <a:pt x="11620502" y="1797185"/>
                </a:cubicBezTo>
                <a:lnTo>
                  <a:pt x="11795125" y="1797296"/>
                </a:lnTo>
                <a:lnTo>
                  <a:pt x="11795125" y="6858000"/>
                </a:lnTo>
                <a:lnTo>
                  <a:pt x="8996698" y="6858000"/>
                </a:lnTo>
                <a:lnTo>
                  <a:pt x="8963663" y="6815289"/>
                </a:lnTo>
                <a:cubicBezTo>
                  <a:pt x="8963663" y="6815289"/>
                  <a:pt x="8963663" y="6815289"/>
                  <a:pt x="7707295" y="4639193"/>
                </a:cubicBezTo>
                <a:cubicBezTo>
                  <a:pt x="7625888" y="4498193"/>
                  <a:pt x="7627546" y="4328036"/>
                  <a:pt x="7708590" y="4187244"/>
                </a:cubicBezTo>
                <a:cubicBezTo>
                  <a:pt x="7708590" y="4187244"/>
                  <a:pt x="7708590" y="4187244"/>
                  <a:pt x="8959501" y="2017434"/>
                </a:cubicBezTo>
                <a:cubicBezTo>
                  <a:pt x="9035863" y="1879345"/>
                  <a:pt x="9185707" y="1792833"/>
                  <a:pt x="9343478" y="1795745"/>
                </a:cubicBezTo>
                <a:close/>
                <a:moveTo>
                  <a:pt x="3102644" y="1739841"/>
                </a:moveTo>
                <a:cubicBezTo>
                  <a:pt x="3102644" y="1739841"/>
                  <a:pt x="3102644" y="1739841"/>
                  <a:pt x="3385876" y="1740020"/>
                </a:cubicBezTo>
                <a:cubicBezTo>
                  <a:pt x="3404247" y="1740043"/>
                  <a:pt x="3421005" y="1749503"/>
                  <a:pt x="3430211" y="1765448"/>
                </a:cubicBezTo>
                <a:cubicBezTo>
                  <a:pt x="3430211" y="1765448"/>
                  <a:pt x="3430211" y="1765448"/>
                  <a:pt x="3572289" y="2011533"/>
                </a:cubicBezTo>
                <a:cubicBezTo>
                  <a:pt x="3581188" y="2026948"/>
                  <a:pt x="3581308" y="2046721"/>
                  <a:pt x="3571836" y="2062111"/>
                </a:cubicBezTo>
                <a:cubicBezTo>
                  <a:pt x="3571836" y="2062111"/>
                  <a:pt x="3571836" y="2062111"/>
                  <a:pt x="3430681" y="2308019"/>
                </a:cubicBezTo>
                <a:cubicBezTo>
                  <a:pt x="3422046" y="2323634"/>
                  <a:pt x="3405101" y="2333418"/>
                  <a:pt x="3387260" y="2333088"/>
                </a:cubicBezTo>
                <a:cubicBezTo>
                  <a:pt x="3387260" y="2333088"/>
                  <a:pt x="3387260" y="2333088"/>
                  <a:pt x="3103720" y="2332378"/>
                </a:cubicBezTo>
                <a:cubicBezTo>
                  <a:pt x="3085656" y="2332886"/>
                  <a:pt x="3068592" y="2322895"/>
                  <a:pt x="3059693" y="2307481"/>
                </a:cubicBezTo>
                <a:cubicBezTo>
                  <a:pt x="3059693" y="2307481"/>
                  <a:pt x="3059693" y="2307481"/>
                  <a:pt x="2917615" y="2061395"/>
                </a:cubicBezTo>
                <a:cubicBezTo>
                  <a:pt x="2908409" y="2045450"/>
                  <a:pt x="2908596" y="2026208"/>
                  <a:pt x="2917761" y="2010286"/>
                </a:cubicBezTo>
                <a:cubicBezTo>
                  <a:pt x="2917761" y="2010286"/>
                  <a:pt x="2917761" y="2010286"/>
                  <a:pt x="3059222" y="1764910"/>
                </a:cubicBezTo>
                <a:cubicBezTo>
                  <a:pt x="3067857" y="1749295"/>
                  <a:pt x="3084803" y="1739511"/>
                  <a:pt x="3102644" y="1739841"/>
                </a:cubicBezTo>
                <a:close/>
                <a:moveTo>
                  <a:pt x="3522963" y="1598675"/>
                </a:moveTo>
                <a:cubicBezTo>
                  <a:pt x="3522963" y="1598675"/>
                  <a:pt x="3522963" y="1598675"/>
                  <a:pt x="3625194" y="1598740"/>
                </a:cubicBezTo>
                <a:cubicBezTo>
                  <a:pt x="3631826" y="1598748"/>
                  <a:pt x="3637874" y="1602162"/>
                  <a:pt x="3641197" y="1607918"/>
                </a:cubicBezTo>
                <a:cubicBezTo>
                  <a:pt x="3641197" y="1607918"/>
                  <a:pt x="3641197" y="1607918"/>
                  <a:pt x="3692479" y="1696742"/>
                </a:cubicBezTo>
                <a:cubicBezTo>
                  <a:pt x="3695691" y="1702305"/>
                  <a:pt x="3695735" y="1709443"/>
                  <a:pt x="3692315" y="1714998"/>
                </a:cubicBezTo>
                <a:cubicBezTo>
                  <a:pt x="3692315" y="1714998"/>
                  <a:pt x="3692315" y="1714998"/>
                  <a:pt x="3641367" y="1803757"/>
                </a:cubicBezTo>
                <a:cubicBezTo>
                  <a:pt x="3638250" y="1809393"/>
                  <a:pt x="3632134" y="1812924"/>
                  <a:pt x="3625694" y="1812806"/>
                </a:cubicBezTo>
                <a:cubicBezTo>
                  <a:pt x="3625694" y="1812806"/>
                  <a:pt x="3625694" y="1812806"/>
                  <a:pt x="3523352" y="1812549"/>
                </a:cubicBezTo>
                <a:cubicBezTo>
                  <a:pt x="3516832" y="1812733"/>
                  <a:pt x="3510671" y="1809127"/>
                  <a:pt x="3507459" y="1803563"/>
                </a:cubicBezTo>
                <a:cubicBezTo>
                  <a:pt x="3507459" y="1803563"/>
                  <a:pt x="3507459" y="1803563"/>
                  <a:pt x="3456177" y="1714739"/>
                </a:cubicBezTo>
                <a:cubicBezTo>
                  <a:pt x="3452854" y="1708984"/>
                  <a:pt x="3452922" y="1702038"/>
                  <a:pt x="3456230" y="1696292"/>
                </a:cubicBezTo>
                <a:cubicBezTo>
                  <a:pt x="3456230" y="1696292"/>
                  <a:pt x="3456230" y="1696292"/>
                  <a:pt x="3507290" y="1607724"/>
                </a:cubicBezTo>
                <a:cubicBezTo>
                  <a:pt x="3510406" y="1602087"/>
                  <a:pt x="3516523" y="1598556"/>
                  <a:pt x="3522963" y="1598675"/>
                </a:cubicBezTo>
                <a:close/>
                <a:moveTo>
                  <a:pt x="4199803" y="1370724"/>
                </a:moveTo>
                <a:cubicBezTo>
                  <a:pt x="4199803" y="1370724"/>
                  <a:pt x="4199803" y="1370724"/>
                  <a:pt x="4537019" y="1370938"/>
                </a:cubicBezTo>
                <a:cubicBezTo>
                  <a:pt x="4558892" y="1370965"/>
                  <a:pt x="4578843" y="1382227"/>
                  <a:pt x="4589804" y="1401211"/>
                </a:cubicBezTo>
                <a:cubicBezTo>
                  <a:pt x="4589804" y="1401211"/>
                  <a:pt x="4589804" y="1401211"/>
                  <a:pt x="4758963" y="1694203"/>
                </a:cubicBezTo>
                <a:cubicBezTo>
                  <a:pt x="4769558" y="1712554"/>
                  <a:pt x="4769700" y="1736097"/>
                  <a:pt x="4758423" y="1754421"/>
                </a:cubicBezTo>
                <a:cubicBezTo>
                  <a:pt x="4758423" y="1754421"/>
                  <a:pt x="4758423" y="1754421"/>
                  <a:pt x="4590365" y="2047199"/>
                </a:cubicBezTo>
                <a:cubicBezTo>
                  <a:pt x="4580083" y="2065790"/>
                  <a:pt x="4559908" y="2077438"/>
                  <a:pt x="4538665" y="2077046"/>
                </a:cubicBezTo>
                <a:cubicBezTo>
                  <a:pt x="4538665" y="2077046"/>
                  <a:pt x="4538665" y="2077046"/>
                  <a:pt x="4201084" y="2076201"/>
                </a:cubicBezTo>
                <a:cubicBezTo>
                  <a:pt x="4179577" y="2076805"/>
                  <a:pt x="4159259" y="2064910"/>
                  <a:pt x="4148664" y="2046559"/>
                </a:cubicBezTo>
                <a:cubicBezTo>
                  <a:pt x="4148664" y="2046559"/>
                  <a:pt x="4148664" y="2046559"/>
                  <a:pt x="3979505" y="1753567"/>
                </a:cubicBezTo>
                <a:cubicBezTo>
                  <a:pt x="3968545" y="1734583"/>
                  <a:pt x="3968768" y="1711673"/>
                  <a:pt x="3979680" y="1692718"/>
                </a:cubicBezTo>
                <a:cubicBezTo>
                  <a:pt x="3979680" y="1692718"/>
                  <a:pt x="3979680" y="1692718"/>
                  <a:pt x="4148104" y="1400573"/>
                </a:cubicBezTo>
                <a:cubicBezTo>
                  <a:pt x="4158385" y="1381980"/>
                  <a:pt x="4178560" y="1370332"/>
                  <a:pt x="4199803" y="1370724"/>
                </a:cubicBezTo>
                <a:close/>
                <a:moveTo>
                  <a:pt x="3525946" y="1141304"/>
                </a:moveTo>
                <a:cubicBezTo>
                  <a:pt x="3525946" y="1141304"/>
                  <a:pt x="3525946" y="1141304"/>
                  <a:pt x="3719554" y="1141427"/>
                </a:cubicBezTo>
                <a:cubicBezTo>
                  <a:pt x="3732112" y="1141443"/>
                  <a:pt x="3743567" y="1147909"/>
                  <a:pt x="3749860" y="1158808"/>
                </a:cubicBezTo>
                <a:cubicBezTo>
                  <a:pt x="3749860" y="1158808"/>
                  <a:pt x="3749860" y="1158808"/>
                  <a:pt x="3846980" y="1327024"/>
                </a:cubicBezTo>
                <a:cubicBezTo>
                  <a:pt x="3853063" y="1337561"/>
                  <a:pt x="3853144" y="1351077"/>
                  <a:pt x="3846670" y="1361598"/>
                </a:cubicBezTo>
                <a:cubicBezTo>
                  <a:pt x="3846670" y="1361598"/>
                  <a:pt x="3846670" y="1361598"/>
                  <a:pt x="3750182" y="1529691"/>
                </a:cubicBezTo>
                <a:cubicBezTo>
                  <a:pt x="3744279" y="1540366"/>
                  <a:pt x="3732695" y="1547054"/>
                  <a:pt x="3720499" y="1546828"/>
                </a:cubicBezTo>
                <a:cubicBezTo>
                  <a:pt x="3720499" y="1546828"/>
                  <a:pt x="3720499" y="1546828"/>
                  <a:pt x="3526682" y="1546343"/>
                </a:cubicBezTo>
                <a:cubicBezTo>
                  <a:pt x="3514334" y="1546689"/>
                  <a:pt x="3502669" y="1539861"/>
                  <a:pt x="3496586" y="1529324"/>
                </a:cubicBezTo>
                <a:cubicBezTo>
                  <a:pt x="3496586" y="1529324"/>
                  <a:pt x="3496586" y="1529324"/>
                  <a:pt x="3399466" y="1361108"/>
                </a:cubicBezTo>
                <a:cubicBezTo>
                  <a:pt x="3393173" y="1350208"/>
                  <a:pt x="3393302" y="1337055"/>
                  <a:pt x="3399566" y="1326172"/>
                </a:cubicBezTo>
                <a:cubicBezTo>
                  <a:pt x="3399566" y="1326172"/>
                  <a:pt x="3399566" y="1326172"/>
                  <a:pt x="3496264" y="1158441"/>
                </a:cubicBezTo>
                <a:cubicBezTo>
                  <a:pt x="3502167" y="1147767"/>
                  <a:pt x="3513750" y="1141079"/>
                  <a:pt x="3525946" y="1141304"/>
                </a:cubicBezTo>
                <a:close/>
                <a:moveTo>
                  <a:pt x="3955878" y="173494"/>
                </a:moveTo>
                <a:cubicBezTo>
                  <a:pt x="3955878" y="173494"/>
                  <a:pt x="3955878" y="173494"/>
                  <a:pt x="4500068" y="173838"/>
                </a:cubicBezTo>
                <a:cubicBezTo>
                  <a:pt x="4535365" y="173884"/>
                  <a:pt x="4567564" y="192057"/>
                  <a:pt x="4585252" y="222694"/>
                </a:cubicBezTo>
                <a:cubicBezTo>
                  <a:pt x="4585252" y="222694"/>
                  <a:pt x="4585252" y="222694"/>
                  <a:pt x="4858234" y="695514"/>
                </a:cubicBezTo>
                <a:cubicBezTo>
                  <a:pt x="4875332" y="725128"/>
                  <a:pt x="4875562" y="763121"/>
                  <a:pt x="4857363" y="792690"/>
                </a:cubicBezTo>
                <a:cubicBezTo>
                  <a:pt x="4857363" y="792690"/>
                  <a:pt x="4857363" y="792690"/>
                  <a:pt x="4586156" y="1265167"/>
                </a:cubicBezTo>
                <a:cubicBezTo>
                  <a:pt x="4569564" y="1295169"/>
                  <a:pt x="4537006" y="1313967"/>
                  <a:pt x="4502727" y="1313334"/>
                </a:cubicBezTo>
                <a:cubicBezTo>
                  <a:pt x="4502727" y="1313334"/>
                  <a:pt x="4502727" y="1313334"/>
                  <a:pt x="3957947" y="1311968"/>
                </a:cubicBezTo>
                <a:cubicBezTo>
                  <a:pt x="3923239" y="1312944"/>
                  <a:pt x="3890452" y="1293749"/>
                  <a:pt x="3873354" y="1264134"/>
                </a:cubicBezTo>
                <a:cubicBezTo>
                  <a:pt x="3873354" y="1264134"/>
                  <a:pt x="3873354" y="1264134"/>
                  <a:pt x="3600372" y="791315"/>
                </a:cubicBezTo>
                <a:cubicBezTo>
                  <a:pt x="3582684" y="760678"/>
                  <a:pt x="3583043" y="723707"/>
                  <a:pt x="3600653" y="693116"/>
                </a:cubicBezTo>
                <a:cubicBezTo>
                  <a:pt x="3600653" y="693116"/>
                  <a:pt x="3600653" y="693116"/>
                  <a:pt x="3872449" y="221662"/>
                </a:cubicBezTo>
                <a:cubicBezTo>
                  <a:pt x="3889041" y="191658"/>
                  <a:pt x="3921599" y="172861"/>
                  <a:pt x="3955878" y="173494"/>
                </a:cubicBezTo>
                <a:close/>
                <a:moveTo>
                  <a:pt x="3852283" y="0"/>
                </a:moveTo>
                <a:lnTo>
                  <a:pt x="6130031" y="0"/>
                </a:lnTo>
                <a:lnTo>
                  <a:pt x="6102465" y="36730"/>
                </a:lnTo>
                <a:cubicBezTo>
                  <a:pt x="6044520" y="95168"/>
                  <a:pt x="5963814" y="129272"/>
                  <a:pt x="5879948" y="127724"/>
                </a:cubicBezTo>
                <a:cubicBezTo>
                  <a:pt x="5879948" y="127724"/>
                  <a:pt x="5879948" y="127724"/>
                  <a:pt x="4102884" y="123270"/>
                </a:cubicBezTo>
                <a:cubicBezTo>
                  <a:pt x="4017972" y="125657"/>
                  <a:pt x="3936583" y="91034"/>
                  <a:pt x="3877665" y="32818"/>
                </a:cubicBezTo>
                <a:close/>
                <a:moveTo>
                  <a:pt x="0" y="0"/>
                </a:moveTo>
                <a:lnTo>
                  <a:pt x="3781476" y="0"/>
                </a:lnTo>
                <a:lnTo>
                  <a:pt x="3800985" y="47617"/>
                </a:lnTo>
                <a:cubicBezTo>
                  <a:pt x="3821943" y="127749"/>
                  <a:pt x="3811234" y="215546"/>
                  <a:pt x="3766711" y="287889"/>
                </a:cubicBezTo>
                <a:cubicBezTo>
                  <a:pt x="3766711" y="287889"/>
                  <a:pt x="3766711" y="287889"/>
                  <a:pt x="2882037" y="1829098"/>
                </a:cubicBezTo>
                <a:cubicBezTo>
                  <a:pt x="2827913" y="1926970"/>
                  <a:pt x="2721708" y="1988287"/>
                  <a:pt x="2609888" y="1986223"/>
                </a:cubicBezTo>
                <a:cubicBezTo>
                  <a:pt x="2609888" y="1986223"/>
                  <a:pt x="2609888" y="1986223"/>
                  <a:pt x="832823" y="1981768"/>
                </a:cubicBezTo>
                <a:cubicBezTo>
                  <a:pt x="719607" y="1984952"/>
                  <a:pt x="612654" y="1922338"/>
                  <a:pt x="556879" y="1825733"/>
                </a:cubicBezTo>
                <a:cubicBezTo>
                  <a:pt x="556879" y="1825733"/>
                  <a:pt x="556879" y="1825733"/>
                  <a:pt x="79254" y="998462"/>
                </a:cubicBezTo>
                <a:lnTo>
                  <a:pt x="0" y="861190"/>
                </a:lnTo>
                <a:close/>
              </a:path>
            </a:pathLst>
          </a:custGeom>
          <a:solidFill>
            <a:schemeClr val="bg1">
              <a:lumMod val="95000"/>
            </a:schemeClr>
          </a:solidFill>
        </p:spPr>
        <p:txBody>
          <a:bodyPr wrap="square" tIns="864000" rtlCol="0">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 Ekleme veya Sürükleyip Bırakma</a:t>
            </a:r>
          </a:p>
        </p:txBody>
      </p:sp>
      <p:sp>
        <p:nvSpPr>
          <p:cNvPr id="2" name="Başlık 1">
            <a:extLst>
              <a:ext uri="{FF2B5EF4-FFF2-40B4-BE49-F238E27FC236}">
                <a16:creationId xmlns="" xmlns:a16="http://schemas.microsoft.com/office/drawing/2014/main" id="{00F23EB7-E336-46EB-A4A0-3DB7A6BF4CE1}"/>
              </a:ext>
            </a:extLst>
          </p:cNvPr>
          <p:cNvSpPr>
            <a:spLocks noGrp="1"/>
          </p:cNvSpPr>
          <p:nvPr>
            <p:ph type="ctrTitle" hasCustomPrompt="1"/>
          </p:nvPr>
        </p:nvSpPr>
        <p:spPr>
          <a:xfrm>
            <a:off x="3866117" y="1816509"/>
            <a:ext cx="4459766" cy="3146839"/>
          </a:xfrm>
          <a:prstGeom prst="roundRect">
            <a:avLst>
              <a:gd name="adj" fmla="val 2139"/>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180000" rIns="180000" bIns="180000" rtlCol="0" anchor="t"/>
          <a:lstStyle>
            <a:lvl1pPr algn="l">
              <a:lnSpc>
                <a:spcPts val="4500"/>
              </a:lnSpc>
              <a:defRPr sz="4000" b="1" spc="-300">
                <a:solidFill>
                  <a:schemeClr val="bg1">
                    <a:lumMod val="95000"/>
                  </a:schemeClr>
                </a:solidFill>
              </a:defRPr>
            </a:lvl1pPr>
          </a:lstStyle>
          <a:p>
            <a:pPr rtl="0"/>
            <a:r>
              <a:rPr lang="tr-TR" dirty="0"/>
              <a:t>Ayırıcıyı slayt başlığını düzenlemek için tıklayın</a:t>
            </a:r>
          </a:p>
        </p:txBody>
      </p:sp>
      <p:sp>
        <p:nvSpPr>
          <p:cNvPr id="3" name="Alt Başlık 2">
            <a:extLst>
              <a:ext uri="{FF2B5EF4-FFF2-40B4-BE49-F238E27FC236}">
                <a16:creationId xmlns="" xmlns:a16="http://schemas.microsoft.com/office/drawing/2014/main" id="{C9980B88-3F4A-4688-9ED0-17EF37E62D93}"/>
              </a:ext>
            </a:extLst>
          </p:cNvPr>
          <p:cNvSpPr>
            <a:spLocks noGrp="1"/>
          </p:cNvSpPr>
          <p:nvPr>
            <p:ph type="subTitle" idx="1" hasCustomPrompt="1"/>
          </p:nvPr>
        </p:nvSpPr>
        <p:spPr>
          <a:xfrm>
            <a:off x="4048124" y="3795246"/>
            <a:ext cx="4000500" cy="997905"/>
          </a:xfrm>
          <a:noFill/>
        </p:spPr>
        <p:txBody>
          <a:bodyPr lIns="0" tIns="0" rIns="0" bIns="0" rtlCol="0"/>
          <a:lstStyle>
            <a:lvl1pPr marL="0" indent="0" algn="l">
              <a:buNone/>
              <a:defRPr sz="2100">
                <a:solidFill>
                  <a:schemeClr val="bg1">
                    <a:lumMod val="9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tr-TR" dirty="0"/>
              <a:t>Asıl alt başlık stilini düzenlemek için tıklatın</a:t>
            </a:r>
          </a:p>
        </p:txBody>
      </p:sp>
      <p:sp>
        <p:nvSpPr>
          <p:cNvPr id="4" name="Alt Bilgi Yer Tutucusu 3">
            <a:extLst>
              <a:ext uri="{FF2B5EF4-FFF2-40B4-BE49-F238E27FC236}">
                <a16:creationId xmlns="" xmlns:a16="http://schemas.microsoft.com/office/drawing/2014/main" id="{734B1E83-6080-4D35-A216-8E5C399023B2}"/>
              </a:ext>
            </a:extLst>
          </p:cNvPr>
          <p:cNvSpPr>
            <a:spLocks noGrp="1"/>
          </p:cNvSpPr>
          <p:nvPr>
            <p:ph type="ftr" sz="quarter" idx="11"/>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0DE95353-8EE1-49C9-ADAC-E76BD49D222D}"/>
              </a:ext>
            </a:extLst>
          </p:cNvPr>
          <p:cNvSpPr>
            <a:spLocks noGrp="1"/>
          </p:cNvSpPr>
          <p:nvPr>
            <p:ph type="sldNum" sz="quarter" idx="12"/>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62273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çerik Fotoğrafı 1">
    <p:spTree>
      <p:nvGrpSpPr>
        <p:cNvPr id="1" name=""/>
        <p:cNvGrpSpPr/>
        <p:nvPr/>
      </p:nvGrpSpPr>
      <p:grpSpPr>
        <a:xfrm>
          <a:off x="0" y="0"/>
          <a:ext cx="0" cy="0"/>
          <a:chOff x="0" y="0"/>
          <a:chExt cx="0" cy="0"/>
        </a:xfrm>
      </p:grpSpPr>
      <p:sp>
        <p:nvSpPr>
          <p:cNvPr id="11" name="Resim Yer Tutucusu 10">
            <a:extLst>
              <a:ext uri="{FF2B5EF4-FFF2-40B4-BE49-F238E27FC236}">
                <a16:creationId xmlns="" xmlns:a16="http://schemas.microsoft.com/office/drawing/2014/main" id="{A7D77123-FDC4-48FD-9EFB-8A84F6069060}"/>
              </a:ext>
            </a:extLst>
          </p:cNvPr>
          <p:cNvSpPr>
            <a:spLocks noGrp="1"/>
          </p:cNvSpPr>
          <p:nvPr>
            <p:ph type="pic" sz="quarter" idx="14" hasCustomPrompt="1"/>
          </p:nvPr>
        </p:nvSpPr>
        <p:spPr>
          <a:xfrm>
            <a:off x="6481149" y="1684742"/>
            <a:ext cx="4904790" cy="433376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rtlCol="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Fotoğrafınızı ekleyin veya sürükleyip bırakın</a:t>
            </a:r>
          </a:p>
        </p:txBody>
      </p:sp>
      <p:sp>
        <p:nvSpPr>
          <p:cNvPr id="2" name="Başlık 1">
            <a:extLst>
              <a:ext uri="{FF2B5EF4-FFF2-40B4-BE49-F238E27FC236}">
                <a16:creationId xmlns="" xmlns:a16="http://schemas.microsoft.com/office/drawing/2014/main" id="{40EE479C-D1F6-4BAC-80D2-90EF74E3261A}"/>
              </a:ext>
            </a:extLst>
          </p:cNvPr>
          <p:cNvSpPr>
            <a:spLocks noGrp="1"/>
          </p:cNvSpPr>
          <p:nvPr>
            <p:ph type="title" hasCustomPrompt="1"/>
          </p:nvPr>
        </p:nvSpPr>
        <p:spPr>
          <a:xfrm>
            <a:off x="432000" y="432000"/>
            <a:ext cx="5472000" cy="432000"/>
          </a:xfrm>
        </p:spPr>
        <p:txBody>
          <a:bodyPr rtlCol="0"/>
          <a:lstStyle>
            <a:lvl1pPr>
              <a:defRPr sz="2400">
                <a:solidFill>
                  <a:schemeClr val="tx1">
                    <a:lumMod val="75000"/>
                    <a:lumOff val="25000"/>
                  </a:schemeClr>
                </a:solidFill>
              </a:defRPr>
            </a:lvl1pPr>
          </a:lstStyle>
          <a:p>
            <a:pPr rtl="0"/>
            <a:r>
              <a:rPr lang="tr-TR" dirty="0"/>
              <a:t>Sayfa başlığını düzenlemek için tıklayın</a:t>
            </a:r>
          </a:p>
        </p:txBody>
      </p:sp>
      <p:sp>
        <p:nvSpPr>
          <p:cNvPr id="10" name="Alt Başlık 2">
            <a:extLst>
              <a:ext uri="{FF2B5EF4-FFF2-40B4-BE49-F238E27FC236}">
                <a16:creationId xmlns=""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A22238F2-C6EC-476F-8371-119AECBA5622}"/>
              </a:ext>
            </a:extLst>
          </p:cNvPr>
          <p:cNvSpPr>
            <a:spLocks noGrp="1"/>
          </p:cNvSpPr>
          <p:nvPr>
            <p:ph sz="half" idx="1"/>
          </p:nvPr>
        </p:nvSpPr>
        <p:spPr>
          <a:xfrm>
            <a:off x="432000" y="1511566"/>
            <a:ext cx="5472000" cy="4680434"/>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57847F90-9DB6-4832-9EB7-393AADAE8B70}"/>
              </a:ext>
            </a:extLst>
          </p:cNvPr>
          <p:cNvSpPr>
            <a:spLocks noGrp="1"/>
          </p:cNvSpPr>
          <p:nvPr>
            <p:ph type="ftr" sz="quarter" idx="13"/>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0505ED12-A431-4761-87A4-F05164BE0221}"/>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1350103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çerik Fotoğrafı 2">
    <p:spTree>
      <p:nvGrpSpPr>
        <p:cNvPr id="1" name=""/>
        <p:cNvGrpSpPr/>
        <p:nvPr/>
      </p:nvGrpSpPr>
      <p:grpSpPr>
        <a:xfrm>
          <a:off x="0" y="0"/>
          <a:ext cx="0" cy="0"/>
          <a:chOff x="0" y="0"/>
          <a:chExt cx="0" cy="0"/>
        </a:xfrm>
      </p:grpSpPr>
      <p:sp>
        <p:nvSpPr>
          <p:cNvPr id="13" name="Resim Yer Tutucusu 12">
            <a:extLst>
              <a:ext uri="{FF2B5EF4-FFF2-40B4-BE49-F238E27FC236}">
                <a16:creationId xmlns="" xmlns:a16="http://schemas.microsoft.com/office/drawing/2014/main" id="{C64B33BB-8F3A-42CE-BBDA-D08AA3266737}"/>
              </a:ext>
            </a:extLst>
          </p:cNvPr>
          <p:cNvSpPr>
            <a:spLocks noGrp="1"/>
          </p:cNvSpPr>
          <p:nvPr>
            <p:ph type="pic" sz="quarter" idx="36" hasCustomPrompt="1"/>
          </p:nvPr>
        </p:nvSpPr>
        <p:spPr>
          <a:xfrm>
            <a:off x="6282692" y="432000"/>
            <a:ext cx="5511800" cy="5760000"/>
          </a:xfrm>
          <a:custGeom>
            <a:avLst/>
            <a:gdLst>
              <a:gd name="connsiteX0" fmla="*/ 193823 w 5511800"/>
              <a:gd name="connsiteY0" fmla="*/ 0 h 5760000"/>
              <a:gd name="connsiteX1" fmla="*/ 5511800 w 5511800"/>
              <a:gd name="connsiteY1" fmla="*/ 0 h 5760000"/>
              <a:gd name="connsiteX2" fmla="*/ 5511800 w 5511800"/>
              <a:gd name="connsiteY2" fmla="*/ 5760000 h 5760000"/>
              <a:gd name="connsiteX3" fmla="*/ 193823 w 5511800"/>
              <a:gd name="connsiteY3" fmla="*/ 5760000 h 5760000"/>
              <a:gd name="connsiteX4" fmla="*/ 3937 w 5511800"/>
              <a:gd name="connsiteY4" fmla="*/ 5605239 h 5760000"/>
              <a:gd name="connsiteX5" fmla="*/ 0 w 5511800"/>
              <a:gd name="connsiteY5" fmla="*/ 5566186 h 5760000"/>
              <a:gd name="connsiteX6" fmla="*/ 0 w 5511800"/>
              <a:gd name="connsiteY6" fmla="*/ 193814 h 5760000"/>
              <a:gd name="connsiteX7" fmla="*/ 3937 w 5511800"/>
              <a:gd name="connsiteY7" fmla="*/ 154762 h 5760000"/>
              <a:gd name="connsiteX8" fmla="*/ 193823 w 5511800"/>
              <a:gd name="connsiteY8" fmla="*/ 0 h 57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1800" h="5760000">
                <a:moveTo>
                  <a:pt x="193823" y="0"/>
                </a:moveTo>
                <a:lnTo>
                  <a:pt x="5511800" y="0"/>
                </a:lnTo>
                <a:lnTo>
                  <a:pt x="5511800" y="5760000"/>
                </a:lnTo>
                <a:lnTo>
                  <a:pt x="193823" y="5760000"/>
                </a:lnTo>
                <a:cubicBezTo>
                  <a:pt x="100158" y="5760000"/>
                  <a:pt x="22011" y="5693561"/>
                  <a:pt x="3937" y="5605239"/>
                </a:cubicBezTo>
                <a:lnTo>
                  <a:pt x="0" y="5566186"/>
                </a:lnTo>
                <a:lnTo>
                  <a:pt x="0" y="193814"/>
                </a:lnTo>
                <a:lnTo>
                  <a:pt x="3937" y="154762"/>
                </a:lnTo>
                <a:cubicBezTo>
                  <a:pt x="22011" y="66440"/>
                  <a:pt x="100158" y="0"/>
                  <a:pt x="193823" y="0"/>
                </a:cubicBezTo>
                <a:close/>
              </a:path>
            </a:pathLst>
          </a:custGeom>
        </p:spPr>
        <p:txBody>
          <a:bodyPr wrap="square" tIns="0" rtlCol="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 Ekleme veya Sürükleyip Bırakma</a:t>
            </a:r>
          </a:p>
        </p:txBody>
      </p:sp>
      <p:sp>
        <p:nvSpPr>
          <p:cNvPr id="2" name="Başlık 1">
            <a:extLst>
              <a:ext uri="{FF2B5EF4-FFF2-40B4-BE49-F238E27FC236}">
                <a16:creationId xmlns="" xmlns:a16="http://schemas.microsoft.com/office/drawing/2014/main" id="{40EE479C-D1F6-4BAC-80D2-90EF74E3261A}"/>
              </a:ext>
            </a:extLst>
          </p:cNvPr>
          <p:cNvSpPr>
            <a:spLocks noGrp="1"/>
          </p:cNvSpPr>
          <p:nvPr>
            <p:ph type="title" hasCustomPrompt="1"/>
          </p:nvPr>
        </p:nvSpPr>
        <p:spPr>
          <a:xfrm>
            <a:off x="432000" y="432000"/>
            <a:ext cx="5472000" cy="432000"/>
          </a:xfrm>
        </p:spPr>
        <p:txBody>
          <a:bodyPr rtlCol="0"/>
          <a:lstStyle>
            <a:lvl1pPr>
              <a:defRPr sz="2400">
                <a:solidFill>
                  <a:schemeClr val="tx1">
                    <a:lumMod val="75000"/>
                    <a:lumOff val="25000"/>
                  </a:schemeClr>
                </a:solidFill>
              </a:defRPr>
            </a:lvl1pPr>
          </a:lstStyle>
          <a:p>
            <a:pPr rtl="0"/>
            <a:r>
              <a:rPr lang="tr-TR" dirty="0"/>
              <a:t>Sayfa başlığını düzenlemek için tıklayın</a:t>
            </a:r>
          </a:p>
        </p:txBody>
      </p:sp>
      <p:sp>
        <p:nvSpPr>
          <p:cNvPr id="10" name="Alt Başlık 2">
            <a:extLst>
              <a:ext uri="{FF2B5EF4-FFF2-40B4-BE49-F238E27FC236}">
                <a16:creationId xmlns=""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A22238F2-C6EC-476F-8371-119AECBA5622}"/>
              </a:ext>
            </a:extLst>
          </p:cNvPr>
          <p:cNvSpPr>
            <a:spLocks noGrp="1"/>
          </p:cNvSpPr>
          <p:nvPr>
            <p:ph sz="half" idx="1"/>
          </p:nvPr>
        </p:nvSpPr>
        <p:spPr>
          <a:xfrm>
            <a:off x="432000" y="1511566"/>
            <a:ext cx="5472000" cy="4680434"/>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57847F90-9DB6-4832-9EB7-393AADAE8B70}"/>
              </a:ext>
            </a:extLst>
          </p:cNvPr>
          <p:cNvSpPr>
            <a:spLocks noGrp="1"/>
          </p:cNvSpPr>
          <p:nvPr>
            <p:ph type="ftr" sz="quarter" idx="13"/>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0505ED12-A431-4761-87A4-F05164BE0221}"/>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1416292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çerik Fotoğrafı 3">
    <p:spTree>
      <p:nvGrpSpPr>
        <p:cNvPr id="1" name=""/>
        <p:cNvGrpSpPr/>
        <p:nvPr/>
      </p:nvGrpSpPr>
      <p:grpSpPr>
        <a:xfrm>
          <a:off x="0" y="0"/>
          <a:ext cx="0" cy="0"/>
          <a:chOff x="0" y="0"/>
          <a:chExt cx="0" cy="0"/>
        </a:xfrm>
      </p:grpSpPr>
      <p:sp>
        <p:nvSpPr>
          <p:cNvPr id="11" name="Resim Yer Tutucusu 10">
            <a:extLst>
              <a:ext uri="{FF2B5EF4-FFF2-40B4-BE49-F238E27FC236}">
                <a16:creationId xmlns="" xmlns:a16="http://schemas.microsoft.com/office/drawing/2014/main" id="{A7D77123-FDC4-48FD-9EFB-8A84F6069060}"/>
              </a:ext>
            </a:extLst>
          </p:cNvPr>
          <p:cNvSpPr>
            <a:spLocks noGrp="1"/>
          </p:cNvSpPr>
          <p:nvPr>
            <p:ph type="pic" sz="quarter" idx="14" hasCustomPrompt="1"/>
          </p:nvPr>
        </p:nvSpPr>
        <p:spPr>
          <a:xfrm>
            <a:off x="6812170" y="237629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rtlCol="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Fotoğrafınızı ekleyin veya sürükleyip bırakın</a:t>
            </a:r>
          </a:p>
        </p:txBody>
      </p:sp>
      <p:sp>
        <p:nvSpPr>
          <p:cNvPr id="2" name="Başlık 1">
            <a:extLst>
              <a:ext uri="{FF2B5EF4-FFF2-40B4-BE49-F238E27FC236}">
                <a16:creationId xmlns="" xmlns:a16="http://schemas.microsoft.com/office/drawing/2014/main" id="{40EE479C-D1F6-4BAC-80D2-90EF74E3261A}"/>
              </a:ext>
            </a:extLst>
          </p:cNvPr>
          <p:cNvSpPr>
            <a:spLocks noGrp="1"/>
          </p:cNvSpPr>
          <p:nvPr>
            <p:ph type="title" hasCustomPrompt="1"/>
          </p:nvPr>
        </p:nvSpPr>
        <p:spPr>
          <a:xfrm>
            <a:off x="432000" y="432000"/>
            <a:ext cx="5472000" cy="432000"/>
          </a:xfrm>
        </p:spPr>
        <p:txBody>
          <a:bodyPr rtlCol="0"/>
          <a:lstStyle>
            <a:lvl1pPr>
              <a:defRPr sz="2400">
                <a:solidFill>
                  <a:schemeClr val="tx1">
                    <a:lumMod val="75000"/>
                    <a:lumOff val="25000"/>
                  </a:schemeClr>
                </a:solidFill>
              </a:defRPr>
            </a:lvl1pPr>
          </a:lstStyle>
          <a:p>
            <a:pPr rtl="0"/>
            <a:r>
              <a:rPr lang="tr-TR" dirty="0"/>
              <a:t>Sayfa başlığını düzenlemek için tıklayın</a:t>
            </a:r>
          </a:p>
        </p:txBody>
      </p:sp>
      <p:sp>
        <p:nvSpPr>
          <p:cNvPr id="10" name="Alt Başlık 2">
            <a:extLst>
              <a:ext uri="{FF2B5EF4-FFF2-40B4-BE49-F238E27FC236}">
                <a16:creationId xmlns="" xmlns:a16="http://schemas.microsoft.com/office/drawing/2014/main" id="{3FAEED1D-0E66-4F74-9455-675F5CB7EAD4}"/>
              </a:ext>
            </a:extLst>
          </p:cNvPr>
          <p:cNvSpPr>
            <a:spLocks noGrp="1"/>
          </p:cNvSpPr>
          <p:nvPr>
            <p:ph type="body" sz="quarter" idx="32" hasCustomPrompt="1"/>
          </p:nvPr>
        </p:nvSpPr>
        <p:spPr>
          <a:xfrm>
            <a:off x="431801" y="1008000"/>
            <a:ext cx="5472000"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İçerik Yer Tutucusu 2">
            <a:extLst>
              <a:ext uri="{FF2B5EF4-FFF2-40B4-BE49-F238E27FC236}">
                <a16:creationId xmlns="" xmlns:a16="http://schemas.microsoft.com/office/drawing/2014/main" id="{A22238F2-C6EC-476F-8371-119AECBA5622}"/>
              </a:ext>
            </a:extLst>
          </p:cNvPr>
          <p:cNvSpPr>
            <a:spLocks noGrp="1"/>
          </p:cNvSpPr>
          <p:nvPr>
            <p:ph sz="half" idx="1"/>
          </p:nvPr>
        </p:nvSpPr>
        <p:spPr>
          <a:xfrm>
            <a:off x="432000" y="1511566"/>
            <a:ext cx="5472000" cy="4680434"/>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4" name="Alt Bilgi Yer Tutucusu 3">
            <a:extLst>
              <a:ext uri="{FF2B5EF4-FFF2-40B4-BE49-F238E27FC236}">
                <a16:creationId xmlns="" xmlns:a16="http://schemas.microsoft.com/office/drawing/2014/main" id="{57847F90-9DB6-4832-9EB7-393AADAE8B70}"/>
              </a:ext>
            </a:extLst>
          </p:cNvPr>
          <p:cNvSpPr>
            <a:spLocks noGrp="1"/>
          </p:cNvSpPr>
          <p:nvPr>
            <p:ph type="ftr" sz="quarter" idx="13"/>
          </p:nvPr>
        </p:nvSpPr>
        <p:spPr/>
        <p:txBody>
          <a:bodyPr rtlCol="0"/>
          <a:lstStyle/>
          <a:p>
            <a:pPr rtl="0"/>
            <a:r>
              <a:rPr lang="tr-TR" dirty="0"/>
              <a:t>Alt bilgi ekleme</a:t>
            </a:r>
          </a:p>
        </p:txBody>
      </p:sp>
      <p:sp>
        <p:nvSpPr>
          <p:cNvPr id="5" name="Slayt Numarası Yer Tutucusu 4">
            <a:extLst>
              <a:ext uri="{FF2B5EF4-FFF2-40B4-BE49-F238E27FC236}">
                <a16:creationId xmlns="" xmlns:a16="http://schemas.microsoft.com/office/drawing/2014/main" id="{0505ED12-A431-4761-87A4-F05164BE0221}"/>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
        <p:nvSpPr>
          <p:cNvPr id="8" name="Resim Yer Tutucusu 7">
            <a:extLst>
              <a:ext uri="{FF2B5EF4-FFF2-40B4-BE49-F238E27FC236}">
                <a16:creationId xmlns="" xmlns:a16="http://schemas.microsoft.com/office/drawing/2014/main" id="{01317B12-44C8-4227-9EB8-973D2226E63F}"/>
              </a:ext>
            </a:extLst>
          </p:cNvPr>
          <p:cNvSpPr>
            <a:spLocks noGrp="1"/>
          </p:cNvSpPr>
          <p:nvPr>
            <p:ph type="pic" sz="quarter" idx="34" hasCustomPrompt="1"/>
          </p:nvPr>
        </p:nvSpPr>
        <p:spPr>
          <a:xfrm>
            <a:off x="8812420" y="1176148"/>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rtlCol="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Fotoğrafınızı ekleyin veya sürükleyip bırakın</a:t>
            </a:r>
          </a:p>
        </p:txBody>
      </p:sp>
      <p:sp>
        <p:nvSpPr>
          <p:cNvPr id="9" name="Resim Yer Tutucusu 8">
            <a:extLst>
              <a:ext uri="{FF2B5EF4-FFF2-40B4-BE49-F238E27FC236}">
                <a16:creationId xmlns="" xmlns:a16="http://schemas.microsoft.com/office/drawing/2014/main" id="{1AD2255F-36DA-4BDE-B54D-F94F14B68B6C}"/>
              </a:ext>
            </a:extLst>
          </p:cNvPr>
          <p:cNvSpPr>
            <a:spLocks noGrp="1"/>
          </p:cNvSpPr>
          <p:nvPr>
            <p:ph type="pic" sz="quarter" idx="35" hasCustomPrompt="1"/>
          </p:nvPr>
        </p:nvSpPr>
        <p:spPr>
          <a:xfrm>
            <a:off x="8812419" y="3552739"/>
            <a:ext cx="2405261" cy="2125239"/>
          </a:xfrm>
          <a:custGeom>
            <a:avLst/>
            <a:gdLst>
              <a:gd name="connsiteX0" fmla="*/ 1412122 w 4904790"/>
              <a:gd name="connsiteY0" fmla="*/ 0 h 4333769"/>
              <a:gd name="connsiteX1" fmla="*/ 3492669 w 4904790"/>
              <a:gd name="connsiteY1" fmla="*/ 0 h 4333769"/>
              <a:gd name="connsiteX2" fmla="*/ 3811717 w 4904790"/>
              <a:gd name="connsiteY2" fmla="*/ 188036 h 4333769"/>
              <a:gd name="connsiteX3" fmla="*/ 4854237 w 4904790"/>
              <a:gd name="connsiteY3" fmla="*/ 1983326 h 4333769"/>
              <a:gd name="connsiteX4" fmla="*/ 4854237 w 4904790"/>
              <a:gd name="connsiteY4" fmla="*/ 2350443 h 4333769"/>
              <a:gd name="connsiteX5" fmla="*/ 3811717 w 4904790"/>
              <a:gd name="connsiteY5" fmla="*/ 4145734 h 4333769"/>
              <a:gd name="connsiteX6" fmla="*/ 3492669 w 4904790"/>
              <a:gd name="connsiteY6" fmla="*/ 4333769 h 4333769"/>
              <a:gd name="connsiteX7" fmla="*/ 1412122 w 4904790"/>
              <a:gd name="connsiteY7" fmla="*/ 4333769 h 4333769"/>
              <a:gd name="connsiteX8" fmla="*/ 1088581 w 4904790"/>
              <a:gd name="connsiteY8" fmla="*/ 4145734 h 4333769"/>
              <a:gd name="connsiteX9" fmla="*/ 50554 w 4904790"/>
              <a:gd name="connsiteY9" fmla="*/ 2350443 h 4333769"/>
              <a:gd name="connsiteX10" fmla="*/ 50554 w 4904790"/>
              <a:gd name="connsiteY10" fmla="*/ 1983326 h 4333769"/>
              <a:gd name="connsiteX11" fmla="*/ 1088581 w 4904790"/>
              <a:gd name="connsiteY11" fmla="*/ 188036 h 4333769"/>
              <a:gd name="connsiteX12" fmla="*/ 1412122 w 4904790"/>
              <a:gd name="connsiteY12" fmla="*/ 0 h 4333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4790" h="4333769">
                <a:moveTo>
                  <a:pt x="1412122" y="0"/>
                </a:moveTo>
                <a:cubicBezTo>
                  <a:pt x="1412122" y="0"/>
                  <a:pt x="1412122" y="0"/>
                  <a:pt x="3492669" y="0"/>
                </a:cubicBezTo>
                <a:cubicBezTo>
                  <a:pt x="3622985" y="0"/>
                  <a:pt x="3748806" y="71633"/>
                  <a:pt x="3811717" y="188036"/>
                </a:cubicBezTo>
                <a:cubicBezTo>
                  <a:pt x="3811717" y="188036"/>
                  <a:pt x="3811717" y="188036"/>
                  <a:pt x="4854237" y="1983326"/>
                </a:cubicBezTo>
                <a:cubicBezTo>
                  <a:pt x="4921642" y="2095252"/>
                  <a:pt x="4921642" y="2238517"/>
                  <a:pt x="4854237" y="2350443"/>
                </a:cubicBezTo>
                <a:cubicBezTo>
                  <a:pt x="4854237" y="2350443"/>
                  <a:pt x="4854237" y="2350443"/>
                  <a:pt x="3811717" y="4145734"/>
                </a:cubicBezTo>
                <a:cubicBezTo>
                  <a:pt x="3748806" y="4262137"/>
                  <a:pt x="3622985" y="4333769"/>
                  <a:pt x="3492669" y="4333769"/>
                </a:cubicBezTo>
                <a:cubicBezTo>
                  <a:pt x="3492669" y="4333769"/>
                  <a:pt x="3492669" y="4333769"/>
                  <a:pt x="1412122" y="4333769"/>
                </a:cubicBezTo>
                <a:cubicBezTo>
                  <a:pt x="1277313" y="4333769"/>
                  <a:pt x="1155985" y="4262137"/>
                  <a:pt x="1088581" y="4145734"/>
                </a:cubicBezTo>
                <a:cubicBezTo>
                  <a:pt x="1088581" y="4145734"/>
                  <a:pt x="1088581" y="4145734"/>
                  <a:pt x="50554" y="2350443"/>
                </a:cubicBezTo>
                <a:cubicBezTo>
                  <a:pt x="-16851" y="2238517"/>
                  <a:pt x="-16851" y="2095252"/>
                  <a:pt x="50554" y="1983326"/>
                </a:cubicBezTo>
                <a:cubicBezTo>
                  <a:pt x="50554" y="1983326"/>
                  <a:pt x="50554" y="1983326"/>
                  <a:pt x="1088581" y="188036"/>
                </a:cubicBezTo>
                <a:cubicBezTo>
                  <a:pt x="1155985" y="71633"/>
                  <a:pt x="1277313" y="0"/>
                  <a:pt x="1412122" y="0"/>
                </a:cubicBezTo>
                <a:close/>
              </a:path>
            </a:pathLst>
          </a:custGeom>
          <a:solidFill>
            <a:schemeClr val="bg1">
              <a:lumMod val="95000"/>
            </a:schemeClr>
          </a:solidFill>
        </p:spPr>
        <p:txBody>
          <a:bodyPr wrap="square" rtlCol="0"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Fotoğrafınızı ekleyin veya sürükleyip bırakın</a:t>
            </a:r>
          </a:p>
        </p:txBody>
      </p:sp>
    </p:spTree>
    <p:extLst>
      <p:ext uri="{BB962C8B-B14F-4D97-AF65-F5344CB8AC3E}">
        <p14:creationId xmlns="" xmlns:p14="http://schemas.microsoft.com/office/powerpoint/2010/main" val="2829556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arşılaştırma">
    <p:spTree>
      <p:nvGrpSpPr>
        <p:cNvPr id="1" name=""/>
        <p:cNvGrpSpPr/>
        <p:nvPr/>
      </p:nvGrpSpPr>
      <p:grpSpPr>
        <a:xfrm>
          <a:off x="0" y="0"/>
          <a:ext cx="0" cy="0"/>
          <a:chOff x="0" y="0"/>
          <a:chExt cx="0" cy="0"/>
        </a:xfrm>
      </p:grpSpPr>
      <p:sp>
        <p:nvSpPr>
          <p:cNvPr id="10" name="Serbest Form 5">
            <a:extLst>
              <a:ext uri="{FF2B5EF4-FFF2-40B4-BE49-F238E27FC236}">
                <a16:creationId xmlns="" xmlns:a16="http://schemas.microsoft.com/office/drawing/2014/main" id="{CD92D281-07CD-478F-9BF5-BA7D43439A3D}"/>
              </a:ext>
            </a:extLst>
          </p:cNvPr>
          <p:cNvSpPr>
            <a:spLocks noChangeAspect="1"/>
          </p:cNvSpPr>
          <p:nvPr userDrawn="1"/>
        </p:nvSpPr>
        <p:spPr bwMode="auto">
          <a:xfrm>
            <a:off x="431800" y="5530292"/>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11" name="Serbest Form 5">
            <a:extLst>
              <a:ext uri="{FF2B5EF4-FFF2-40B4-BE49-F238E27FC236}">
                <a16:creationId xmlns="" xmlns:a16="http://schemas.microsoft.com/office/drawing/2014/main" id="{B2C53265-8805-42B3-82B4-151EFBC42731}"/>
              </a:ext>
            </a:extLst>
          </p:cNvPr>
          <p:cNvSpPr>
            <a:spLocks noChangeAspect="1"/>
          </p:cNvSpPr>
          <p:nvPr userDrawn="1"/>
        </p:nvSpPr>
        <p:spPr bwMode="auto">
          <a:xfrm>
            <a:off x="9537134" y="1312995"/>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13" name="Serbest Form 5">
            <a:extLst>
              <a:ext uri="{FF2B5EF4-FFF2-40B4-BE49-F238E27FC236}">
                <a16:creationId xmlns="" xmlns:a16="http://schemas.microsoft.com/office/drawing/2014/main" id="{D0111EB4-98AF-4EB7-878B-31FD32A95141}"/>
              </a:ext>
            </a:extLst>
          </p:cNvPr>
          <p:cNvSpPr>
            <a:spLocks noChangeAspect="1"/>
          </p:cNvSpPr>
          <p:nvPr userDrawn="1"/>
        </p:nvSpPr>
        <p:spPr bwMode="auto">
          <a:xfrm>
            <a:off x="9683871" y="300388"/>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14" name="Serbest Form 5">
            <a:extLst>
              <a:ext uri="{FF2B5EF4-FFF2-40B4-BE49-F238E27FC236}">
                <a16:creationId xmlns="" xmlns:a16="http://schemas.microsoft.com/office/drawing/2014/main" id="{33809002-30A9-49C0-BE36-B14DD1E4D872}"/>
              </a:ext>
            </a:extLst>
          </p:cNvPr>
          <p:cNvSpPr>
            <a:spLocks noChangeAspect="1"/>
          </p:cNvSpPr>
          <p:nvPr userDrawn="1"/>
        </p:nvSpPr>
        <p:spPr bwMode="auto">
          <a:xfrm>
            <a:off x="1449746" y="5304339"/>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15" name="Serbest Form 5">
            <a:extLst>
              <a:ext uri="{FF2B5EF4-FFF2-40B4-BE49-F238E27FC236}">
                <a16:creationId xmlns="" xmlns:a16="http://schemas.microsoft.com/office/drawing/2014/main" id="{FFD5C582-B212-4ADA-AB1B-0481AA39C3A9}"/>
              </a:ext>
            </a:extLst>
          </p:cNvPr>
          <p:cNvSpPr>
            <a:spLocks noChangeAspect="1"/>
          </p:cNvSpPr>
          <p:nvPr userDrawn="1"/>
        </p:nvSpPr>
        <p:spPr bwMode="auto">
          <a:xfrm>
            <a:off x="11007557" y="354617"/>
            <a:ext cx="514965" cy="45190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2" name="Başlık 1">
            <a:extLst>
              <a:ext uri="{FF2B5EF4-FFF2-40B4-BE49-F238E27FC236}">
                <a16:creationId xmlns="" xmlns:a16="http://schemas.microsoft.com/office/drawing/2014/main" id="{3F288DD7-6DAF-436D-B04A-EBCCAA36917C}"/>
              </a:ext>
            </a:extLst>
          </p:cNvPr>
          <p:cNvSpPr>
            <a:spLocks noGrp="1"/>
          </p:cNvSpPr>
          <p:nvPr>
            <p:ph type="title" hasCustomPrompt="1"/>
          </p:nvPr>
        </p:nvSpPr>
        <p:spPr>
          <a:xfrm>
            <a:off x="432000" y="432000"/>
            <a:ext cx="11340000" cy="432000"/>
          </a:xfrm>
        </p:spPr>
        <p:txBody>
          <a:bodyPr rtlCol="0"/>
          <a:lstStyle>
            <a:lvl1pPr>
              <a:defRPr>
                <a:solidFill>
                  <a:schemeClr val="tx1">
                    <a:lumMod val="75000"/>
                    <a:lumOff val="25000"/>
                  </a:schemeClr>
                </a:solidFill>
              </a:defRPr>
            </a:lvl1pPr>
          </a:lstStyle>
          <a:p>
            <a:pPr rtl="0"/>
            <a:r>
              <a:rPr lang="tr-TR" dirty="0"/>
              <a:t>Sayfa başlığını düzenlemek için tıklayın</a:t>
            </a:r>
          </a:p>
        </p:txBody>
      </p:sp>
      <p:sp>
        <p:nvSpPr>
          <p:cNvPr id="9" name="Alt Başlık 2">
            <a:extLst>
              <a:ext uri="{FF2B5EF4-FFF2-40B4-BE49-F238E27FC236}">
                <a16:creationId xmlns="" xmlns:a16="http://schemas.microsoft.com/office/drawing/2014/main" id="{E4633398-8EC3-417B-BEA6-101D8F224678}"/>
              </a:ext>
            </a:extLst>
          </p:cNvPr>
          <p:cNvSpPr>
            <a:spLocks noGrp="1"/>
          </p:cNvSpPr>
          <p:nvPr>
            <p:ph type="body" sz="quarter" idx="32" hasCustomPrompt="1"/>
          </p:nvPr>
        </p:nvSpPr>
        <p:spPr>
          <a:xfrm>
            <a:off x="431800" y="1008000"/>
            <a:ext cx="11339513" cy="360000"/>
          </a:xfrm>
        </p:spPr>
        <p:txBody>
          <a:bodyPr rtlCol="0"/>
          <a:lstStyle>
            <a:lvl1pPr marL="0" indent="0">
              <a:buNone/>
              <a:defRPr/>
            </a:lvl1pPr>
            <a:lvl2pPr marL="266700" indent="0">
              <a:buNone/>
              <a:defRPr/>
            </a:lvl2pPr>
            <a:lvl3pPr marL="542925" indent="0">
              <a:buNone/>
              <a:defRPr/>
            </a:lvl3pPr>
            <a:lvl4pPr marL="809625" indent="0">
              <a:buNone/>
              <a:defRPr/>
            </a:lvl4pPr>
            <a:lvl5pPr marL="1076325" indent="0">
              <a:buNone/>
              <a:defRPr/>
            </a:lvl5pPr>
          </a:lstStyle>
          <a:p>
            <a:pPr lvl="0" rtl="0"/>
            <a:r>
              <a:rPr lang="tr-TR" dirty="0"/>
              <a:t>Alt Başlık</a:t>
            </a:r>
          </a:p>
        </p:txBody>
      </p:sp>
      <p:sp>
        <p:nvSpPr>
          <p:cNvPr id="3" name="Karşılaştırma Sol Yer Tutucu 1">
            <a:extLst>
              <a:ext uri="{FF2B5EF4-FFF2-40B4-BE49-F238E27FC236}">
                <a16:creationId xmlns="" xmlns:a16="http://schemas.microsoft.com/office/drawing/2014/main" id="{9322B50D-6A7D-41C6-BA57-613BC231DF36}"/>
              </a:ext>
            </a:extLst>
          </p:cNvPr>
          <p:cNvSpPr>
            <a:spLocks noGrp="1"/>
          </p:cNvSpPr>
          <p:nvPr>
            <p:ph type="body" idx="1"/>
          </p:nvPr>
        </p:nvSpPr>
        <p:spPr>
          <a:xfrm>
            <a:off x="432000" y="1515834"/>
            <a:ext cx="5472000" cy="360000"/>
          </a:xfrm>
        </p:spPr>
        <p:txBody>
          <a:bodyPr rtlCol="0" anchor="t"/>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smtClean="0"/>
              <a:t>Asıl metin stillerini düzenle</a:t>
            </a:r>
          </a:p>
        </p:txBody>
      </p:sp>
      <p:sp>
        <p:nvSpPr>
          <p:cNvPr id="4" name="İçerik Yer Tutucusu 2">
            <a:extLst>
              <a:ext uri="{FF2B5EF4-FFF2-40B4-BE49-F238E27FC236}">
                <a16:creationId xmlns="" xmlns:a16="http://schemas.microsoft.com/office/drawing/2014/main" id="{9FD584DA-F775-47B8-A1D7-6556AD5FCBD2}"/>
              </a:ext>
            </a:extLst>
          </p:cNvPr>
          <p:cNvSpPr>
            <a:spLocks noGrp="1"/>
          </p:cNvSpPr>
          <p:nvPr>
            <p:ph sz="half" idx="2"/>
          </p:nvPr>
        </p:nvSpPr>
        <p:spPr>
          <a:xfrm>
            <a:off x="432000" y="2023668"/>
            <a:ext cx="5472000" cy="4168332"/>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12" name="Karşılaştırma Sol Yer Tutucu 2">
            <a:extLst>
              <a:ext uri="{FF2B5EF4-FFF2-40B4-BE49-F238E27FC236}">
                <a16:creationId xmlns="" xmlns:a16="http://schemas.microsoft.com/office/drawing/2014/main" id="{78A963F8-6F6E-440E-B3B3-DDE13C083A36}"/>
              </a:ext>
            </a:extLst>
          </p:cNvPr>
          <p:cNvSpPr>
            <a:spLocks noGrp="1"/>
          </p:cNvSpPr>
          <p:nvPr>
            <p:ph type="body" sz="quarter" idx="13"/>
          </p:nvPr>
        </p:nvSpPr>
        <p:spPr>
          <a:xfrm>
            <a:off x="6300000" y="1516359"/>
            <a:ext cx="5472000" cy="358775"/>
          </a:xfrm>
        </p:spPr>
        <p:txBody>
          <a:bodyPr rtlCol="0"/>
          <a:lstStyle>
            <a:lvl1pPr marL="0" indent="0">
              <a:buNone/>
              <a:defRPr sz="2400" b="1"/>
            </a:lvl1pPr>
          </a:lstStyle>
          <a:p>
            <a:pPr lvl="0" rtl="0"/>
            <a:r>
              <a:rPr lang="tr-TR" smtClean="0"/>
              <a:t>Asıl metin stillerini düzenle</a:t>
            </a:r>
          </a:p>
        </p:txBody>
      </p:sp>
      <p:sp>
        <p:nvSpPr>
          <p:cNvPr id="8" name="Metin Yer Tutucusu 4">
            <a:extLst>
              <a:ext uri="{FF2B5EF4-FFF2-40B4-BE49-F238E27FC236}">
                <a16:creationId xmlns="" xmlns:a16="http://schemas.microsoft.com/office/drawing/2014/main" id="{DF0A5256-B267-47DA-858A-0F3867CB6139}"/>
              </a:ext>
            </a:extLst>
          </p:cNvPr>
          <p:cNvSpPr>
            <a:spLocks noGrp="1"/>
          </p:cNvSpPr>
          <p:nvPr>
            <p:ph type="body" sz="quarter" idx="12"/>
          </p:nvPr>
        </p:nvSpPr>
        <p:spPr>
          <a:xfrm>
            <a:off x="6299887" y="2020359"/>
            <a:ext cx="5472113" cy="4170891"/>
          </a:xfrm>
        </p:spPr>
        <p:txBody>
          <a:bodyPr rtlCol="0"/>
          <a:lstStyle/>
          <a:p>
            <a:pPr lvl="0" rtl="0"/>
            <a:r>
              <a:rPr lang="tr-TR" smtClean="0"/>
              <a:t>Asıl metin stillerini düzenle</a:t>
            </a:r>
          </a:p>
          <a:p>
            <a:pPr lvl="1" rtl="0"/>
            <a:r>
              <a:rPr lang="tr-TR" smtClean="0"/>
              <a:t>İkinci düzey</a:t>
            </a:r>
          </a:p>
          <a:p>
            <a:pPr lvl="2" rtl="0"/>
            <a:r>
              <a:rPr lang="tr-TR" smtClean="0"/>
              <a:t>Üçüncü düzey</a:t>
            </a:r>
          </a:p>
          <a:p>
            <a:pPr lvl="3" rtl="0"/>
            <a:r>
              <a:rPr lang="tr-TR" smtClean="0"/>
              <a:t>Dördüncü düzey</a:t>
            </a:r>
          </a:p>
          <a:p>
            <a:pPr lvl="4" rtl="0"/>
            <a:r>
              <a:rPr lang="tr-TR" smtClean="0"/>
              <a:t>Beşinci düzey</a:t>
            </a:r>
            <a:endParaRPr lang="tr-TR" dirty="0"/>
          </a:p>
        </p:txBody>
      </p:sp>
      <p:sp>
        <p:nvSpPr>
          <p:cNvPr id="5" name="Alt Bilgi Yer Tutucusu 4">
            <a:extLst>
              <a:ext uri="{FF2B5EF4-FFF2-40B4-BE49-F238E27FC236}">
                <a16:creationId xmlns="" xmlns:a16="http://schemas.microsoft.com/office/drawing/2014/main" id="{646B8F99-FAB0-4B33-87ED-9FF46D11A907}"/>
              </a:ext>
            </a:extLst>
          </p:cNvPr>
          <p:cNvSpPr>
            <a:spLocks noGrp="1"/>
          </p:cNvSpPr>
          <p:nvPr>
            <p:ph type="ftr" sz="quarter" idx="14"/>
          </p:nvPr>
        </p:nvSpPr>
        <p:spPr/>
        <p:txBody>
          <a:bodyPr rtlCol="0"/>
          <a:lstStyle/>
          <a:p>
            <a:pPr rtl="0"/>
            <a:r>
              <a:rPr lang="tr-TR" dirty="0"/>
              <a:t>Alt bilgi ekleme</a:t>
            </a:r>
          </a:p>
        </p:txBody>
      </p:sp>
      <p:sp>
        <p:nvSpPr>
          <p:cNvPr id="6" name="Slayt Numarası Yer Tutucusu 5">
            <a:extLst>
              <a:ext uri="{FF2B5EF4-FFF2-40B4-BE49-F238E27FC236}">
                <a16:creationId xmlns="" xmlns:a16="http://schemas.microsoft.com/office/drawing/2014/main" id="{18733E7E-50D2-4F6C-9DF2-CF4C98C4B847}"/>
              </a:ext>
            </a:extLst>
          </p:cNvPr>
          <p:cNvSpPr>
            <a:spLocks noGrp="1"/>
          </p:cNvSpPr>
          <p:nvPr>
            <p:ph type="sldNum" sz="quarter" idx="33"/>
          </p:nvPr>
        </p:nvSpPr>
        <p:spPr/>
        <p:txBody>
          <a:bodyPr rtlCol="0"/>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2509955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üyük Fotoğraf">
    <p:spTree>
      <p:nvGrpSpPr>
        <p:cNvPr id="1" name=""/>
        <p:cNvGrpSpPr/>
        <p:nvPr/>
      </p:nvGrpSpPr>
      <p:grpSpPr>
        <a:xfrm>
          <a:off x="0" y="0"/>
          <a:ext cx="0" cy="0"/>
          <a:chOff x="0" y="0"/>
          <a:chExt cx="0" cy="0"/>
        </a:xfrm>
      </p:grpSpPr>
      <p:sp>
        <p:nvSpPr>
          <p:cNvPr id="7" name="Resim Yer Tutucusu 6">
            <a:extLst>
              <a:ext uri="{FF2B5EF4-FFF2-40B4-BE49-F238E27FC236}">
                <a16:creationId xmlns="" xmlns:a16="http://schemas.microsoft.com/office/drawing/2014/main" id="{890ED7CE-A9D2-4D19-B978-56BFB74E657C}"/>
              </a:ext>
            </a:extLst>
          </p:cNvPr>
          <p:cNvSpPr>
            <a:spLocks noGrp="1"/>
          </p:cNvSpPr>
          <p:nvPr>
            <p:ph type="pic" sz="quarter" idx="14" hasCustomPrompt="1"/>
          </p:nvPr>
        </p:nvSpPr>
        <p:spPr>
          <a:xfrm>
            <a:off x="0" y="0"/>
            <a:ext cx="11771313" cy="6191250"/>
          </a:xfrm>
          <a:solidFill>
            <a:schemeClr val="bg1">
              <a:lumMod val="95000"/>
            </a:schemeClr>
          </a:solidFill>
        </p:spPr>
        <p:txBody>
          <a:bodyPr rtlCol="0" anchor="ct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tr-TR" dirty="0"/>
              <a:t>Fotoğrafınızı ekleyin veya sürükleyip bırakın</a:t>
            </a:r>
          </a:p>
        </p:txBody>
      </p:sp>
      <p:sp>
        <p:nvSpPr>
          <p:cNvPr id="4" name="Alt Bilgi Yer Tutucusu 3">
            <a:extLst>
              <a:ext uri="{FF2B5EF4-FFF2-40B4-BE49-F238E27FC236}">
                <a16:creationId xmlns="" xmlns:a16="http://schemas.microsoft.com/office/drawing/2014/main" id="{57847F90-9DB6-4832-9EB7-393AADAE8B70}"/>
              </a:ext>
            </a:extLst>
          </p:cNvPr>
          <p:cNvSpPr>
            <a:spLocks noGrp="1"/>
          </p:cNvSpPr>
          <p:nvPr>
            <p:ph type="ftr" sz="quarter" idx="13"/>
          </p:nvPr>
        </p:nvSpPr>
        <p:spPr/>
        <p:txBody>
          <a:bodyPr rtlCol="0"/>
          <a:lstStyle/>
          <a:p>
            <a:pPr rtl="0"/>
            <a:r>
              <a:rPr lang="tr-TR" dirty="0"/>
              <a:t>Alt bilgi ekleme</a:t>
            </a:r>
          </a:p>
        </p:txBody>
      </p:sp>
      <p:sp>
        <p:nvSpPr>
          <p:cNvPr id="2" name="Slayt Numarası Yer Tutucusu 1">
            <a:extLst>
              <a:ext uri="{FF2B5EF4-FFF2-40B4-BE49-F238E27FC236}">
                <a16:creationId xmlns="" xmlns:a16="http://schemas.microsoft.com/office/drawing/2014/main" id="{8B3D119C-DBF5-4B4F-BE38-7BD7B5C8A5D0}"/>
              </a:ext>
            </a:extLst>
          </p:cNvPr>
          <p:cNvSpPr>
            <a:spLocks noGrp="1"/>
          </p:cNvSpPr>
          <p:nvPr>
            <p:ph type="sldNum" sz="quarter" idx="15"/>
          </p:nvPr>
        </p:nvSpPr>
        <p:spPr/>
        <p:txBody>
          <a:bodyPr rtlCol="0"/>
          <a:lstStyle/>
          <a:p>
            <a:pPr rtl="0"/>
            <a:fld id="{19B51A1E-902D-48AF-9020-955120F399B6}" type="slidenum">
              <a:rPr lang="tr-TR" smtClean="0"/>
              <a:pPr rtl="0"/>
              <a:t>‹#›</a:t>
            </a:fld>
            <a:endParaRPr lang="tr-TR" dirty="0"/>
          </a:p>
        </p:txBody>
      </p:sp>
      <p:sp>
        <p:nvSpPr>
          <p:cNvPr id="6" name="Başlık 1">
            <a:extLst>
              <a:ext uri="{FF2B5EF4-FFF2-40B4-BE49-F238E27FC236}">
                <a16:creationId xmlns="" xmlns:a16="http://schemas.microsoft.com/office/drawing/2014/main" id="{BBC3BEE7-44AC-45BC-B4E7-93E3454EB83C}"/>
              </a:ext>
            </a:extLst>
          </p:cNvPr>
          <p:cNvSpPr>
            <a:spLocks noGrp="1"/>
          </p:cNvSpPr>
          <p:nvPr>
            <p:ph type="ctrTitle" hasCustomPrompt="1"/>
          </p:nvPr>
        </p:nvSpPr>
        <p:spPr>
          <a:xfrm>
            <a:off x="420687" y="5066452"/>
            <a:ext cx="4459766" cy="539345"/>
          </a:xfrm>
          <a:prstGeom prst="roundRect">
            <a:avLst>
              <a:gd name="adj" fmla="val 10086"/>
            </a:avLst>
          </a:prstGeom>
          <a:gradFill>
            <a:gsLst>
              <a:gs pos="100000">
                <a:schemeClr val="tx1">
                  <a:lumMod val="95000"/>
                  <a:lumOff val="5000"/>
                </a:schemeClr>
              </a:gs>
              <a:gs pos="0">
                <a:schemeClr val="tx1">
                  <a:lumMod val="75000"/>
                  <a:lumOff val="25000"/>
                </a:schemeClr>
              </a:gs>
            </a:gsLst>
            <a:lin ang="10800000" scaled="0"/>
          </a:gradFill>
          <a:ln>
            <a:solidFill>
              <a:schemeClr val="bg1">
                <a:lumMod val="50000"/>
              </a:schemeClr>
            </a:solidFill>
          </a:ln>
        </p:spPr>
        <p:txBody>
          <a:bodyPr lIns="180000" tIns="108000" rIns="180000" bIns="0" rtlCol="0" anchor="t"/>
          <a:lstStyle>
            <a:lvl1pPr algn="l">
              <a:lnSpc>
                <a:spcPct val="100000"/>
              </a:lnSpc>
              <a:defRPr sz="1800" b="0" spc="0">
                <a:solidFill>
                  <a:schemeClr val="bg1">
                    <a:lumMod val="95000"/>
                  </a:schemeClr>
                </a:solidFill>
                <a:latin typeface="+mn-lt"/>
              </a:defRPr>
            </a:lvl1pPr>
          </a:lstStyle>
          <a:p>
            <a:pPr rtl="0"/>
            <a:r>
              <a:rPr lang="tr-TR" dirty="0"/>
              <a:t>Resim yazınızı girin</a:t>
            </a:r>
          </a:p>
        </p:txBody>
      </p:sp>
    </p:spTree>
    <p:extLst>
      <p:ext uri="{BB962C8B-B14F-4D97-AF65-F5344CB8AC3E}">
        <p14:creationId xmlns="" xmlns:p14="http://schemas.microsoft.com/office/powerpoint/2010/main" val="1987784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Dikdörtgen 6">
            <a:extLst>
              <a:ext uri="{FF2B5EF4-FFF2-40B4-BE49-F238E27FC236}">
                <a16:creationId xmlns="" xmlns:a16="http://schemas.microsoft.com/office/drawing/2014/main" id="{70E81F30-8FC8-4841-8404-4DC79218B945}"/>
              </a:ext>
            </a:extLst>
          </p:cNvPr>
          <p:cNvSpPr/>
          <p:nvPr userDrawn="1"/>
        </p:nvSpPr>
        <p:spPr>
          <a:xfrm>
            <a:off x="11793520" y="0"/>
            <a:ext cx="35276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25" name="Dikdörtgen: Yuvarlatılmış Köşeler 24">
            <a:extLst>
              <a:ext uri="{FF2B5EF4-FFF2-40B4-BE49-F238E27FC236}">
                <a16:creationId xmlns="" xmlns:a16="http://schemas.microsoft.com/office/drawing/2014/main" id="{83D29F65-481C-4C80-BB65-121E5AED26B5}"/>
              </a:ext>
            </a:extLst>
          </p:cNvPr>
          <p:cNvSpPr/>
          <p:nvPr userDrawn="1"/>
        </p:nvSpPr>
        <p:spPr>
          <a:xfrm>
            <a:off x="11844618" y="6249961"/>
            <a:ext cx="230420" cy="460402"/>
          </a:xfrm>
          <a:prstGeom prst="roundRect">
            <a:avLst>
              <a:gd name="adj" fmla="val 7366"/>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9" name="Dikdörtgen 8">
            <a:extLst>
              <a:ext uri="{FF2B5EF4-FFF2-40B4-BE49-F238E27FC236}">
                <a16:creationId xmlns="" xmlns:a16="http://schemas.microsoft.com/office/drawing/2014/main" id="{4BC39664-EB8B-4A32-915A-D4308F792772}"/>
              </a:ext>
            </a:extLst>
          </p:cNvPr>
          <p:cNvSpPr/>
          <p:nvPr userDrawn="1"/>
        </p:nvSpPr>
        <p:spPr>
          <a:xfrm rot="5400000">
            <a:off x="8740140" y="3406142"/>
            <a:ext cx="6857999"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15" name="Dikdörtgen 14">
            <a:extLst>
              <a:ext uri="{FF2B5EF4-FFF2-40B4-BE49-F238E27FC236}">
                <a16:creationId xmlns="" xmlns:a16="http://schemas.microsoft.com/office/drawing/2014/main" id="{AC6C03AE-289A-4BCC-971C-3400028C8764}"/>
              </a:ext>
            </a:extLst>
          </p:cNvPr>
          <p:cNvSpPr/>
          <p:nvPr userDrawn="1"/>
        </p:nvSpPr>
        <p:spPr>
          <a:xfrm rot="5400000">
            <a:off x="8694713" y="3406143"/>
            <a:ext cx="6857999" cy="45720"/>
          </a:xfrm>
          <a:prstGeom prst="rect">
            <a:avLst/>
          </a:prstGeom>
          <a:gradFill flip="none" rotWithShape="1">
            <a:gsLst>
              <a:gs pos="0">
                <a:schemeClr val="bg1">
                  <a:lumMod val="95000"/>
                  <a:alpha val="0"/>
                </a:schemeClr>
              </a:gs>
              <a:gs pos="100000">
                <a:schemeClr val="bg1">
                  <a:lumMod val="65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2" name="Başlık Yer Tutucusu 1">
            <a:extLst>
              <a:ext uri="{FF2B5EF4-FFF2-40B4-BE49-F238E27FC236}">
                <a16:creationId xmlns="" xmlns:a16="http://schemas.microsoft.com/office/drawing/2014/main" id="{090F41A2-6535-4CA6-81E4-026A5B56D9D7}"/>
              </a:ext>
            </a:extLst>
          </p:cNvPr>
          <p:cNvSpPr>
            <a:spLocks noGrp="1"/>
          </p:cNvSpPr>
          <p:nvPr>
            <p:ph type="title"/>
          </p:nvPr>
        </p:nvSpPr>
        <p:spPr>
          <a:xfrm>
            <a:off x="432000" y="432000"/>
            <a:ext cx="11328000" cy="432000"/>
          </a:xfrm>
          <a:prstGeom prst="rect">
            <a:avLst/>
          </a:prstGeom>
        </p:spPr>
        <p:txBody>
          <a:bodyPr vert="horz" lIns="0" tIns="0" rIns="0" bIns="0" rtlCol="0" anchor="ctr">
            <a:noAutofit/>
          </a:bodyPr>
          <a:lstStyle/>
          <a:p>
            <a:pPr rtl="0"/>
            <a:r>
              <a:rPr lang="tr-TR" dirty="0"/>
              <a:t>Sayfa başlığını düzenlemek için tıklayın</a:t>
            </a:r>
          </a:p>
        </p:txBody>
      </p:sp>
      <p:sp>
        <p:nvSpPr>
          <p:cNvPr id="3" name="Metin Yer Tutucusu 2">
            <a:extLst>
              <a:ext uri="{FF2B5EF4-FFF2-40B4-BE49-F238E27FC236}">
                <a16:creationId xmlns="" xmlns:a16="http://schemas.microsoft.com/office/drawing/2014/main" id="{213AB95C-7DD4-4796-80E4-1B7466A2A037}"/>
              </a:ext>
            </a:extLst>
          </p:cNvPr>
          <p:cNvSpPr>
            <a:spLocks noGrp="1"/>
          </p:cNvSpPr>
          <p:nvPr>
            <p:ph type="body" idx="1"/>
          </p:nvPr>
        </p:nvSpPr>
        <p:spPr>
          <a:xfrm>
            <a:off x="432000" y="1512000"/>
            <a:ext cx="11328000" cy="4679250"/>
          </a:xfrm>
          <a:prstGeom prst="rect">
            <a:avLst/>
          </a:prstGeom>
        </p:spPr>
        <p:txBody>
          <a:bodyPr vert="horz" lIns="0" tIns="0" rIns="0" bIns="0" rtlCol="0">
            <a:noAutofit/>
          </a:bodyPr>
          <a:lstStyle/>
          <a:p>
            <a:pPr lvl="0" rtl="0"/>
            <a:r>
              <a:rPr lang="tr-TR" dirty="0"/>
              <a:t>Asıl metin stillerini düzenle</a:t>
            </a:r>
          </a:p>
          <a:p>
            <a:pPr lvl="1" rtl="0"/>
            <a:r>
              <a:rPr lang="tr-TR" dirty="0"/>
              <a:t>İkinci düzey</a:t>
            </a:r>
          </a:p>
          <a:p>
            <a:pPr lvl="2" rtl="0"/>
            <a:r>
              <a:rPr lang="tr-TR" dirty="0"/>
              <a:t>Üçüncü düzey</a:t>
            </a:r>
          </a:p>
          <a:p>
            <a:pPr lvl="3" rtl="0"/>
            <a:r>
              <a:rPr lang="tr-TR" dirty="0"/>
              <a:t>Dördüncü düzey</a:t>
            </a:r>
          </a:p>
          <a:p>
            <a:pPr lvl="4" rtl="0"/>
            <a:r>
              <a:rPr lang="tr-TR" dirty="0"/>
              <a:t>Beşinci düzey</a:t>
            </a:r>
          </a:p>
        </p:txBody>
      </p:sp>
      <p:sp>
        <p:nvSpPr>
          <p:cNvPr id="5" name="Alt Bilgi Yer Tutucusu 4">
            <a:extLst>
              <a:ext uri="{FF2B5EF4-FFF2-40B4-BE49-F238E27FC236}">
                <a16:creationId xmlns="" xmlns:a16="http://schemas.microsoft.com/office/drawing/2014/main" id="{58879C91-B77F-4273-9A27-A3535FB889DB}"/>
              </a:ext>
            </a:extLst>
          </p:cNvPr>
          <p:cNvSpPr>
            <a:spLocks noGrp="1"/>
          </p:cNvSpPr>
          <p:nvPr>
            <p:ph type="ftr" sz="quarter" idx="3"/>
          </p:nvPr>
        </p:nvSpPr>
        <p:spPr>
          <a:xfrm>
            <a:off x="432000" y="6361483"/>
            <a:ext cx="5484930" cy="201532"/>
          </a:xfrm>
          <a:prstGeom prst="rect">
            <a:avLst/>
          </a:prstGeom>
          <a:noFill/>
        </p:spPr>
        <p:txBody>
          <a:bodyPr vert="horz" lIns="0" tIns="0" rIns="0" bIns="0" rtlCol="0" anchor="ctr"/>
          <a:lstStyle>
            <a:lvl1pPr algn="l">
              <a:defRPr sz="1200">
                <a:solidFill>
                  <a:schemeClr val="tx1">
                    <a:lumMod val="75000"/>
                    <a:lumOff val="25000"/>
                  </a:schemeClr>
                </a:solidFill>
              </a:defRPr>
            </a:lvl1pPr>
          </a:lstStyle>
          <a:p>
            <a:pPr rtl="0"/>
            <a:r>
              <a:rPr lang="tr-TR" dirty="0"/>
              <a:t>Alt bilgi ekleme</a:t>
            </a:r>
          </a:p>
        </p:txBody>
      </p:sp>
      <p:sp>
        <p:nvSpPr>
          <p:cNvPr id="6" name="Slayt Numarası Yer Tutucusu 5">
            <a:extLst>
              <a:ext uri="{FF2B5EF4-FFF2-40B4-BE49-F238E27FC236}">
                <a16:creationId xmlns="" xmlns:a16="http://schemas.microsoft.com/office/drawing/2014/main" id="{5ECA3099-A94F-4C3E-BC29-780EDD38F722}"/>
              </a:ext>
            </a:extLst>
          </p:cNvPr>
          <p:cNvSpPr>
            <a:spLocks noGrp="1"/>
          </p:cNvSpPr>
          <p:nvPr>
            <p:ph type="sldNum" sz="quarter" idx="4"/>
          </p:nvPr>
        </p:nvSpPr>
        <p:spPr>
          <a:xfrm>
            <a:off x="11727656" y="6277243"/>
            <a:ext cx="464344" cy="400188"/>
          </a:xfrm>
          <a:prstGeom prst="roundRect">
            <a:avLst>
              <a:gd name="adj" fmla="val 9526"/>
            </a:avLst>
          </a:prstGeom>
          <a:gradFill>
            <a:gsLst>
              <a:gs pos="20000">
                <a:schemeClr val="tx1">
                  <a:lumMod val="75000"/>
                  <a:lumOff val="25000"/>
                </a:schemeClr>
              </a:gs>
              <a:gs pos="82000">
                <a:schemeClr val="tx1"/>
              </a:gs>
            </a:gsLst>
            <a:lin ang="3000000" scaled="0"/>
          </a:gradFill>
          <a:ln w="6350">
            <a:solidFill>
              <a:schemeClr val="accent1"/>
            </a:solidFill>
          </a:ln>
        </p:spPr>
        <p:txBody>
          <a:bodyPr vert="horz" lIns="0" tIns="0" rIns="0" bIns="0" rtlCol="0" anchor="ctr"/>
          <a:lstStyle>
            <a:lvl1pPr algn="ctr">
              <a:defRPr sz="1200" i="1">
                <a:solidFill>
                  <a:schemeClr val="bg1"/>
                </a:solidFill>
                <a:latin typeface="Times New Roman" panose="02020603050405020304" pitchFamily="18" charset="0"/>
                <a:cs typeface="Times New Roman" panose="02020603050405020304" pitchFamily="18" charset="0"/>
              </a:defRPr>
            </a:lvl1pPr>
          </a:lstStyle>
          <a:p>
            <a:pPr rtl="0"/>
            <a:fld id="{19B51A1E-902D-48AF-9020-955120F399B6}" type="slidenum">
              <a:rPr lang="tr-TR" smtClean="0"/>
              <a:pPr rtl="0"/>
              <a:t>‹#›</a:t>
            </a:fld>
            <a:endParaRPr lang="tr-TR" dirty="0"/>
          </a:p>
        </p:txBody>
      </p:sp>
    </p:spTree>
    <p:extLst>
      <p:ext uri="{BB962C8B-B14F-4D97-AF65-F5344CB8AC3E}">
        <p14:creationId xmlns=""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62" r:id="rId3"/>
    <p:sldLayoutId id="2147483663" r:id="rId4"/>
    <p:sldLayoutId id="2147483658" r:id="rId5"/>
    <p:sldLayoutId id="2147483665" r:id="rId6"/>
    <p:sldLayoutId id="2147483666" r:id="rId7"/>
    <p:sldLayoutId id="2147483659" r:id="rId8"/>
    <p:sldLayoutId id="2147483660" r:id="rId9"/>
    <p:sldLayoutId id="2147483664" r:id="rId10"/>
    <p:sldLayoutId id="2147483650" r:id="rId11"/>
    <p:sldLayoutId id="2147483652" r:id="rId12"/>
    <p:sldLayoutId id="2147483656" r:id="rId13"/>
    <p:sldLayoutId id="2147483657" r:id="rId14"/>
    <p:sldLayoutId id="2147483655" r:id="rId15"/>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OXFORD%20&#220;NV.%20SALONDAK&#304;%20HERKES%20AYAKTA%20ALKI&#350;LADI....mp4" TargetMode="External"/><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3.xml"/><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Resim Yer Tutucusu 6">
            <a:extLst>
              <a:ext uri="{FF2B5EF4-FFF2-40B4-BE49-F238E27FC236}">
                <a16:creationId xmlns="" xmlns:a16="http://schemas.microsoft.com/office/drawing/2014/main" id="{FE5D908F-BAEF-2843-BC2F-691696E72E11}"/>
              </a:ext>
            </a:extLst>
          </p:cNvPr>
          <p:cNvPicPr>
            <a:picLocks noGrp="1" noChangeAspect="1"/>
          </p:cNvPicPr>
          <p:nvPr>
            <p:ph type="pic" sz="quarter" idx="10"/>
          </p:nvPr>
        </p:nvPicPr>
        <p:blipFill>
          <a:blip r:embed="rId3">
            <a:extLst>
              <a:ext uri="{28A0092B-C50C-407E-A947-70E740481C1C}">
                <a14:useLocalDpi xmlns="" xmlns:a14="http://schemas.microsoft.com/office/drawing/2010/main" val="0"/>
              </a:ext>
            </a:extLst>
          </a:blip>
          <a:stretch>
            <a:fillRect/>
          </a:stretch>
        </p:blipFill>
        <p:spPr>
          <a:xfrm>
            <a:off x="2880674" y="0"/>
            <a:ext cx="8865219" cy="6858000"/>
          </a:xfrm>
        </p:spPr>
      </p:pic>
      <p:sp>
        <p:nvSpPr>
          <p:cNvPr id="25" name="Metin Kutusu 24" descr="Başlık kutusuna slayt vurgusu">
            <a:extLst>
              <a:ext uri="{FF2B5EF4-FFF2-40B4-BE49-F238E27FC236}">
                <a16:creationId xmlns="" xmlns:a16="http://schemas.microsoft.com/office/drawing/2014/main" id="{7EF238CB-AB58-4787-8F9C-A1C16929A2FA}"/>
              </a:ext>
              <a:ext uri="{C183D7F6-B498-43B3-948B-1728B52AA6E4}">
                <adec:decorative xmlns="" xmlns:adec="http://schemas.microsoft.com/office/drawing/2017/decorative" val="1"/>
              </a:ext>
            </a:extLst>
          </p:cNvPr>
          <p:cNvSpPr txBox="1">
            <a:spLocks/>
          </p:cNvSpPr>
          <p:nvPr/>
        </p:nvSpPr>
        <p:spPr>
          <a:xfrm flipH="1">
            <a:off x="-1" y="3914775"/>
            <a:ext cx="1481849" cy="2200275"/>
          </a:xfrm>
          <a:custGeom>
            <a:avLst/>
            <a:gdLst>
              <a:gd name="connsiteX0" fmla="*/ 1494549 w 1494549"/>
              <a:gd name="connsiteY0" fmla="*/ 0 h 2200275"/>
              <a:gd name="connsiteX1" fmla="*/ 100333 w 1494549"/>
              <a:gd name="connsiteY1" fmla="*/ 0 h 2200275"/>
              <a:gd name="connsiteX2" fmla="*/ 0 w 1494549"/>
              <a:gd name="connsiteY2" fmla="*/ 100333 h 2200275"/>
              <a:gd name="connsiteX3" fmla="*/ 0 w 1494549"/>
              <a:gd name="connsiteY3" fmla="*/ 2099942 h 2200275"/>
              <a:gd name="connsiteX4" fmla="*/ 100333 w 1494549"/>
              <a:gd name="connsiteY4" fmla="*/ 2200275 h 2200275"/>
              <a:gd name="connsiteX5" fmla="*/ 1494549 w 1494549"/>
              <a:gd name="connsiteY5" fmla="*/ 2200275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4549" h="2200275">
                <a:moveTo>
                  <a:pt x="1494549" y="0"/>
                </a:moveTo>
                <a:lnTo>
                  <a:pt x="100333" y="0"/>
                </a:lnTo>
                <a:cubicBezTo>
                  <a:pt x="44921" y="0"/>
                  <a:pt x="0" y="44921"/>
                  <a:pt x="0" y="100333"/>
                </a:cubicBezTo>
                <a:lnTo>
                  <a:pt x="0" y="2099942"/>
                </a:lnTo>
                <a:cubicBezTo>
                  <a:pt x="0" y="2155354"/>
                  <a:pt x="44921" y="2200275"/>
                  <a:pt x="100333" y="2200275"/>
                </a:cubicBezTo>
                <a:lnTo>
                  <a:pt x="1494549" y="2200275"/>
                </a:ln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pPr rtl="0"/>
            <a:endParaRPr lang="tr-TR" dirty="0"/>
          </a:p>
        </p:txBody>
      </p:sp>
      <p:sp>
        <p:nvSpPr>
          <p:cNvPr id="3" name="Başlık 2">
            <a:extLst>
              <a:ext uri="{FF2B5EF4-FFF2-40B4-BE49-F238E27FC236}">
                <a16:creationId xmlns="" xmlns:a16="http://schemas.microsoft.com/office/drawing/2014/main" id="{200B3D2B-613A-41BE-987D-E6A1324B456D}"/>
              </a:ext>
            </a:extLst>
          </p:cNvPr>
          <p:cNvSpPr>
            <a:spLocks noGrp="1"/>
          </p:cNvSpPr>
          <p:nvPr>
            <p:ph type="ctrTitle"/>
          </p:nvPr>
        </p:nvSpPr>
        <p:spPr>
          <a:xfrm>
            <a:off x="948293" y="3114635"/>
            <a:ext cx="4459766" cy="2514635"/>
          </a:xfrm>
          <a:gradFill>
            <a:gsLst>
              <a:gs pos="100000">
                <a:schemeClr val="tx1">
                  <a:lumMod val="95000"/>
                  <a:lumOff val="5000"/>
                </a:schemeClr>
              </a:gs>
              <a:gs pos="0">
                <a:schemeClr val="tx1">
                  <a:lumMod val="75000"/>
                  <a:lumOff val="25000"/>
                </a:schemeClr>
              </a:gs>
            </a:gsLst>
          </a:gradFill>
          <a:ln>
            <a:solidFill>
              <a:schemeClr val="bg1">
                <a:lumMod val="50000"/>
              </a:schemeClr>
            </a:solidFill>
          </a:ln>
        </p:spPr>
        <p:txBody>
          <a:bodyPr tIns="180000" rtlCol="0"/>
          <a:lstStyle/>
          <a:p>
            <a:pPr rtl="0"/>
            <a:r>
              <a:rPr lang="tr-TR" dirty="0" smtClean="0"/>
              <a:t>DİN VE HAYAT</a:t>
            </a:r>
            <a:endParaRPr lang="tr-TR" dirty="0"/>
          </a:p>
        </p:txBody>
      </p:sp>
      <p:sp>
        <p:nvSpPr>
          <p:cNvPr id="4" name="Alt Başlık 3">
            <a:extLst>
              <a:ext uri="{FF2B5EF4-FFF2-40B4-BE49-F238E27FC236}">
                <a16:creationId xmlns="" xmlns:a16="http://schemas.microsoft.com/office/drawing/2014/main" id="{4772945D-CA91-4CFE-8EB7-941C7618C994}"/>
              </a:ext>
            </a:extLst>
          </p:cNvPr>
          <p:cNvSpPr>
            <a:spLocks noGrp="1"/>
          </p:cNvSpPr>
          <p:nvPr>
            <p:ph type="subTitle" idx="1"/>
          </p:nvPr>
        </p:nvSpPr>
        <p:spPr>
          <a:xfrm>
            <a:off x="1130300" y="4108600"/>
            <a:ext cx="4000500" cy="690752"/>
          </a:xfrm>
        </p:spPr>
        <p:txBody>
          <a:bodyPr rtlCol="0"/>
          <a:lstStyle/>
          <a:p>
            <a:pPr rtl="0"/>
            <a:r>
              <a:rPr lang="tr-TR" dirty="0" smtClean="0"/>
              <a:t>Din, Birey ve Toplum</a:t>
            </a:r>
            <a:endParaRPr lang="tr-TR" dirty="0"/>
          </a:p>
        </p:txBody>
      </p:sp>
      <p:sp>
        <p:nvSpPr>
          <p:cNvPr id="20" name="İkizkenar Üçgen 19" descr="Başlık kutusuna slayt gögesi">
            <a:extLst>
              <a:ext uri="{FF2B5EF4-FFF2-40B4-BE49-F238E27FC236}">
                <a16:creationId xmlns="" xmlns:a16="http://schemas.microsoft.com/office/drawing/2014/main" id="{545D50A1-D634-4325-B06C-5450FDF7B818}"/>
              </a:ext>
              <a:ext uri="{C183D7F6-B498-43B3-948B-1728B52AA6E4}">
                <adec:decorative xmlns="" xmlns:adec="http://schemas.microsoft.com/office/drawing/2017/decorative" val="1"/>
              </a:ext>
            </a:extLst>
          </p:cNvPr>
          <p:cNvSpPr/>
          <p:nvPr/>
        </p:nvSpPr>
        <p:spPr>
          <a:xfrm rot="10800000" flipH="1">
            <a:off x="1000837" y="5629270"/>
            <a:ext cx="476249"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Tree>
    <p:extLst>
      <p:ext uri="{BB962C8B-B14F-4D97-AF65-F5344CB8AC3E}">
        <p14:creationId xmlns="" xmlns:p14="http://schemas.microsoft.com/office/powerpoint/2010/main" val="3899961691"/>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Unvan 7"/>
          <p:cNvSpPr>
            <a:spLocks noGrp="1"/>
          </p:cNvSpPr>
          <p:nvPr>
            <p:ph type="title"/>
          </p:nvPr>
        </p:nvSpPr>
        <p:spPr>
          <a:xfrm>
            <a:off x="234114" y="118492"/>
            <a:ext cx="11340000" cy="432000"/>
          </a:xfrm>
        </p:spPr>
        <p:style>
          <a:lnRef idx="2">
            <a:schemeClr val="accent3">
              <a:shade val="50000"/>
            </a:schemeClr>
          </a:lnRef>
          <a:fillRef idx="1">
            <a:schemeClr val="accent3"/>
          </a:fillRef>
          <a:effectRef idx="0">
            <a:schemeClr val="accent3"/>
          </a:effectRef>
          <a:fontRef idx="minor">
            <a:schemeClr val="lt1"/>
          </a:fontRef>
        </p:style>
        <p:txBody>
          <a:bodyPr/>
          <a:lstStyle/>
          <a:p>
            <a:r>
              <a:rPr lang="tr-TR" sz="2800" b="1" dirty="0" smtClean="0"/>
              <a:t>İslam Dini sağlam, güvenilir ve güçlü bir toplum oluşturmayı amaçlar</a:t>
            </a:r>
            <a:endParaRPr lang="tr-TR" sz="2800" b="1" dirty="0"/>
          </a:p>
        </p:txBody>
      </p:sp>
      <p:sp>
        <p:nvSpPr>
          <p:cNvPr id="11" name="Metin Yer Tutucusu 10"/>
          <p:cNvSpPr>
            <a:spLocks noGrp="1"/>
          </p:cNvSpPr>
          <p:nvPr>
            <p:ph type="body" sz="quarter" idx="32"/>
          </p:nvPr>
        </p:nvSpPr>
        <p:spPr>
          <a:xfrm>
            <a:off x="234114" y="677829"/>
            <a:ext cx="5278413" cy="690171"/>
          </a:xfrm>
        </p:spPr>
        <p:style>
          <a:lnRef idx="3">
            <a:schemeClr val="lt1"/>
          </a:lnRef>
          <a:fillRef idx="1">
            <a:schemeClr val="accent6"/>
          </a:fillRef>
          <a:effectRef idx="1">
            <a:schemeClr val="accent6"/>
          </a:effectRef>
          <a:fontRef idx="minor">
            <a:schemeClr val="lt1"/>
          </a:fontRef>
        </p:style>
        <p:txBody>
          <a:bodyPr/>
          <a:lstStyle/>
          <a:p>
            <a:r>
              <a:rPr lang="tr-TR" sz="2400" b="1" dirty="0" smtClean="0"/>
              <a:t>Aşağıdaki ayetleri Din ve toplum ilişkisi açısından değerlendiriniz.</a:t>
            </a:r>
            <a:endParaRPr lang="tr-TR" sz="2400" b="1" dirty="0"/>
          </a:p>
        </p:txBody>
      </p:sp>
      <p:pic>
        <p:nvPicPr>
          <p:cNvPr id="12" name="İçerik Yer Tutucusu 11"/>
          <p:cNvPicPr>
            <a:picLocks noGrp="1" noChangeAspect="1"/>
          </p:cNvPicPr>
          <p:nvPr>
            <p:ph sz="half" idx="1"/>
          </p:nvPr>
        </p:nvPicPr>
        <p:blipFill>
          <a:blip r:embed="rId2">
            <a:extLst>
              <a:ext uri="{28A0092B-C50C-407E-A947-70E740481C1C}">
                <a14:useLocalDpi xmlns="" xmlns:a14="http://schemas.microsoft.com/office/drawing/2010/main" val="0"/>
              </a:ext>
            </a:extLst>
          </a:blip>
          <a:stretch>
            <a:fillRect/>
          </a:stretch>
        </p:blipFill>
        <p:spPr>
          <a:xfrm>
            <a:off x="182881" y="1495337"/>
            <a:ext cx="5329646" cy="5049153"/>
          </a:xfrm>
        </p:spPr>
      </p:pic>
      <p:sp>
        <p:nvSpPr>
          <p:cNvPr id="10" name="Metin Yer Tutucusu 9"/>
          <p:cNvSpPr>
            <a:spLocks noGrp="1"/>
          </p:cNvSpPr>
          <p:nvPr>
            <p:ph type="body" sz="quarter" idx="12"/>
          </p:nvPr>
        </p:nvSpPr>
        <p:spPr>
          <a:xfrm>
            <a:off x="5656218" y="677829"/>
            <a:ext cx="6071438" cy="4823250"/>
          </a:xfrm>
        </p:spPr>
        <p:txBody>
          <a:bodyPr/>
          <a:lstStyle/>
          <a:p>
            <a:r>
              <a:rPr lang="tr-TR" sz="2000" b="1" dirty="0">
                <a:solidFill>
                  <a:srgbClr val="FF0000"/>
                </a:solidFill>
              </a:rPr>
              <a:t>﴾90</a:t>
            </a:r>
            <a:r>
              <a:rPr lang="tr-TR" sz="2000" b="1" dirty="0" smtClean="0">
                <a:solidFill>
                  <a:srgbClr val="FF0000"/>
                </a:solidFill>
              </a:rPr>
              <a:t>﴿ Nahl Suresi</a:t>
            </a:r>
            <a:endParaRPr lang="tr-TR" sz="2000" b="1" dirty="0">
              <a:solidFill>
                <a:srgbClr val="FF0000"/>
              </a:solidFill>
            </a:endParaRPr>
          </a:p>
          <a:p>
            <a:r>
              <a:rPr lang="tr-TR" sz="2000" b="1" dirty="0"/>
              <a:t> Muhakkak ki Allah adaleti, ihsanı, akrabaya karşı cömert olmayı emreder; hayâsızlığı, kötülüğü ve zorbalığı yasaklar. İşte Allah, aklınızı başınıza alasınız diye size böyle öğüt veriyor</a:t>
            </a:r>
            <a:r>
              <a:rPr lang="tr-TR" sz="2000" b="1" dirty="0" smtClean="0"/>
              <a:t>.</a:t>
            </a:r>
          </a:p>
          <a:p>
            <a:r>
              <a:rPr lang="tr-TR" sz="2000" b="1" dirty="0">
                <a:solidFill>
                  <a:srgbClr val="0070C0"/>
                </a:solidFill>
              </a:rPr>
              <a:t>﴾</a:t>
            </a:r>
            <a:r>
              <a:rPr lang="tr-TR" sz="2000" b="1" dirty="0" smtClean="0">
                <a:solidFill>
                  <a:srgbClr val="0070C0"/>
                </a:solidFill>
              </a:rPr>
              <a:t>12﴿ </a:t>
            </a:r>
            <a:r>
              <a:rPr lang="tr-TR" sz="2000" b="1" dirty="0" err="1" smtClean="0">
                <a:solidFill>
                  <a:srgbClr val="0070C0"/>
                </a:solidFill>
              </a:rPr>
              <a:t>Hucurat</a:t>
            </a:r>
            <a:r>
              <a:rPr lang="tr-TR" sz="2000" b="1" dirty="0" smtClean="0">
                <a:solidFill>
                  <a:srgbClr val="0070C0"/>
                </a:solidFill>
              </a:rPr>
              <a:t> suresi</a:t>
            </a:r>
            <a:endParaRPr lang="tr-TR" sz="2000" b="1" dirty="0">
              <a:solidFill>
                <a:srgbClr val="0070C0"/>
              </a:solidFill>
            </a:endParaRPr>
          </a:p>
          <a:p>
            <a:r>
              <a:rPr lang="tr-TR" sz="2000" b="1" dirty="0"/>
              <a:t> Ey iman edenler! Zannın çoğundan sakının; çünkü bazı zanlar günahtır. Gizlilikleri araştırmayın, birbirinizin gıybetini yapmayın; herhangi biriniz, ölmüş kardeşinin etini yemekten hoşlanır mı? Bak bundan tiksindiniz! Allah’a itaatsizlikten de sakının. Allah tövbeleri çokça kabul etmektedir, rahmeti sonsuzdur</a:t>
            </a:r>
            <a:r>
              <a:rPr lang="tr-TR" sz="2000" b="1" dirty="0" smtClean="0"/>
              <a:t>.</a:t>
            </a:r>
          </a:p>
          <a:p>
            <a:r>
              <a:rPr lang="tr-TR" sz="2000" b="1" dirty="0">
                <a:solidFill>
                  <a:schemeClr val="accent3">
                    <a:lumMod val="75000"/>
                  </a:schemeClr>
                </a:solidFill>
              </a:rPr>
              <a:t>﴾90</a:t>
            </a:r>
            <a:r>
              <a:rPr lang="tr-TR" sz="2000" b="1" dirty="0" smtClean="0">
                <a:solidFill>
                  <a:schemeClr val="accent3">
                    <a:lumMod val="75000"/>
                  </a:schemeClr>
                </a:solidFill>
              </a:rPr>
              <a:t>﴿ </a:t>
            </a:r>
            <a:r>
              <a:rPr lang="tr-TR" sz="2000" b="1" dirty="0">
                <a:solidFill>
                  <a:schemeClr val="accent3">
                    <a:lumMod val="75000"/>
                  </a:schemeClr>
                </a:solidFill>
              </a:rPr>
              <a:t>﴾91</a:t>
            </a:r>
            <a:r>
              <a:rPr lang="tr-TR" sz="2000" b="1" dirty="0" smtClean="0">
                <a:solidFill>
                  <a:schemeClr val="accent3">
                    <a:lumMod val="75000"/>
                  </a:schemeClr>
                </a:solidFill>
              </a:rPr>
              <a:t>﴿ Maide Suresi</a:t>
            </a:r>
            <a:endParaRPr lang="tr-TR" sz="2000" b="1" dirty="0">
              <a:solidFill>
                <a:schemeClr val="accent3">
                  <a:lumMod val="75000"/>
                </a:schemeClr>
              </a:solidFill>
            </a:endParaRPr>
          </a:p>
          <a:p>
            <a:r>
              <a:rPr lang="tr-TR" sz="2000" b="1" dirty="0"/>
              <a:t> Ey iman edenler! İçki, kumar, dikili taşlar, fal okları şeytan işi iğrenç şeylerdir. Bunlardan kaçının ki kurtuluşa </a:t>
            </a:r>
            <a:r>
              <a:rPr lang="tr-TR" sz="2000" b="1" dirty="0" smtClean="0"/>
              <a:t>eresiniz.</a:t>
            </a:r>
          </a:p>
          <a:p>
            <a:r>
              <a:rPr lang="tr-TR" sz="2000" b="1" dirty="0" smtClean="0"/>
              <a:t>Şeytan </a:t>
            </a:r>
            <a:r>
              <a:rPr lang="tr-TR" sz="2000" b="1" dirty="0"/>
              <a:t>içki ve kumar yoluyla aranıza düşmanlık ve kin sokmak, sizi Allah’ı anmaktan ve namazdan alıkoymak ister. Artık vazgeçtiniz değil mi?</a:t>
            </a:r>
          </a:p>
        </p:txBody>
      </p:sp>
      <p:sp>
        <p:nvSpPr>
          <p:cNvPr id="7" name="Slayt Numarası Yer Tutucusu 6"/>
          <p:cNvSpPr>
            <a:spLocks noGrp="1"/>
          </p:cNvSpPr>
          <p:nvPr>
            <p:ph type="sldNum" sz="quarter" idx="33"/>
          </p:nvPr>
        </p:nvSpPr>
        <p:spPr/>
        <p:txBody>
          <a:bodyPr/>
          <a:lstStyle/>
          <a:p>
            <a:pPr rtl="0"/>
            <a:fld id="{19B51A1E-902D-48AF-9020-955120F399B6}" type="slidenum">
              <a:rPr lang="tr-TR" smtClean="0"/>
              <a:pPr rtl="0"/>
              <a:t>10</a:t>
            </a:fld>
            <a:endParaRPr lang="tr-TR" dirty="0"/>
          </a:p>
        </p:txBody>
      </p:sp>
    </p:spTree>
    <p:extLst>
      <p:ext uri="{BB962C8B-B14F-4D97-AF65-F5344CB8AC3E}">
        <p14:creationId xmlns="" xmlns:p14="http://schemas.microsoft.com/office/powerpoint/2010/main" val="247162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anim calcmode="lin" valueType="num">
                                      <p:cBhvr>
                                        <p:cTn id="15" dur="10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10">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10">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 calcmode="lin" valueType="num">
                                      <p:cBhvr>
                                        <p:cTn id="23" dur="10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10">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10">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0">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10">
                                            <p:txEl>
                                              <p:pRg st="3" end="3"/>
                                            </p:txEl>
                                          </p:spTgt>
                                        </p:tgtEl>
                                        <p:attrNameLst>
                                          <p:attrName>style.visibility</p:attrName>
                                        </p:attrNameLst>
                                      </p:cBhvr>
                                      <p:to>
                                        <p:strVal val="visible"/>
                                      </p:to>
                                    </p:set>
                                    <p:anim calcmode="lin" valueType="num">
                                      <p:cBhvr>
                                        <p:cTn id="31" dur="1000" fill="hold"/>
                                        <p:tgtEl>
                                          <p:spTgt spid="10">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10">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10">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0">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0">
                                            <p:txEl>
                                              <p:pRg st="4" end="4"/>
                                            </p:txEl>
                                          </p:spTgt>
                                        </p:tgtEl>
                                        <p:attrNameLst>
                                          <p:attrName>style.visibility</p:attrName>
                                        </p:attrNameLst>
                                      </p:cBhvr>
                                      <p:to>
                                        <p:strVal val="visible"/>
                                      </p:to>
                                    </p:set>
                                    <p:anim calcmode="lin" valueType="num">
                                      <p:cBhvr>
                                        <p:cTn id="39" dur="1000" fill="hold"/>
                                        <p:tgtEl>
                                          <p:spTgt spid="10">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10">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10">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0">
                                            <p:txEl>
                                              <p:pRg st="5" end="5"/>
                                            </p:txEl>
                                          </p:spTgt>
                                        </p:tgtEl>
                                        <p:attrNameLst>
                                          <p:attrName>style.visibility</p:attrName>
                                        </p:attrNameLst>
                                      </p:cBhvr>
                                      <p:to>
                                        <p:strVal val="visible"/>
                                      </p:to>
                                    </p:set>
                                    <p:anim calcmode="lin" valueType="num">
                                      <p:cBhvr>
                                        <p:cTn id="47" dur="1000" fill="hold"/>
                                        <p:tgtEl>
                                          <p:spTgt spid="10">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10">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10">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0">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10">
                                            <p:txEl>
                                              <p:pRg st="6" end="6"/>
                                            </p:txEl>
                                          </p:spTgt>
                                        </p:tgtEl>
                                        <p:attrNameLst>
                                          <p:attrName>style.visibility</p:attrName>
                                        </p:attrNameLst>
                                      </p:cBhvr>
                                      <p:to>
                                        <p:strVal val="visible"/>
                                      </p:to>
                                    </p:set>
                                    <p:anim calcmode="lin" valueType="num">
                                      <p:cBhvr>
                                        <p:cTn id="55" dur="1000" fill="hold"/>
                                        <p:tgtEl>
                                          <p:spTgt spid="10">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10">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10">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10">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Yer Tutucusu 4">
            <a:extLst>
              <a:ext uri="{FF2B5EF4-FFF2-40B4-BE49-F238E27FC236}">
                <a16:creationId xmlns="" xmlns:a16="http://schemas.microsoft.com/office/drawing/2014/main" id="{FB15BC12-29C3-3D4B-805A-8A860D70CA67}"/>
              </a:ext>
            </a:extLst>
          </p:cNvPr>
          <p:cNvPicPr>
            <a:picLocks noGrp="1" noChangeAspect="1"/>
          </p:cNvPicPr>
          <p:nvPr>
            <p:ph type="pic" sz="quarter" idx="14"/>
          </p:nvPr>
        </p:nvPicPr>
        <p:blipFill>
          <a:blip r:embed="rId3">
            <a:extLst>
              <a:ext uri="{28A0092B-C50C-407E-A947-70E740481C1C}">
                <a14:useLocalDpi xmlns="" xmlns:a14="http://schemas.microsoft.com/office/drawing/2010/main" val="0"/>
              </a:ext>
            </a:extLst>
          </a:blip>
          <a:stretch>
            <a:fillRect/>
          </a:stretch>
        </p:blipFill>
        <p:spPr>
          <a:xfrm>
            <a:off x="-1" y="0"/>
            <a:ext cx="12192001" cy="6858000"/>
          </a:xfrm>
        </p:spPr>
      </p:pic>
      <p:sp>
        <p:nvSpPr>
          <p:cNvPr id="6" name="Slayt Numarası Yer Tutucusu 5">
            <a:extLst>
              <a:ext uri="{FF2B5EF4-FFF2-40B4-BE49-F238E27FC236}">
                <a16:creationId xmlns="" xmlns:a16="http://schemas.microsoft.com/office/drawing/2014/main" id="{70202D98-AA1E-41BB-B94E-180311759C13}"/>
              </a:ext>
            </a:extLst>
          </p:cNvPr>
          <p:cNvSpPr>
            <a:spLocks noGrp="1"/>
          </p:cNvSpPr>
          <p:nvPr>
            <p:ph type="sldNum" sz="quarter" idx="15"/>
          </p:nvPr>
        </p:nvSpPr>
        <p:spPr/>
        <p:txBody>
          <a:bodyPr rtlCol="0"/>
          <a:lstStyle/>
          <a:p>
            <a:pPr rtl="0"/>
            <a:fld id="{19B51A1E-902D-48AF-9020-955120F399B6}" type="slidenum">
              <a:rPr lang="tr-TR" smtClean="0"/>
              <a:pPr rtl="0"/>
              <a:t>11</a:t>
            </a:fld>
            <a:endParaRPr lang="tr-TR" dirty="0"/>
          </a:p>
        </p:txBody>
      </p:sp>
      <p:sp>
        <p:nvSpPr>
          <p:cNvPr id="16" name="Metin Kutusu 15" descr="Resim yazısı bloğuna vurgu tasarımı">
            <a:extLst>
              <a:ext uri="{FF2B5EF4-FFF2-40B4-BE49-F238E27FC236}">
                <a16:creationId xmlns="" xmlns:a16="http://schemas.microsoft.com/office/drawing/2014/main" id="{03888866-542D-43D4-BFE1-045D36351922}"/>
              </a:ext>
              <a:ext uri="{C183D7F6-B498-43B3-948B-1728B52AA6E4}">
                <adec:decorative xmlns="" xmlns:adec="http://schemas.microsoft.com/office/drawing/2017/decorative" val="1"/>
              </a:ext>
            </a:extLst>
          </p:cNvPr>
          <p:cNvSpPr txBox="1">
            <a:spLocks/>
          </p:cNvSpPr>
          <p:nvPr/>
        </p:nvSpPr>
        <p:spPr>
          <a:xfrm flipH="1">
            <a:off x="-1" y="4813138"/>
            <a:ext cx="691517" cy="1026777"/>
          </a:xfrm>
          <a:custGeom>
            <a:avLst/>
            <a:gdLst>
              <a:gd name="connsiteX0" fmla="*/ 1494549 w 1494549"/>
              <a:gd name="connsiteY0" fmla="*/ 0 h 2200275"/>
              <a:gd name="connsiteX1" fmla="*/ 100333 w 1494549"/>
              <a:gd name="connsiteY1" fmla="*/ 0 h 2200275"/>
              <a:gd name="connsiteX2" fmla="*/ 0 w 1494549"/>
              <a:gd name="connsiteY2" fmla="*/ 100333 h 2200275"/>
              <a:gd name="connsiteX3" fmla="*/ 0 w 1494549"/>
              <a:gd name="connsiteY3" fmla="*/ 2099942 h 2200275"/>
              <a:gd name="connsiteX4" fmla="*/ 100333 w 1494549"/>
              <a:gd name="connsiteY4" fmla="*/ 2200275 h 2200275"/>
              <a:gd name="connsiteX5" fmla="*/ 1494549 w 1494549"/>
              <a:gd name="connsiteY5" fmla="*/ 2200275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4549" h="2200275">
                <a:moveTo>
                  <a:pt x="1494549" y="0"/>
                </a:moveTo>
                <a:lnTo>
                  <a:pt x="100333" y="0"/>
                </a:lnTo>
                <a:cubicBezTo>
                  <a:pt x="44921" y="0"/>
                  <a:pt x="0" y="44921"/>
                  <a:pt x="0" y="100333"/>
                </a:cubicBezTo>
                <a:lnTo>
                  <a:pt x="0" y="2099942"/>
                </a:lnTo>
                <a:cubicBezTo>
                  <a:pt x="0" y="2155354"/>
                  <a:pt x="44921" y="2200275"/>
                  <a:pt x="100333" y="2200275"/>
                </a:cubicBezTo>
                <a:lnTo>
                  <a:pt x="1494549" y="2200275"/>
                </a:ln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pPr rtl="0"/>
            <a:endParaRPr lang="tr-TR" dirty="0"/>
          </a:p>
        </p:txBody>
      </p:sp>
      <p:sp>
        <p:nvSpPr>
          <p:cNvPr id="17" name="İkizkenar Üçgen 16" descr="Başlığa gölge vurgusu">
            <a:extLst>
              <a:ext uri="{FF2B5EF4-FFF2-40B4-BE49-F238E27FC236}">
                <a16:creationId xmlns="" xmlns:a16="http://schemas.microsoft.com/office/drawing/2014/main" id="{667AA2A8-C66E-4F4C-A6E7-E7ABCE7E9EC3}"/>
              </a:ext>
              <a:ext uri="{C183D7F6-B498-43B3-948B-1728B52AA6E4}">
                <adec:decorative xmlns="" xmlns:adec="http://schemas.microsoft.com/office/drawing/2017/decorative" val="1"/>
              </a:ext>
            </a:extLst>
          </p:cNvPr>
          <p:cNvSpPr/>
          <p:nvPr/>
        </p:nvSpPr>
        <p:spPr>
          <a:xfrm rot="10800000" flipH="1">
            <a:off x="463958" y="5610101"/>
            <a:ext cx="225306" cy="201048"/>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12" name="Başlık 11">
            <a:extLst>
              <a:ext uri="{FF2B5EF4-FFF2-40B4-BE49-F238E27FC236}">
                <a16:creationId xmlns="" xmlns:a16="http://schemas.microsoft.com/office/drawing/2014/main" id="{D8744987-7958-44D9-AE6F-009CA4C08875}"/>
              </a:ext>
            </a:extLst>
          </p:cNvPr>
          <p:cNvSpPr>
            <a:spLocks noGrp="1"/>
          </p:cNvSpPr>
          <p:nvPr>
            <p:ph type="ctrTitle"/>
          </p:nvPr>
        </p:nvSpPr>
        <p:spPr>
          <a:xfrm>
            <a:off x="628081" y="1238434"/>
            <a:ext cx="10935836" cy="4381131"/>
          </a:xfrm>
        </p:spPr>
        <p:txBody>
          <a:bodyPr rtlCol="0"/>
          <a:lstStyle/>
          <a:p>
            <a:r>
              <a:rPr lang="tr-TR" sz="2800" b="1" dirty="0" smtClean="0">
                <a:solidFill>
                  <a:srgbClr val="FF0000"/>
                </a:solidFill>
                <a:latin typeface="Palatino Linotype" panose="02040502050505030304" pitchFamily="18" charset="0"/>
              </a:rPr>
              <a:t>Dinin Özellikleri</a:t>
            </a:r>
            <a:r>
              <a:rPr lang="tr-TR" sz="2800" b="1" dirty="0" smtClean="0">
                <a:latin typeface="Palatino Linotype" panose="02040502050505030304" pitchFamily="18" charset="0"/>
              </a:rPr>
              <a:t/>
            </a:r>
            <a:br>
              <a:rPr lang="tr-TR" sz="2800" b="1" dirty="0" smtClean="0">
                <a:latin typeface="Palatino Linotype" panose="02040502050505030304" pitchFamily="18" charset="0"/>
              </a:rPr>
            </a:br>
            <a:r>
              <a:rPr lang="tr-TR" sz="2800" b="1" dirty="0" smtClean="0">
                <a:latin typeface="Palatino Linotype" panose="02040502050505030304" pitchFamily="18" charset="0"/>
              </a:rPr>
              <a:t>*Allah tarafından gönderilmiştir. Kaynağı Allah’tır.</a:t>
            </a:r>
            <a:br>
              <a:rPr lang="tr-TR" sz="2800" b="1" dirty="0" smtClean="0">
                <a:latin typeface="Palatino Linotype" panose="02040502050505030304" pitchFamily="18" charset="0"/>
              </a:rPr>
            </a:br>
            <a:r>
              <a:rPr lang="tr-TR" sz="2800" b="1" dirty="0" smtClean="0">
                <a:latin typeface="Palatino Linotype" panose="02040502050505030304" pitchFamily="18" charset="0"/>
              </a:rPr>
              <a:t>*Din Peygamberler aracılığı ile insanlığa gönderilmiştir.</a:t>
            </a:r>
            <a:br>
              <a:rPr lang="tr-TR" sz="2800" b="1" dirty="0" smtClean="0">
                <a:latin typeface="Palatino Linotype" panose="02040502050505030304" pitchFamily="18" charset="0"/>
              </a:rPr>
            </a:br>
            <a:r>
              <a:rPr lang="tr-TR" sz="2800" b="1" dirty="0" smtClean="0">
                <a:latin typeface="Palatino Linotype" panose="02040502050505030304" pitchFamily="18" charset="0"/>
              </a:rPr>
              <a:t>*Dinin temel amacı, Allah’ın rızasını kazanarak insanı dünya ve ahirette mutlu kılmaktır.</a:t>
            </a:r>
            <a:br>
              <a:rPr lang="tr-TR" sz="2800" b="1" dirty="0" smtClean="0">
                <a:latin typeface="Palatino Linotype" panose="02040502050505030304" pitchFamily="18" charset="0"/>
              </a:rPr>
            </a:br>
            <a:r>
              <a:rPr lang="tr-TR" sz="2800" b="1" dirty="0" smtClean="0">
                <a:latin typeface="Palatino Linotype" panose="02040502050505030304" pitchFamily="18" charset="0"/>
              </a:rPr>
              <a:t>*Din baskıyla kabul ettirilemez, insan dini kendi hür iradesiyle kabul eder.</a:t>
            </a:r>
            <a:br>
              <a:rPr lang="tr-TR" sz="2800" b="1" dirty="0" smtClean="0">
                <a:latin typeface="Palatino Linotype" panose="02040502050505030304" pitchFamily="18" charset="0"/>
              </a:rPr>
            </a:br>
            <a:r>
              <a:rPr lang="tr-TR" sz="2800" b="1" dirty="0" smtClean="0">
                <a:latin typeface="Palatino Linotype" panose="02040502050505030304" pitchFamily="18" charset="0"/>
              </a:rPr>
              <a:t>*Din, iyiyi kötüden ayırt edebilecek akıllı insanlara hitap eder.</a:t>
            </a:r>
            <a:endParaRPr lang="tr-TR" sz="2800" b="1" dirty="0">
              <a:latin typeface="Palatino Linotype" panose="02040502050505030304" pitchFamily="18" charset="0"/>
            </a:endParaRPr>
          </a:p>
        </p:txBody>
      </p:sp>
      <p:sp>
        <p:nvSpPr>
          <p:cNvPr id="19" name="İkizkenar Üçgen 18" descr="Başlığa yönelik gölge vurgusuna">
            <a:extLst>
              <a:ext uri="{FF2B5EF4-FFF2-40B4-BE49-F238E27FC236}">
                <a16:creationId xmlns="" xmlns:a16="http://schemas.microsoft.com/office/drawing/2014/main" id="{ABF5B12D-6F10-4377-9094-B3E79ECB1B94}"/>
              </a:ext>
              <a:ext uri="{C183D7F6-B498-43B3-948B-1728B52AA6E4}">
                <adec:decorative xmlns="" xmlns:adec="http://schemas.microsoft.com/office/drawing/2017/decorative" val="1"/>
              </a:ext>
            </a:extLst>
          </p:cNvPr>
          <p:cNvSpPr/>
          <p:nvPr/>
        </p:nvSpPr>
        <p:spPr>
          <a:xfrm rot="10800000" flipH="1" flipV="1">
            <a:off x="463958" y="4860371"/>
            <a:ext cx="225306" cy="201048"/>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Tree>
    <p:extLst>
      <p:ext uri="{BB962C8B-B14F-4D97-AF65-F5344CB8AC3E}">
        <p14:creationId xmlns="" xmlns:p14="http://schemas.microsoft.com/office/powerpoint/2010/main" val="6652193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Resim Yer Tutucusu 11"/>
          <p:cNvPicPr>
            <a:picLocks noGrp="1" noChangeAspect="1"/>
          </p:cNvPicPr>
          <p:nvPr>
            <p:ph type="pic" sz="quarter" idx="36"/>
          </p:nvPr>
        </p:nvPicPr>
        <p:blipFill>
          <a:blip r:embed="rId2">
            <a:extLst>
              <a:ext uri="{28A0092B-C50C-407E-A947-70E740481C1C}">
                <a14:useLocalDpi xmlns="" xmlns:a14="http://schemas.microsoft.com/office/drawing/2010/main" val="0"/>
              </a:ext>
            </a:extLst>
          </a:blip>
          <a:srcRect l="18262" r="18262"/>
          <a:stretch>
            <a:fillRect/>
          </a:stretch>
        </p:blipFill>
        <p:spPr>
          <a:xfrm>
            <a:off x="6282692" y="432000"/>
            <a:ext cx="5539194" cy="5760000"/>
          </a:xfrm>
        </p:spPr>
      </p:pic>
      <p:sp>
        <p:nvSpPr>
          <p:cNvPr id="8" name="Unvan 7"/>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tr-TR" sz="4000" b="1" dirty="0" smtClean="0"/>
              <a:t>TARTIŞALIM</a:t>
            </a:r>
            <a:endParaRPr lang="tr-TR" sz="4000" dirty="0"/>
          </a:p>
        </p:txBody>
      </p:sp>
      <p:sp>
        <p:nvSpPr>
          <p:cNvPr id="9" name="İçerik Yer Tutucusu 8"/>
          <p:cNvSpPr>
            <a:spLocks noGrp="1"/>
          </p:cNvSpPr>
          <p:nvPr>
            <p:ph sz="half" idx="1"/>
          </p:nvPr>
        </p:nvSpPr>
        <p:spPr/>
        <p:txBody>
          <a:bodyPr/>
          <a:lstStyle/>
          <a:p>
            <a:pPr marL="0" indent="0">
              <a:buNone/>
            </a:pPr>
            <a:r>
              <a:rPr lang="tr-TR" sz="2800" dirty="0" smtClean="0">
                <a:latin typeface="Palatino Linotype" panose="02040502050505030304" pitchFamily="18" charset="0"/>
              </a:rPr>
              <a:t>Din</a:t>
            </a:r>
            <a:r>
              <a:rPr lang="tr-TR" sz="2800" dirty="0">
                <a:latin typeface="Palatino Linotype" panose="02040502050505030304" pitchFamily="18" charset="0"/>
              </a:rPr>
              <a:t>, dünya ve ahiret mutluluğuna yöneltir.</a:t>
            </a:r>
          </a:p>
          <a:p>
            <a:pPr marL="0" indent="0">
              <a:buNone/>
            </a:pPr>
            <a:r>
              <a:rPr lang="tr-TR" sz="2800" dirty="0">
                <a:latin typeface="Palatino Linotype" panose="02040502050505030304" pitchFamily="18" charset="0"/>
              </a:rPr>
              <a:t>Din, akrabalar ve komşularla iyi </a:t>
            </a:r>
            <a:r>
              <a:rPr lang="tr-TR" sz="2800" dirty="0" smtClean="0">
                <a:latin typeface="Palatino Linotype" panose="02040502050505030304" pitchFamily="18" charset="0"/>
              </a:rPr>
              <a:t>ilişkiler kurmayı </a:t>
            </a:r>
            <a:r>
              <a:rPr lang="tr-TR" sz="2800" dirty="0">
                <a:latin typeface="Palatino Linotype" panose="02040502050505030304" pitchFamily="18" charset="0"/>
              </a:rPr>
              <a:t>önerir.</a:t>
            </a:r>
          </a:p>
          <a:p>
            <a:pPr marL="0" indent="0">
              <a:buNone/>
            </a:pPr>
            <a:r>
              <a:rPr lang="tr-TR" sz="2800" dirty="0">
                <a:latin typeface="Palatino Linotype" panose="02040502050505030304" pitchFamily="18" charset="0"/>
              </a:rPr>
              <a:t>Din, Allah’a (</a:t>
            </a:r>
            <a:r>
              <a:rPr lang="tr-TR" sz="2800" dirty="0" err="1">
                <a:latin typeface="Palatino Linotype" panose="02040502050505030304" pitchFamily="18" charset="0"/>
              </a:rPr>
              <a:t>c.c</a:t>
            </a:r>
            <a:r>
              <a:rPr lang="tr-TR" sz="2800" dirty="0">
                <a:latin typeface="Palatino Linotype" panose="02040502050505030304" pitchFamily="18" charset="0"/>
              </a:rPr>
              <a:t>.) kulluk etmeyi ve </a:t>
            </a:r>
            <a:r>
              <a:rPr lang="tr-TR" sz="2800" dirty="0" smtClean="0">
                <a:latin typeface="Palatino Linotype" panose="02040502050505030304" pitchFamily="18" charset="0"/>
              </a:rPr>
              <a:t>insanlara saygılı </a:t>
            </a:r>
            <a:r>
              <a:rPr lang="tr-TR" sz="2800" dirty="0">
                <a:latin typeface="Palatino Linotype" panose="02040502050505030304" pitchFamily="18" charset="0"/>
              </a:rPr>
              <a:t>olmayı ister.</a:t>
            </a:r>
          </a:p>
          <a:p>
            <a:pPr marL="0" indent="0">
              <a:buNone/>
            </a:pPr>
            <a:endParaRPr lang="tr-TR" sz="2800" b="1" dirty="0" smtClean="0">
              <a:latin typeface="Palatino Linotype" panose="02040502050505030304" pitchFamily="18" charset="0"/>
            </a:endParaRPr>
          </a:p>
          <a:p>
            <a:pPr marL="0" indent="0">
              <a:buNone/>
            </a:pPr>
            <a:r>
              <a:rPr lang="tr-TR" sz="2800" b="1" dirty="0" smtClean="0">
                <a:latin typeface="Palatino Linotype" panose="02040502050505030304" pitchFamily="18" charset="0"/>
              </a:rPr>
              <a:t>Yukarıdaki </a:t>
            </a:r>
            <a:r>
              <a:rPr lang="tr-TR" sz="2800" b="1" dirty="0">
                <a:latin typeface="Palatino Linotype" panose="02040502050505030304" pitchFamily="18" charset="0"/>
              </a:rPr>
              <a:t>cümleler çerçevesinde dinin </a:t>
            </a:r>
            <a:r>
              <a:rPr lang="tr-TR" sz="2800" b="1" dirty="0" smtClean="0">
                <a:latin typeface="Palatino Linotype" panose="02040502050505030304" pitchFamily="18" charset="0"/>
              </a:rPr>
              <a:t>bireye ve </a:t>
            </a:r>
            <a:r>
              <a:rPr lang="tr-TR" sz="2800" b="1" dirty="0">
                <a:latin typeface="Palatino Linotype" panose="02040502050505030304" pitchFamily="18" charset="0"/>
              </a:rPr>
              <a:t>topluma katkılarını tartışınız.</a:t>
            </a:r>
            <a:endParaRPr lang="tr-TR" sz="2800" dirty="0">
              <a:latin typeface="Palatino Linotype" panose="02040502050505030304" pitchFamily="18" charset="0"/>
            </a:endParaRPr>
          </a:p>
        </p:txBody>
      </p:sp>
    </p:spTree>
    <p:extLst>
      <p:ext uri="{BB962C8B-B14F-4D97-AF65-F5344CB8AC3E}">
        <p14:creationId xmlns="" xmlns:p14="http://schemas.microsoft.com/office/powerpoint/2010/main" val="41887379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Resim Yer Tutucusu 16"/>
          <p:cNvPicPr>
            <a:picLocks noGrp="1" noChangeAspect="1"/>
          </p:cNvPicPr>
          <p:nvPr>
            <p:ph type="pic" sz="quarter" idx="13"/>
          </p:nvPr>
        </p:nvPicPr>
        <p:blipFill>
          <a:blip r:embed="rId2">
            <a:extLst>
              <a:ext uri="{28A0092B-C50C-407E-A947-70E740481C1C}">
                <a14:useLocalDpi xmlns="" xmlns:a14="http://schemas.microsoft.com/office/drawing/2010/main" val="0"/>
              </a:ext>
            </a:extLst>
          </a:blip>
          <a:srcRect t="3486" b="3486"/>
          <a:stretch>
            <a:fillRect/>
          </a:stretch>
        </p:blipFill>
        <p:spPr>
          <a:xfrm>
            <a:off x="0" y="0"/>
            <a:ext cx="11795125" cy="6858000"/>
          </a:xfrm>
        </p:spPr>
      </p:pic>
      <p:sp>
        <p:nvSpPr>
          <p:cNvPr id="13" name="Unvan 12"/>
          <p:cNvSpPr>
            <a:spLocks noGrp="1"/>
          </p:cNvSpPr>
          <p:nvPr>
            <p:ph type="ctrTitle"/>
          </p:nvPr>
        </p:nvSpPr>
        <p:spPr>
          <a:xfrm>
            <a:off x="3592287" y="2246812"/>
            <a:ext cx="3984171" cy="2129246"/>
          </a:xfrm>
        </p:spPr>
        <p:txBody>
          <a:bodyPr anchor="ctr"/>
          <a:lstStyle/>
          <a:p>
            <a:pPr algn="ctr"/>
            <a:r>
              <a:rPr lang="tr-TR" dirty="0" smtClean="0">
                <a:hlinkClick r:id="rId3" action="ppaction://hlinkfile"/>
              </a:rPr>
              <a:t>İZLEYELİM   VE TARTIŞALIM </a:t>
            </a:r>
            <a:endParaRPr lang="tr-TR" dirty="0"/>
          </a:p>
        </p:txBody>
      </p:sp>
      <p:sp>
        <p:nvSpPr>
          <p:cNvPr id="6" name="Slayt Numarası Yer Tutucusu 5"/>
          <p:cNvSpPr>
            <a:spLocks noGrp="1"/>
          </p:cNvSpPr>
          <p:nvPr>
            <p:ph type="sldNum" sz="quarter" idx="12"/>
          </p:nvPr>
        </p:nvSpPr>
        <p:spPr/>
        <p:txBody>
          <a:bodyPr/>
          <a:lstStyle/>
          <a:p>
            <a:pPr rtl="0"/>
            <a:fld id="{19B51A1E-902D-48AF-9020-955120F399B6}" type="slidenum">
              <a:rPr lang="tr-TR" smtClean="0"/>
              <a:pPr rtl="0"/>
              <a:t>13</a:t>
            </a:fld>
            <a:endParaRPr lang="tr-TR" dirty="0"/>
          </a:p>
        </p:txBody>
      </p:sp>
    </p:spTree>
    <p:extLst>
      <p:ext uri="{BB962C8B-B14F-4D97-AF65-F5344CB8AC3E}">
        <p14:creationId xmlns="" xmlns:p14="http://schemas.microsoft.com/office/powerpoint/2010/main" val="37974787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5"/>
          <p:cNvSpPr>
            <a:spLocks noGrp="1"/>
          </p:cNvSpPr>
          <p:nvPr>
            <p:ph type="title"/>
          </p:nvPr>
        </p:nvSpPr>
        <p:spPr>
          <a:xfrm>
            <a:off x="91440" y="131863"/>
            <a:ext cx="11340000" cy="432000"/>
          </a:xfrm>
        </p:spPr>
        <p:style>
          <a:lnRef idx="3">
            <a:schemeClr val="lt1"/>
          </a:lnRef>
          <a:fillRef idx="1">
            <a:schemeClr val="accent3"/>
          </a:fillRef>
          <a:effectRef idx="1">
            <a:schemeClr val="accent3"/>
          </a:effectRef>
          <a:fontRef idx="minor">
            <a:schemeClr val="lt1"/>
          </a:fontRef>
        </p:style>
        <p:txBody>
          <a:bodyPr/>
          <a:lstStyle/>
          <a:p>
            <a:pPr algn="ctr"/>
            <a:r>
              <a:rPr lang="tr-TR" b="1" dirty="0" smtClean="0">
                <a:latin typeface="Palatino Linotype" panose="02040502050505030304" pitchFamily="18" charset="0"/>
              </a:rPr>
              <a:t>Dinin Temel Gayesi</a:t>
            </a:r>
            <a:endParaRPr lang="tr-TR" b="1" dirty="0">
              <a:latin typeface="Palatino Linotype" panose="02040502050505030304" pitchFamily="18" charset="0"/>
            </a:endParaRPr>
          </a:p>
        </p:txBody>
      </p:sp>
      <p:sp>
        <p:nvSpPr>
          <p:cNvPr id="10" name="Metin Yer Tutucusu 9"/>
          <p:cNvSpPr>
            <a:spLocks noGrp="1"/>
          </p:cNvSpPr>
          <p:nvPr>
            <p:ph type="body" sz="quarter" idx="32"/>
          </p:nvPr>
        </p:nvSpPr>
        <p:spPr>
          <a:xfrm>
            <a:off x="3616324" y="873509"/>
            <a:ext cx="4545149" cy="360000"/>
          </a:xfrm>
        </p:spPr>
        <p:txBody>
          <a:bodyPr/>
          <a:lstStyle/>
          <a:p>
            <a:r>
              <a:rPr lang="it-IT" sz="2400" b="1" dirty="0">
                <a:latin typeface="Palatino Linotype" panose="02040502050505030304" pitchFamily="18" charset="0"/>
              </a:rPr>
              <a:t>Sizce dinin amacı ne olabilir?</a:t>
            </a:r>
            <a:endParaRPr lang="tr-TR" sz="2400" dirty="0">
              <a:latin typeface="Palatino Linotype" panose="02040502050505030304" pitchFamily="18" charset="0"/>
            </a:endParaRPr>
          </a:p>
        </p:txBody>
      </p:sp>
      <p:pic>
        <p:nvPicPr>
          <p:cNvPr id="11" name="İçerik Yer Tutucusu 10"/>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974138" y="1511475"/>
            <a:ext cx="3829523" cy="4679250"/>
          </a:xfrm>
        </p:spPr>
      </p:pic>
      <p:sp>
        <p:nvSpPr>
          <p:cNvPr id="8" name="Metin Yer Tutucusu 7"/>
          <p:cNvSpPr>
            <a:spLocks noGrp="1"/>
          </p:cNvSpPr>
          <p:nvPr>
            <p:ph type="body" sz="quarter" idx="12"/>
          </p:nvPr>
        </p:nvSpPr>
        <p:spPr>
          <a:xfrm>
            <a:off x="91440" y="1533785"/>
            <a:ext cx="3600450" cy="4679249"/>
          </a:xfrm>
        </p:spPr>
        <p:style>
          <a:lnRef idx="1">
            <a:schemeClr val="accent1"/>
          </a:lnRef>
          <a:fillRef idx="2">
            <a:schemeClr val="accent1"/>
          </a:fillRef>
          <a:effectRef idx="1">
            <a:schemeClr val="accent1"/>
          </a:effectRef>
          <a:fontRef idx="minor">
            <a:schemeClr val="dk1"/>
          </a:fontRef>
        </p:style>
        <p:txBody>
          <a:bodyPr/>
          <a:lstStyle/>
          <a:p>
            <a:pPr marL="0" indent="0">
              <a:buNone/>
            </a:pPr>
            <a:r>
              <a:rPr lang="tr-TR" sz="2400" dirty="0">
                <a:latin typeface="Palatino Linotype" panose="02040502050505030304" pitchFamily="18" charset="0"/>
              </a:rPr>
              <a:t>Dinin temel gayesi insanların dünya ve ahiret mutluluğunu sağlamaktır</a:t>
            </a:r>
            <a:r>
              <a:rPr lang="tr-TR" sz="2400" dirty="0" smtClean="0">
                <a:latin typeface="Palatino Linotype" panose="02040502050505030304" pitchFamily="18" charset="0"/>
              </a:rPr>
              <a:t>.</a:t>
            </a:r>
          </a:p>
          <a:p>
            <a:pPr marL="0" indent="0">
              <a:buNone/>
            </a:pPr>
            <a:r>
              <a:rPr lang="tr-TR" sz="2400" dirty="0" smtClean="0">
                <a:latin typeface="Palatino Linotype" panose="02040502050505030304" pitchFamily="18" charset="0"/>
              </a:rPr>
              <a:t> </a:t>
            </a:r>
            <a:r>
              <a:rPr lang="tr-TR" sz="2400" b="1" dirty="0">
                <a:latin typeface="Palatino Linotype" panose="02040502050505030304" pitchFamily="18" charset="0"/>
              </a:rPr>
              <a:t>“</a:t>
            </a:r>
            <a:r>
              <a:rPr lang="tr-TR" sz="2400" b="1" dirty="0" smtClean="0">
                <a:latin typeface="Palatino Linotype" panose="02040502050505030304" pitchFamily="18" charset="0"/>
              </a:rPr>
              <a:t>Allah esenlik </a:t>
            </a:r>
            <a:r>
              <a:rPr lang="tr-TR" sz="2400" b="1" dirty="0">
                <a:latin typeface="Palatino Linotype" panose="02040502050505030304" pitchFamily="18" charset="0"/>
              </a:rPr>
              <a:t>yurduna çağırıyor. Dileyene (mutluluğa ulaştıracak) doğru yolları gösteriyor</a:t>
            </a:r>
            <a:r>
              <a:rPr lang="tr-TR" sz="2400" b="1" dirty="0" smtClean="0">
                <a:latin typeface="Palatino Linotype" panose="02040502050505030304" pitchFamily="18" charset="0"/>
              </a:rPr>
              <a:t>.”</a:t>
            </a:r>
            <a:r>
              <a:rPr lang="tr-TR" sz="2400" dirty="0" smtClean="0">
                <a:latin typeface="Palatino Linotype" panose="02040502050505030304" pitchFamily="18" charset="0"/>
              </a:rPr>
              <a:t> </a:t>
            </a:r>
            <a:r>
              <a:rPr lang="tr-TR" sz="2400" dirty="0">
                <a:latin typeface="Palatino Linotype" panose="02040502050505030304" pitchFamily="18" charset="0"/>
              </a:rPr>
              <a:t>ayetinde belirtildiği üzere Yüce Allah din vasıtasıyla insanları ebedi </a:t>
            </a:r>
            <a:r>
              <a:rPr lang="tr-TR" sz="2400" dirty="0" smtClean="0">
                <a:latin typeface="Palatino Linotype" panose="02040502050505030304" pitchFamily="18" charset="0"/>
              </a:rPr>
              <a:t>mutluluğa çağırır </a:t>
            </a:r>
            <a:r>
              <a:rPr lang="tr-TR" sz="2400" dirty="0">
                <a:latin typeface="Palatino Linotype" panose="02040502050505030304" pitchFamily="18" charset="0"/>
              </a:rPr>
              <a:t>ve bunun yollarını gösterir.</a:t>
            </a:r>
          </a:p>
        </p:txBody>
      </p:sp>
      <p:sp>
        <p:nvSpPr>
          <p:cNvPr id="9" name="Metin Yer Tutucusu 8"/>
          <p:cNvSpPr>
            <a:spLocks noGrp="1"/>
          </p:cNvSpPr>
          <p:nvPr>
            <p:ph type="body" sz="quarter" idx="13"/>
          </p:nvPr>
        </p:nvSpPr>
        <p:spPr>
          <a:xfrm>
            <a:off x="8085909" y="1511475"/>
            <a:ext cx="3686091" cy="4679250"/>
          </a:xfrm>
        </p:spPr>
        <p:style>
          <a:lnRef idx="1">
            <a:schemeClr val="accent4"/>
          </a:lnRef>
          <a:fillRef idx="2">
            <a:schemeClr val="accent4"/>
          </a:fillRef>
          <a:effectRef idx="1">
            <a:schemeClr val="accent4"/>
          </a:effectRef>
          <a:fontRef idx="minor">
            <a:schemeClr val="dk1"/>
          </a:fontRef>
        </p:style>
        <p:txBody>
          <a:bodyPr/>
          <a:lstStyle/>
          <a:p>
            <a:pPr marL="0" indent="0">
              <a:buNone/>
            </a:pPr>
            <a:r>
              <a:rPr lang="tr-TR" sz="2400" dirty="0">
                <a:latin typeface="Palatino Linotype" panose="02040502050505030304" pitchFamily="18" charset="0"/>
              </a:rPr>
              <a:t>İslam’ın açıkladığı emir ve yasakların amacı; </a:t>
            </a:r>
            <a:r>
              <a:rPr lang="tr-TR" sz="2400" dirty="0" smtClean="0">
                <a:latin typeface="Palatino Linotype" panose="02040502050505030304" pitchFamily="18" charset="0"/>
              </a:rPr>
              <a:t>insanı </a:t>
            </a:r>
            <a:r>
              <a:rPr lang="tr-TR" sz="2400" dirty="0">
                <a:latin typeface="Palatino Linotype" panose="02040502050505030304" pitchFamily="18" charset="0"/>
              </a:rPr>
              <a:t>ahlaken yüceltmektir</a:t>
            </a:r>
            <a:r>
              <a:rPr lang="tr-TR" sz="2400" dirty="0" smtClean="0">
                <a:latin typeface="Palatino Linotype" panose="02040502050505030304" pitchFamily="18" charset="0"/>
              </a:rPr>
              <a:t>.</a:t>
            </a:r>
          </a:p>
          <a:p>
            <a:pPr marL="0" indent="0">
              <a:buNone/>
            </a:pPr>
            <a:r>
              <a:rPr lang="tr-TR" sz="2400" dirty="0" smtClean="0">
                <a:latin typeface="Palatino Linotype" panose="02040502050505030304" pitchFamily="18" charset="0"/>
              </a:rPr>
              <a:t>İnsanlar toplumda </a:t>
            </a:r>
            <a:r>
              <a:rPr lang="tr-TR" sz="2400" dirty="0">
                <a:latin typeface="Palatino Linotype" panose="02040502050505030304" pitchFamily="18" charset="0"/>
              </a:rPr>
              <a:t>bir arada yaşarken hem ahlaki hem de hukuki bir takım yasalara </a:t>
            </a:r>
            <a:r>
              <a:rPr lang="tr-TR" sz="2400" dirty="0" smtClean="0">
                <a:latin typeface="Palatino Linotype" panose="02040502050505030304" pitchFamily="18" charset="0"/>
              </a:rPr>
              <a:t>uymak zorundadır. </a:t>
            </a:r>
          </a:p>
          <a:p>
            <a:pPr marL="0" indent="0">
              <a:buNone/>
            </a:pPr>
            <a:r>
              <a:rPr lang="tr-TR" sz="2400" dirty="0" smtClean="0">
                <a:latin typeface="Palatino Linotype" panose="02040502050505030304" pitchFamily="18" charset="0"/>
              </a:rPr>
              <a:t>Bu yasalara uymayanlar kul hakkına girerler.</a:t>
            </a:r>
          </a:p>
          <a:p>
            <a:pPr marL="0" indent="0" algn="ctr">
              <a:buNone/>
            </a:pPr>
            <a:r>
              <a:rPr lang="tr-TR" sz="3200" b="1" dirty="0" smtClean="0">
                <a:latin typeface="Palatino Linotype" panose="02040502050505030304" pitchFamily="18" charset="0"/>
              </a:rPr>
              <a:t>Örnek vermek isteyen var mı?</a:t>
            </a:r>
          </a:p>
          <a:p>
            <a:pPr marL="0" indent="0">
              <a:buNone/>
            </a:pPr>
            <a:endParaRPr lang="tr-TR" sz="2400" dirty="0">
              <a:latin typeface="Palatino Linotype" panose="02040502050505030304" pitchFamily="18" charset="0"/>
            </a:endParaRPr>
          </a:p>
        </p:txBody>
      </p:sp>
      <p:sp>
        <p:nvSpPr>
          <p:cNvPr id="5" name="Slayt Numarası Yer Tutucusu 4"/>
          <p:cNvSpPr>
            <a:spLocks noGrp="1"/>
          </p:cNvSpPr>
          <p:nvPr>
            <p:ph type="sldNum" sz="quarter" idx="4294967295"/>
          </p:nvPr>
        </p:nvSpPr>
        <p:spPr>
          <a:xfrm>
            <a:off x="11726863" y="6276975"/>
            <a:ext cx="465137" cy="400050"/>
          </a:xfrm>
        </p:spPr>
        <p:txBody>
          <a:bodyPr/>
          <a:lstStyle/>
          <a:p>
            <a:pPr rtl="0"/>
            <a:fld id="{19B51A1E-902D-48AF-9020-955120F399B6}" type="slidenum">
              <a:rPr lang="tr-TR" smtClean="0"/>
              <a:pPr rtl="0"/>
              <a:t>14</a:t>
            </a:fld>
            <a:endParaRPr lang="tr-TR" dirty="0"/>
          </a:p>
        </p:txBody>
      </p:sp>
    </p:spTree>
    <p:extLst>
      <p:ext uri="{BB962C8B-B14F-4D97-AF65-F5344CB8AC3E}">
        <p14:creationId xmlns="" xmlns:p14="http://schemas.microsoft.com/office/powerpoint/2010/main" val="265494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80">
                                          <p:stCondLst>
                                            <p:cond delay="0"/>
                                          </p:stCondLst>
                                        </p:cTn>
                                        <p:tgtEl>
                                          <p:spTgt spid="10">
                                            <p:txEl>
                                              <p:pRg st="0" end="0"/>
                                            </p:txEl>
                                          </p:spTgt>
                                        </p:tgtEl>
                                      </p:cBhvr>
                                    </p:animEffect>
                                    <p:anim calcmode="lin" valueType="num">
                                      <p:cBhvr>
                                        <p:cTn id="8" dur="1822" tmFilter="0,0; 0.14,0.36; 0.43,0.73; 0.71,0.91; 1.0,1.0">
                                          <p:stCondLst>
                                            <p:cond delay="0"/>
                                          </p:stCondLst>
                                        </p:cTn>
                                        <p:tgtEl>
                                          <p:spTgt spid="10">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xEl>
                                              <p:pRg st="0" end="0"/>
                                            </p:txEl>
                                          </p:spTgt>
                                        </p:tgtEl>
                                      </p:cBhvr>
                                      <p:to x="100000" y="60000"/>
                                    </p:animScale>
                                    <p:animScale>
                                      <p:cBhvr>
                                        <p:cTn id="14" dur="166" decel="50000">
                                          <p:stCondLst>
                                            <p:cond delay="676"/>
                                          </p:stCondLst>
                                        </p:cTn>
                                        <p:tgtEl>
                                          <p:spTgt spid="10">
                                            <p:txEl>
                                              <p:pRg st="0" end="0"/>
                                            </p:txEl>
                                          </p:spTgt>
                                        </p:tgtEl>
                                      </p:cBhvr>
                                      <p:to x="100000" y="100000"/>
                                    </p:animScale>
                                    <p:animScale>
                                      <p:cBhvr>
                                        <p:cTn id="15" dur="26">
                                          <p:stCondLst>
                                            <p:cond delay="1312"/>
                                          </p:stCondLst>
                                        </p:cTn>
                                        <p:tgtEl>
                                          <p:spTgt spid="10">
                                            <p:txEl>
                                              <p:pRg st="0" end="0"/>
                                            </p:txEl>
                                          </p:spTgt>
                                        </p:tgtEl>
                                      </p:cBhvr>
                                      <p:to x="100000" y="80000"/>
                                    </p:animScale>
                                    <p:animScale>
                                      <p:cBhvr>
                                        <p:cTn id="16" dur="166" decel="50000">
                                          <p:stCondLst>
                                            <p:cond delay="1338"/>
                                          </p:stCondLst>
                                        </p:cTn>
                                        <p:tgtEl>
                                          <p:spTgt spid="10">
                                            <p:txEl>
                                              <p:pRg st="0" end="0"/>
                                            </p:txEl>
                                          </p:spTgt>
                                        </p:tgtEl>
                                      </p:cBhvr>
                                      <p:to x="100000" y="100000"/>
                                    </p:animScale>
                                    <p:animScale>
                                      <p:cBhvr>
                                        <p:cTn id="17" dur="26">
                                          <p:stCondLst>
                                            <p:cond delay="1642"/>
                                          </p:stCondLst>
                                        </p:cTn>
                                        <p:tgtEl>
                                          <p:spTgt spid="10">
                                            <p:txEl>
                                              <p:pRg st="0" end="0"/>
                                            </p:txEl>
                                          </p:spTgt>
                                        </p:tgtEl>
                                      </p:cBhvr>
                                      <p:to x="100000" y="90000"/>
                                    </p:animScale>
                                    <p:animScale>
                                      <p:cBhvr>
                                        <p:cTn id="18" dur="166" decel="50000">
                                          <p:stCondLst>
                                            <p:cond delay="1668"/>
                                          </p:stCondLst>
                                        </p:cTn>
                                        <p:tgtEl>
                                          <p:spTgt spid="10">
                                            <p:txEl>
                                              <p:pRg st="0" end="0"/>
                                            </p:txEl>
                                          </p:spTgt>
                                        </p:tgtEl>
                                      </p:cBhvr>
                                      <p:to x="100000" y="100000"/>
                                    </p:animScale>
                                    <p:animScale>
                                      <p:cBhvr>
                                        <p:cTn id="19" dur="26">
                                          <p:stCondLst>
                                            <p:cond delay="1808"/>
                                          </p:stCondLst>
                                        </p:cTn>
                                        <p:tgtEl>
                                          <p:spTgt spid="10">
                                            <p:txEl>
                                              <p:pRg st="0" end="0"/>
                                            </p:txEl>
                                          </p:spTgt>
                                        </p:tgtEl>
                                      </p:cBhvr>
                                      <p:to x="100000" y="95000"/>
                                    </p:animScale>
                                    <p:animScale>
                                      <p:cBhvr>
                                        <p:cTn id="20" dur="166" decel="50000">
                                          <p:stCondLst>
                                            <p:cond delay="1834"/>
                                          </p:stCondLst>
                                        </p:cTn>
                                        <p:tgtEl>
                                          <p:spTgt spid="10">
                                            <p:txEl>
                                              <p:pRg st="0" end="0"/>
                                            </p:txEl>
                                          </p:spTgt>
                                        </p:tgtEl>
                                      </p:cBhvr>
                                      <p:to x="100000" y="100000"/>
                                    </p:animScale>
                                  </p:childTnLst>
                                </p:cTn>
                              </p:par>
                              <p:par>
                                <p:cTn id="21" presetID="32" presetClass="emph" presetSubtype="0" repeatCount="indefinite" fill="hold" grpId="0" nodeType="withEffect">
                                  <p:stCondLst>
                                    <p:cond delay="0"/>
                                  </p:stCondLst>
                                  <p:endCondLst>
                                    <p:cond evt="onNext" delay="0">
                                      <p:tgtEl>
                                        <p:sldTgt/>
                                      </p:tgtEl>
                                    </p:cond>
                                  </p:endCondLst>
                                  <p:childTnLst>
                                    <p:animRot by="120000">
                                      <p:cBhvr>
                                        <p:cTn id="22" dur="100" fill="hold">
                                          <p:stCondLst>
                                            <p:cond delay="0"/>
                                          </p:stCondLst>
                                        </p:cTn>
                                        <p:tgtEl>
                                          <p:spTgt spid="10">
                                            <p:txEl>
                                              <p:pRg st="0" end="0"/>
                                            </p:txEl>
                                          </p:spTgt>
                                        </p:tgtEl>
                                        <p:attrNameLst>
                                          <p:attrName>r</p:attrName>
                                        </p:attrNameLst>
                                      </p:cBhvr>
                                    </p:animRot>
                                    <p:animRot by="-240000">
                                      <p:cBhvr>
                                        <p:cTn id="23" dur="200" fill="hold">
                                          <p:stCondLst>
                                            <p:cond delay="200"/>
                                          </p:stCondLst>
                                        </p:cTn>
                                        <p:tgtEl>
                                          <p:spTgt spid="10">
                                            <p:txEl>
                                              <p:pRg st="0" end="0"/>
                                            </p:txEl>
                                          </p:spTgt>
                                        </p:tgtEl>
                                        <p:attrNameLst>
                                          <p:attrName>r</p:attrName>
                                        </p:attrNameLst>
                                      </p:cBhvr>
                                    </p:animRot>
                                    <p:animRot by="240000">
                                      <p:cBhvr>
                                        <p:cTn id="24" dur="200" fill="hold">
                                          <p:stCondLst>
                                            <p:cond delay="400"/>
                                          </p:stCondLst>
                                        </p:cTn>
                                        <p:tgtEl>
                                          <p:spTgt spid="10">
                                            <p:txEl>
                                              <p:pRg st="0" end="0"/>
                                            </p:txEl>
                                          </p:spTgt>
                                        </p:tgtEl>
                                        <p:attrNameLst>
                                          <p:attrName>r</p:attrName>
                                        </p:attrNameLst>
                                      </p:cBhvr>
                                    </p:animRot>
                                    <p:animRot by="-240000">
                                      <p:cBhvr>
                                        <p:cTn id="25" dur="200" fill="hold">
                                          <p:stCondLst>
                                            <p:cond delay="600"/>
                                          </p:stCondLst>
                                        </p:cTn>
                                        <p:tgtEl>
                                          <p:spTgt spid="10">
                                            <p:txEl>
                                              <p:pRg st="0" end="0"/>
                                            </p:txEl>
                                          </p:spTgt>
                                        </p:tgtEl>
                                        <p:attrNameLst>
                                          <p:attrName>r</p:attrName>
                                        </p:attrNameLst>
                                      </p:cBhvr>
                                    </p:animRot>
                                    <p:animRot by="120000">
                                      <p:cBhvr>
                                        <p:cTn id="26" dur="200" fill="hold">
                                          <p:stCondLst>
                                            <p:cond delay="800"/>
                                          </p:stCondLst>
                                        </p:cTn>
                                        <p:tgtEl>
                                          <p:spTgt spid="10">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 calcmode="lin" valueType="num">
                                      <p:cBhvr>
                                        <p:cTn id="31" dur="500" fill="hold"/>
                                        <p:tgtEl>
                                          <p:spTgt spid="8">
                                            <p:bg/>
                                          </p:spTgt>
                                        </p:tgtEl>
                                        <p:attrNameLst>
                                          <p:attrName>ppt_w</p:attrName>
                                        </p:attrNameLst>
                                      </p:cBhvr>
                                      <p:tavLst>
                                        <p:tav tm="0">
                                          <p:val>
                                            <p:fltVal val="0"/>
                                          </p:val>
                                        </p:tav>
                                        <p:tav tm="100000">
                                          <p:val>
                                            <p:strVal val="#ppt_w"/>
                                          </p:val>
                                        </p:tav>
                                      </p:tavLst>
                                    </p:anim>
                                    <p:anim calcmode="lin" valueType="num">
                                      <p:cBhvr>
                                        <p:cTn id="32" dur="500" fill="hold"/>
                                        <p:tgtEl>
                                          <p:spTgt spid="8">
                                            <p:bg/>
                                          </p:spTgt>
                                        </p:tgtEl>
                                        <p:attrNameLst>
                                          <p:attrName>ppt_h</p:attrName>
                                        </p:attrNameLst>
                                      </p:cBhvr>
                                      <p:tavLst>
                                        <p:tav tm="0">
                                          <p:val>
                                            <p:fltVal val="0"/>
                                          </p:val>
                                        </p:tav>
                                        <p:tav tm="100000">
                                          <p:val>
                                            <p:strVal val="#ppt_h"/>
                                          </p:val>
                                        </p:tav>
                                      </p:tavLst>
                                    </p:anim>
                                    <p:animEffect transition="in" filter="fade">
                                      <p:cBhvr>
                                        <p:cTn id="33" dur="500"/>
                                        <p:tgtEl>
                                          <p:spTgt spid="8">
                                            <p:bg/>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 calcmode="lin" valueType="num">
                                      <p:cBhvr>
                                        <p:cTn id="38"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8">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8">
                                            <p:txEl>
                                              <p:pRg st="1" end="1"/>
                                            </p:txEl>
                                          </p:spTgt>
                                        </p:tgtEl>
                                        <p:attrNameLst>
                                          <p:attrName>style.visibility</p:attrName>
                                        </p:attrNameLst>
                                      </p:cBhvr>
                                      <p:to>
                                        <p:strVal val="visible"/>
                                      </p:to>
                                    </p:set>
                                    <p:anim calcmode="lin" valueType="num">
                                      <p:cBhvr>
                                        <p:cTn id="45"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46"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47" dur="500"/>
                                        <p:tgtEl>
                                          <p:spTgt spid="8">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9">
                                            <p:bg/>
                                          </p:spTgt>
                                        </p:tgtEl>
                                        <p:attrNameLst>
                                          <p:attrName>style.visibility</p:attrName>
                                        </p:attrNameLst>
                                      </p:cBhvr>
                                      <p:to>
                                        <p:strVal val="visible"/>
                                      </p:to>
                                    </p:set>
                                    <p:anim calcmode="lin" valueType="num">
                                      <p:cBhvr additive="base">
                                        <p:cTn id="52" dur="500" fill="hold"/>
                                        <p:tgtEl>
                                          <p:spTgt spid="9">
                                            <p:bg/>
                                          </p:spTgt>
                                        </p:tgtEl>
                                        <p:attrNameLst>
                                          <p:attrName>ppt_x</p:attrName>
                                        </p:attrNameLst>
                                      </p:cBhvr>
                                      <p:tavLst>
                                        <p:tav tm="0">
                                          <p:val>
                                            <p:strVal val="#ppt_x"/>
                                          </p:val>
                                        </p:tav>
                                        <p:tav tm="100000">
                                          <p:val>
                                            <p:strVal val="#ppt_x"/>
                                          </p:val>
                                        </p:tav>
                                      </p:tavLst>
                                    </p:anim>
                                    <p:anim calcmode="lin" valueType="num">
                                      <p:cBhvr additive="base">
                                        <p:cTn id="53" dur="500" fill="hold"/>
                                        <p:tgtEl>
                                          <p:spTgt spid="9">
                                            <p:bg/>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 calcmode="lin" valueType="num">
                                      <p:cBhvr additive="base">
                                        <p:cTn id="5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9">
                                            <p:txEl>
                                              <p:pRg st="1" end="1"/>
                                            </p:txEl>
                                          </p:spTgt>
                                        </p:tgtEl>
                                        <p:attrNameLst>
                                          <p:attrName>style.visibility</p:attrName>
                                        </p:attrNameLst>
                                      </p:cBhvr>
                                      <p:to>
                                        <p:strVal val="visible"/>
                                      </p:to>
                                    </p:set>
                                    <p:anim calcmode="lin" valueType="num">
                                      <p:cBhvr additive="base">
                                        <p:cTn id="64"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9">
                                            <p:txEl>
                                              <p:pRg st="2" end="2"/>
                                            </p:txEl>
                                          </p:spTgt>
                                        </p:tgtEl>
                                        <p:attrNameLst>
                                          <p:attrName>style.visibility</p:attrName>
                                        </p:attrNameLst>
                                      </p:cBhvr>
                                      <p:to>
                                        <p:strVal val="visible"/>
                                      </p:to>
                                    </p:set>
                                    <p:anim calcmode="lin" valueType="num">
                                      <p:cBhvr additive="base">
                                        <p:cTn id="70"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9">
                                            <p:txEl>
                                              <p:pRg st="3" end="3"/>
                                            </p:txEl>
                                          </p:spTgt>
                                        </p:tgtEl>
                                        <p:attrNameLst>
                                          <p:attrName>style.visibility</p:attrName>
                                        </p:attrNameLst>
                                      </p:cBhvr>
                                      <p:to>
                                        <p:strVal val="visible"/>
                                      </p:to>
                                    </p:set>
                                    <p:anim calcmode="lin" valueType="num">
                                      <p:cBhvr additive="base">
                                        <p:cTn id="76"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9">
                                            <p:txEl>
                                              <p:pRg st="3" end="3"/>
                                            </p:txEl>
                                          </p:spTgt>
                                        </p:tgtEl>
                                        <p:attrNameLst>
                                          <p:attrName>ppt_y</p:attrName>
                                        </p:attrNameLst>
                                      </p:cBhvr>
                                      <p:tavLst>
                                        <p:tav tm="0">
                                          <p:val>
                                            <p:strVal val="1+#ppt_h/2"/>
                                          </p:val>
                                        </p:tav>
                                        <p:tav tm="100000">
                                          <p:val>
                                            <p:strVal val="#ppt_y"/>
                                          </p:val>
                                        </p:tav>
                                      </p:tavLst>
                                    </p:anim>
                                  </p:childTnLst>
                                </p:cTn>
                              </p:par>
                              <p:par>
                                <p:cTn id="78" presetID="6" presetClass="emph" presetSubtype="0" repeatCount="indefinite" fill="hold" nodeType="withEffect">
                                  <p:stCondLst>
                                    <p:cond delay="0"/>
                                  </p:stCondLst>
                                  <p:endCondLst>
                                    <p:cond evt="onNext" delay="0">
                                      <p:tgtEl>
                                        <p:sldTgt/>
                                      </p:tgtEl>
                                    </p:cond>
                                  </p:endCondLst>
                                  <p:childTnLst>
                                    <p:animScale>
                                      <p:cBhvr>
                                        <p:cTn id="79" dur="2000" fill="hold"/>
                                        <p:tgtEl>
                                          <p:spTgt spid="9">
                                            <p:txEl>
                                              <p:pRg st="3" end="3"/>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8" grpId="0" build="p" animBg="1"/>
      <p:bldP spid="9"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Resim Yer Tutucusu 11"/>
          <p:cNvPicPr>
            <a:picLocks noGrp="1" noChangeAspect="1"/>
          </p:cNvPicPr>
          <p:nvPr>
            <p:ph type="pic" sz="quarter" idx="14"/>
          </p:nvPr>
        </p:nvPicPr>
        <p:blipFill>
          <a:blip r:embed="rId2">
            <a:extLst>
              <a:ext uri="{28A0092B-C50C-407E-A947-70E740481C1C}">
                <a14:useLocalDpi xmlns="" xmlns:a14="http://schemas.microsoft.com/office/drawing/2010/main" val="0"/>
              </a:ext>
            </a:extLst>
          </a:blip>
          <a:srcRect l="7555" r="7555"/>
          <a:stretch>
            <a:fillRect/>
          </a:stretch>
        </p:blipFill>
        <p:spPr>
          <a:xfrm>
            <a:off x="6609428" y="1943100"/>
            <a:ext cx="4905375" cy="4333875"/>
          </a:xfrm>
        </p:spPr>
      </p:pic>
      <p:sp>
        <p:nvSpPr>
          <p:cNvPr id="8" name="Unvan 7"/>
          <p:cNvSpPr>
            <a:spLocks noGrp="1"/>
          </p:cNvSpPr>
          <p:nvPr>
            <p:ph type="title"/>
          </p:nvPr>
        </p:nvSpPr>
        <p:spPr>
          <a:xfrm>
            <a:off x="7340115" y="368428"/>
            <a:ext cx="3139199" cy="432000"/>
          </a:xfrm>
        </p:spPr>
        <p:style>
          <a:lnRef idx="1">
            <a:schemeClr val="accent1"/>
          </a:lnRef>
          <a:fillRef idx="3">
            <a:schemeClr val="accent1"/>
          </a:fillRef>
          <a:effectRef idx="2">
            <a:schemeClr val="accent1"/>
          </a:effectRef>
          <a:fontRef idx="minor">
            <a:schemeClr val="lt1"/>
          </a:fontRef>
        </p:style>
        <p:txBody>
          <a:bodyPr/>
          <a:lstStyle/>
          <a:p>
            <a:r>
              <a:rPr lang="tr-TR" b="1" dirty="0" smtClean="0">
                <a:latin typeface="Palatino Linotype" panose="02040502050505030304" pitchFamily="18" charset="0"/>
              </a:rPr>
              <a:t>DEĞERLENDİRELİM</a:t>
            </a:r>
            <a:endParaRPr lang="tr-TR" b="1" dirty="0">
              <a:latin typeface="Palatino Linotype" panose="02040502050505030304" pitchFamily="18" charset="0"/>
            </a:endParaRPr>
          </a:p>
        </p:txBody>
      </p:sp>
      <p:sp>
        <p:nvSpPr>
          <p:cNvPr id="9" name="İçerik Yer Tutucusu 8"/>
          <p:cNvSpPr>
            <a:spLocks noGrp="1"/>
          </p:cNvSpPr>
          <p:nvPr>
            <p:ph sz="half" idx="1"/>
          </p:nvPr>
        </p:nvSpPr>
        <p:spPr>
          <a:xfrm>
            <a:off x="170742" y="260805"/>
            <a:ext cx="6226627" cy="6416219"/>
          </a:xfrm>
        </p:spPr>
        <p:style>
          <a:lnRef idx="1">
            <a:schemeClr val="accent3"/>
          </a:lnRef>
          <a:fillRef idx="2">
            <a:schemeClr val="accent3"/>
          </a:fillRef>
          <a:effectRef idx="1">
            <a:schemeClr val="accent3"/>
          </a:effectRef>
          <a:fontRef idx="minor">
            <a:schemeClr val="dk1"/>
          </a:fontRef>
        </p:style>
        <p:txBody>
          <a:bodyPr/>
          <a:lstStyle/>
          <a:p>
            <a:pPr marL="0" indent="0">
              <a:buNone/>
            </a:pPr>
            <a:r>
              <a:rPr lang="tr-TR" sz="2400" dirty="0">
                <a:latin typeface="Palatino Linotype" panose="02040502050505030304" pitchFamily="18" charset="0"/>
              </a:rPr>
              <a:t>Hz. Muhammed (</a:t>
            </a:r>
            <a:r>
              <a:rPr lang="tr-TR" sz="2400" dirty="0" err="1">
                <a:latin typeface="Palatino Linotype" panose="02040502050505030304" pitchFamily="18" charset="0"/>
              </a:rPr>
              <a:t>s.a.v</a:t>
            </a:r>
            <a:r>
              <a:rPr lang="tr-TR" sz="2400" dirty="0">
                <a:latin typeface="Palatino Linotype" panose="02040502050505030304" pitchFamily="18" charset="0"/>
              </a:rPr>
              <a:t>.) bir keresinde, “ </a:t>
            </a:r>
            <a:r>
              <a:rPr lang="tr-TR" sz="2400" b="1" dirty="0">
                <a:latin typeface="Palatino Linotype" panose="02040502050505030304" pitchFamily="18" charset="0"/>
              </a:rPr>
              <a:t>Müflis (iflas etmiş kişi) kimdir bilir misiniz?” </a:t>
            </a:r>
            <a:r>
              <a:rPr lang="tr-TR" sz="2400" dirty="0" smtClean="0">
                <a:latin typeface="Palatino Linotype" panose="02040502050505030304" pitchFamily="18" charset="0"/>
              </a:rPr>
              <a:t>diye sorar</a:t>
            </a:r>
            <a:r>
              <a:rPr lang="tr-TR" sz="2400" dirty="0">
                <a:latin typeface="Palatino Linotype" panose="02040502050505030304" pitchFamily="18" charset="0"/>
              </a:rPr>
              <a:t>. Sahabe “</a:t>
            </a:r>
            <a:r>
              <a:rPr lang="tr-TR" sz="2400" b="1" dirty="0">
                <a:latin typeface="Palatino Linotype" panose="02040502050505030304" pitchFamily="18" charset="0"/>
              </a:rPr>
              <a:t>Bizim aramızda müflis, parası ve eşyası olmayan kimsedir.” </a:t>
            </a:r>
            <a:r>
              <a:rPr lang="tr-TR" sz="2400" dirty="0">
                <a:latin typeface="Palatino Linotype" panose="02040502050505030304" pitchFamily="18" charset="0"/>
              </a:rPr>
              <a:t>diye </a:t>
            </a:r>
            <a:r>
              <a:rPr lang="tr-TR" sz="2400" dirty="0" smtClean="0">
                <a:latin typeface="Palatino Linotype" panose="02040502050505030304" pitchFamily="18" charset="0"/>
              </a:rPr>
              <a:t>karşılık verince </a:t>
            </a:r>
            <a:r>
              <a:rPr lang="tr-TR" sz="2400" dirty="0">
                <a:latin typeface="Palatino Linotype" panose="02040502050505030304" pitchFamily="18" charset="0"/>
              </a:rPr>
              <a:t>şöyle buyurur: </a:t>
            </a:r>
            <a:r>
              <a:rPr lang="tr-TR" sz="2400" b="1" dirty="0">
                <a:latin typeface="Palatino Linotype" panose="02040502050505030304" pitchFamily="18" charset="0"/>
              </a:rPr>
              <a:t>“Benim ümmetimden müflis o kimsedir ki kıyamet gününde </a:t>
            </a:r>
            <a:r>
              <a:rPr lang="tr-TR" sz="2400" b="1" dirty="0" smtClean="0">
                <a:latin typeface="Palatino Linotype" panose="02040502050505030304" pitchFamily="18" charset="0"/>
              </a:rPr>
              <a:t>namaz, oruç </a:t>
            </a:r>
            <a:r>
              <a:rPr lang="tr-TR" sz="2400" b="1" dirty="0">
                <a:latin typeface="Palatino Linotype" panose="02040502050505030304" pitchFamily="18" charset="0"/>
              </a:rPr>
              <a:t>ve zekât (gibi ibadetlerin sevabıyla) gelir. Ancak şuna sövmüş, buna iftirada </a:t>
            </a:r>
            <a:r>
              <a:rPr lang="tr-TR" sz="2400" b="1" dirty="0" smtClean="0">
                <a:latin typeface="Palatino Linotype" panose="02040502050505030304" pitchFamily="18" charset="0"/>
              </a:rPr>
              <a:t>bulunmuş, ötekinin </a:t>
            </a:r>
            <a:r>
              <a:rPr lang="tr-TR" sz="2400" b="1" dirty="0">
                <a:latin typeface="Palatino Linotype" panose="02040502050505030304" pitchFamily="18" charset="0"/>
              </a:rPr>
              <a:t>malını yemiş, berikinin kanını dökmüş, diğerini de dövmüş olarak gelir. </a:t>
            </a:r>
            <a:r>
              <a:rPr lang="tr-TR" sz="2400" b="1" dirty="0" smtClean="0">
                <a:latin typeface="Palatino Linotype" panose="02040502050505030304" pitchFamily="18" charset="0"/>
              </a:rPr>
              <a:t>Hesap gününde </a:t>
            </a:r>
            <a:r>
              <a:rPr lang="tr-TR" sz="2400" b="1" dirty="0">
                <a:latin typeface="Palatino Linotype" panose="02040502050505030304" pitchFamily="18" charset="0"/>
              </a:rPr>
              <a:t>hakkına girdiği kimselere onun iyiliklerinden alınıp dağıtılır. Eğer yaptığı </a:t>
            </a:r>
            <a:r>
              <a:rPr lang="tr-TR" sz="2400" b="1" dirty="0" smtClean="0">
                <a:latin typeface="Palatino Linotype" panose="02040502050505030304" pitchFamily="18" charset="0"/>
              </a:rPr>
              <a:t>iyilikleri kötülüklerinin </a:t>
            </a:r>
            <a:r>
              <a:rPr lang="tr-TR" sz="2400" b="1" dirty="0">
                <a:latin typeface="Palatino Linotype" panose="02040502050505030304" pitchFamily="18" charset="0"/>
              </a:rPr>
              <a:t>cezasını karşılamaya yetmezse hak sahiplerinin günahlarından </a:t>
            </a:r>
            <a:r>
              <a:rPr lang="tr-TR" sz="2400" b="1" dirty="0" smtClean="0">
                <a:latin typeface="Palatino Linotype" panose="02040502050505030304" pitchFamily="18" charset="0"/>
              </a:rPr>
              <a:t>alınarak onun </a:t>
            </a:r>
            <a:r>
              <a:rPr lang="tr-TR" sz="2400" b="1" dirty="0">
                <a:latin typeface="Palatino Linotype" panose="02040502050505030304" pitchFamily="18" charset="0"/>
              </a:rPr>
              <a:t>üzerine yüklenir. Sonra da günahkâr bir kimse olarak cehenneme atılır. İşte asıl </a:t>
            </a:r>
            <a:r>
              <a:rPr lang="tr-TR" sz="2400" b="1" dirty="0" smtClean="0">
                <a:latin typeface="Palatino Linotype" panose="02040502050505030304" pitchFamily="18" charset="0"/>
              </a:rPr>
              <a:t>müflis bu </a:t>
            </a:r>
            <a:r>
              <a:rPr lang="tr-TR" sz="2400" b="1" dirty="0">
                <a:latin typeface="Palatino Linotype" panose="02040502050505030304" pitchFamily="18" charset="0"/>
              </a:rPr>
              <a:t>kişidir</a:t>
            </a:r>
            <a:r>
              <a:rPr lang="tr-TR" sz="2400" b="1" dirty="0" smtClean="0">
                <a:latin typeface="Palatino Linotype" panose="02040502050505030304" pitchFamily="18" charset="0"/>
              </a:rPr>
              <a:t>.” </a:t>
            </a:r>
            <a:r>
              <a:rPr lang="tr-TR" dirty="0"/>
              <a:t>(Müslim, </a:t>
            </a:r>
            <a:r>
              <a:rPr lang="tr-TR" dirty="0" err="1"/>
              <a:t>Birr</a:t>
            </a:r>
            <a:r>
              <a:rPr lang="tr-TR" dirty="0"/>
              <a:t> ve Sıla, 59.)</a:t>
            </a:r>
            <a:endParaRPr lang="tr-TR" sz="2400" b="1" dirty="0">
              <a:latin typeface="Palatino Linotype" panose="02040502050505030304" pitchFamily="18" charset="0"/>
            </a:endParaRPr>
          </a:p>
        </p:txBody>
      </p:sp>
      <p:sp>
        <p:nvSpPr>
          <p:cNvPr id="7" name="Slayt Numarası Yer Tutucusu 6"/>
          <p:cNvSpPr>
            <a:spLocks noGrp="1"/>
          </p:cNvSpPr>
          <p:nvPr>
            <p:ph type="sldNum" sz="quarter" idx="4294967295"/>
          </p:nvPr>
        </p:nvSpPr>
        <p:spPr>
          <a:xfrm>
            <a:off x="11726863" y="6276975"/>
            <a:ext cx="465137" cy="400050"/>
          </a:xfrm>
        </p:spPr>
        <p:txBody>
          <a:bodyPr/>
          <a:lstStyle/>
          <a:p>
            <a:pPr rtl="0"/>
            <a:fld id="{19B51A1E-902D-48AF-9020-955120F399B6}" type="slidenum">
              <a:rPr lang="tr-TR" smtClean="0"/>
              <a:pPr rtl="0"/>
              <a:t>15</a:t>
            </a:fld>
            <a:endParaRPr lang="tr-TR" dirty="0"/>
          </a:p>
        </p:txBody>
      </p:sp>
      <p:sp>
        <p:nvSpPr>
          <p:cNvPr id="13" name="Dikdörtgen 12"/>
          <p:cNvSpPr/>
          <p:nvPr/>
        </p:nvSpPr>
        <p:spPr>
          <a:xfrm>
            <a:off x="6713403" y="1048598"/>
            <a:ext cx="4462598" cy="646331"/>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b="1" dirty="0" smtClean="0">
                <a:latin typeface="Kalam-Bold"/>
              </a:rPr>
              <a:t>Yandaki </a:t>
            </a:r>
            <a:r>
              <a:rPr lang="tr-TR" b="1" dirty="0">
                <a:latin typeface="Kalam-Bold"/>
              </a:rPr>
              <a:t>hadisi İslam’ın haklara verdiği önem açısından </a:t>
            </a:r>
            <a:r>
              <a:rPr lang="tr-TR" b="1" dirty="0" smtClean="0">
                <a:latin typeface="Kalam-Bold"/>
              </a:rPr>
              <a:t>değerlendirelim.</a:t>
            </a:r>
            <a:endParaRPr lang="tr-TR" dirty="0"/>
          </a:p>
        </p:txBody>
      </p:sp>
    </p:spTree>
    <p:extLst>
      <p:ext uri="{BB962C8B-B14F-4D97-AF65-F5344CB8AC3E}">
        <p14:creationId xmlns="" xmlns:p14="http://schemas.microsoft.com/office/powerpoint/2010/main" val="287646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 calcmode="lin" valueType="num">
                                      <p:cBhvr>
                                        <p:cTn id="7" dur="500" fill="hold"/>
                                        <p:tgtEl>
                                          <p:spTgt spid="9">
                                            <p:bg/>
                                          </p:spTgt>
                                        </p:tgtEl>
                                        <p:attrNameLst>
                                          <p:attrName>ppt_w</p:attrName>
                                        </p:attrNameLst>
                                      </p:cBhvr>
                                      <p:tavLst>
                                        <p:tav tm="0">
                                          <p:val>
                                            <p:fltVal val="0"/>
                                          </p:val>
                                        </p:tav>
                                        <p:tav tm="100000">
                                          <p:val>
                                            <p:strVal val="#ppt_w"/>
                                          </p:val>
                                        </p:tav>
                                      </p:tavLst>
                                    </p:anim>
                                    <p:anim calcmode="lin" valueType="num">
                                      <p:cBhvr>
                                        <p:cTn id="8" dur="500" fill="hold"/>
                                        <p:tgtEl>
                                          <p:spTgt spid="9">
                                            <p:bg/>
                                          </p:spTgt>
                                        </p:tgtEl>
                                        <p:attrNameLst>
                                          <p:attrName>ppt_h</p:attrName>
                                        </p:attrNameLst>
                                      </p:cBhvr>
                                      <p:tavLst>
                                        <p:tav tm="0">
                                          <p:val>
                                            <p:fltVal val="0"/>
                                          </p:val>
                                        </p:tav>
                                        <p:tav tm="100000">
                                          <p:val>
                                            <p:strVal val="#ppt_h"/>
                                          </p:val>
                                        </p:tav>
                                      </p:tavLst>
                                    </p:anim>
                                    <p:animEffect transition="in" filter="fade">
                                      <p:cBhvr>
                                        <p:cTn id="9" dur="500"/>
                                        <p:tgtEl>
                                          <p:spTgt spid="9">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 calcmode="lin" valueType="num">
                                      <p:cBhvr>
                                        <p:cTn id="1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wallpapertag.com/wallpaper/full/d/8/9/926905-islamic-background-pictures-1920x1080-ipad-retina.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6" name="Slayt Numarası Yer Tutucusu 5"/>
          <p:cNvSpPr>
            <a:spLocks noGrp="1"/>
          </p:cNvSpPr>
          <p:nvPr>
            <p:ph type="sldNum" sz="quarter" idx="4294967295"/>
          </p:nvPr>
        </p:nvSpPr>
        <p:spPr>
          <a:xfrm>
            <a:off x="11726863" y="6276975"/>
            <a:ext cx="465137" cy="400050"/>
          </a:xfrm>
        </p:spPr>
        <p:txBody>
          <a:bodyPr/>
          <a:lstStyle/>
          <a:p>
            <a:pPr rtl="0"/>
            <a:fld id="{19B51A1E-902D-48AF-9020-955120F399B6}" type="slidenum">
              <a:rPr lang="tr-TR" smtClean="0"/>
              <a:pPr rtl="0"/>
              <a:t>16</a:t>
            </a:fld>
            <a:endParaRPr lang="tr-TR" dirty="0"/>
          </a:p>
        </p:txBody>
      </p:sp>
      <p:sp>
        <p:nvSpPr>
          <p:cNvPr id="7" name="Dikdörtgen 6"/>
          <p:cNvSpPr/>
          <p:nvPr/>
        </p:nvSpPr>
        <p:spPr>
          <a:xfrm>
            <a:off x="1574794" y="328755"/>
            <a:ext cx="8752115" cy="83099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tr-TR" sz="2400" dirty="0">
                <a:latin typeface="Palatino Linotype" panose="02040502050505030304" pitchFamily="18" charset="0"/>
              </a:rPr>
              <a:t>İslam dinine göre, hayatını en güzel ve mutlu bir şekilde devam </a:t>
            </a:r>
            <a:r>
              <a:rPr lang="tr-TR" sz="2400" dirty="0" smtClean="0">
                <a:latin typeface="Palatino Linotype" panose="02040502050505030304" pitchFamily="18" charset="0"/>
              </a:rPr>
              <a:t>ettirebilmesi İçin şu beş temel hakkın korunması esastır.</a:t>
            </a:r>
            <a:endParaRPr lang="tr-TR" sz="2400" dirty="0">
              <a:latin typeface="Palatino Linotype" panose="02040502050505030304" pitchFamily="18" charset="0"/>
            </a:endParaRPr>
          </a:p>
        </p:txBody>
      </p:sp>
      <p:sp>
        <p:nvSpPr>
          <p:cNvPr id="8" name="Metin kutusu 7"/>
          <p:cNvSpPr txBox="1"/>
          <p:nvPr/>
        </p:nvSpPr>
        <p:spPr>
          <a:xfrm>
            <a:off x="3120570" y="1714209"/>
            <a:ext cx="1799773" cy="70788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tr-TR" sz="4000" dirty="0" smtClean="0">
                <a:latin typeface="Palatino Linotype" panose="02040502050505030304" pitchFamily="18" charset="0"/>
              </a:rPr>
              <a:t>CAN</a:t>
            </a:r>
            <a:endParaRPr lang="tr-TR" sz="4000" dirty="0">
              <a:latin typeface="Palatino Linotype" panose="02040502050505030304" pitchFamily="18" charset="0"/>
            </a:endParaRPr>
          </a:p>
        </p:txBody>
      </p:sp>
      <p:sp>
        <p:nvSpPr>
          <p:cNvPr id="9" name="Metin kutusu 8"/>
          <p:cNvSpPr txBox="1"/>
          <p:nvPr/>
        </p:nvSpPr>
        <p:spPr>
          <a:xfrm>
            <a:off x="2365827" y="3772932"/>
            <a:ext cx="1799773" cy="707886"/>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tr-TR" sz="4000" dirty="0" smtClean="0">
                <a:latin typeface="Palatino Linotype" panose="02040502050505030304" pitchFamily="18" charset="0"/>
              </a:rPr>
              <a:t>AKIL</a:t>
            </a:r>
            <a:endParaRPr lang="tr-TR" sz="4000" dirty="0">
              <a:latin typeface="Palatino Linotype" panose="02040502050505030304" pitchFamily="18" charset="0"/>
            </a:endParaRPr>
          </a:p>
        </p:txBody>
      </p:sp>
      <p:sp>
        <p:nvSpPr>
          <p:cNvPr id="10" name="Metin kutusu 9"/>
          <p:cNvSpPr txBox="1"/>
          <p:nvPr/>
        </p:nvSpPr>
        <p:spPr>
          <a:xfrm>
            <a:off x="7068456" y="1714209"/>
            <a:ext cx="1799773"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tr-TR" sz="4000" dirty="0" smtClean="0">
                <a:latin typeface="Palatino Linotype" panose="02040502050505030304" pitchFamily="18" charset="0"/>
              </a:rPr>
              <a:t>NESİL</a:t>
            </a:r>
            <a:endParaRPr lang="tr-TR" sz="4000" dirty="0">
              <a:latin typeface="Palatino Linotype" panose="02040502050505030304" pitchFamily="18" charset="0"/>
            </a:endParaRPr>
          </a:p>
        </p:txBody>
      </p:sp>
      <p:sp>
        <p:nvSpPr>
          <p:cNvPr id="11" name="Metin kutusu 10"/>
          <p:cNvSpPr txBox="1"/>
          <p:nvPr/>
        </p:nvSpPr>
        <p:spPr>
          <a:xfrm>
            <a:off x="5138053" y="5569089"/>
            <a:ext cx="1799773" cy="707886"/>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tr-TR" sz="4000" dirty="0" smtClean="0">
                <a:latin typeface="Palatino Linotype" panose="02040502050505030304" pitchFamily="18" charset="0"/>
              </a:rPr>
              <a:t>MAL</a:t>
            </a:r>
            <a:endParaRPr lang="tr-TR" sz="4000" dirty="0">
              <a:latin typeface="Palatino Linotype" panose="02040502050505030304" pitchFamily="18" charset="0"/>
            </a:endParaRPr>
          </a:p>
        </p:txBody>
      </p:sp>
      <p:sp>
        <p:nvSpPr>
          <p:cNvPr id="12" name="Metin kutusu 11"/>
          <p:cNvSpPr txBox="1"/>
          <p:nvPr/>
        </p:nvSpPr>
        <p:spPr>
          <a:xfrm>
            <a:off x="7823199" y="3772932"/>
            <a:ext cx="1799773"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tr-TR" sz="4000" dirty="0" smtClean="0">
                <a:latin typeface="Palatino Linotype" panose="02040502050505030304" pitchFamily="18" charset="0"/>
              </a:rPr>
              <a:t>DİN</a:t>
            </a:r>
            <a:endParaRPr lang="tr-TR" sz="4000" dirty="0">
              <a:latin typeface="Palatino Linotype" panose="02040502050505030304" pitchFamily="18" charset="0"/>
            </a:endParaRPr>
          </a:p>
        </p:txBody>
      </p:sp>
      <p:pic>
        <p:nvPicPr>
          <p:cNvPr id="1026" name="Picture 2" descr="İlgili resim"/>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4313237" y="2195072"/>
            <a:ext cx="3362325" cy="336232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2797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par>
                          <p:cTn id="19" fill="hold">
                            <p:stCondLst>
                              <p:cond delay="500"/>
                            </p:stCondLst>
                            <p:childTnLst>
                              <p:par>
                                <p:cTn id="20" presetID="49" presetClass="entr" presetSubtype="0" decel="100000" fill="hold" grpId="0" nodeType="afterEffect">
                                  <p:stCondLst>
                                    <p:cond delay="20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style.rotation</p:attrName>
                                        </p:attrNameLst>
                                      </p:cBhvr>
                                      <p:tavLst>
                                        <p:tav tm="0">
                                          <p:val>
                                            <p:fltVal val="360"/>
                                          </p:val>
                                        </p:tav>
                                        <p:tav tm="100000">
                                          <p:val>
                                            <p:fltVal val="0"/>
                                          </p:val>
                                        </p:tav>
                                      </p:tavLst>
                                    </p:anim>
                                    <p:animEffect transition="in" filter="fade">
                                      <p:cBhvr>
                                        <p:cTn id="25" dur="500"/>
                                        <p:tgtEl>
                                          <p:spTgt spid="12"/>
                                        </p:tgtEl>
                                      </p:cBhvr>
                                    </p:animEffect>
                                  </p:childTnLst>
                                </p:cTn>
                              </p:par>
                            </p:childTnLst>
                          </p:cTn>
                        </p:par>
                        <p:par>
                          <p:cTn id="26" fill="hold">
                            <p:stCondLst>
                              <p:cond delay="3000"/>
                            </p:stCondLst>
                            <p:childTnLst>
                              <p:par>
                                <p:cTn id="27" presetID="49" presetClass="entr" presetSubtype="0" decel="100000" fill="hold" grpId="0" nodeType="afterEffect">
                                  <p:stCondLst>
                                    <p:cond delay="2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5500"/>
                            </p:stCondLst>
                            <p:childTnLst>
                              <p:par>
                                <p:cTn id="34" presetID="49" presetClass="entr" presetSubtype="0" decel="100000" fill="hold" grpId="0" nodeType="afterEffect">
                                  <p:stCondLst>
                                    <p:cond delay="2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 calcmode="lin" valueType="num">
                                      <p:cBhvr>
                                        <p:cTn id="38" dur="500" fill="hold"/>
                                        <p:tgtEl>
                                          <p:spTgt spid="9"/>
                                        </p:tgtEl>
                                        <p:attrNameLst>
                                          <p:attrName>style.rotation</p:attrName>
                                        </p:attrNameLst>
                                      </p:cBhvr>
                                      <p:tavLst>
                                        <p:tav tm="0">
                                          <p:val>
                                            <p:fltVal val="360"/>
                                          </p:val>
                                        </p:tav>
                                        <p:tav tm="100000">
                                          <p:val>
                                            <p:fltVal val="0"/>
                                          </p:val>
                                        </p:tav>
                                      </p:tavLst>
                                    </p:anim>
                                    <p:animEffect transition="in" filter="fade">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32" presetClass="emph" presetSubtype="0" repeatCount="indefinite" fill="hold" nodeType="clickEffect">
                                  <p:stCondLst>
                                    <p:cond delay="0"/>
                                  </p:stCondLst>
                                  <p:childTnLst>
                                    <p:animRot by="120000">
                                      <p:cBhvr>
                                        <p:cTn id="43" dur="100" fill="hold">
                                          <p:stCondLst>
                                            <p:cond delay="0"/>
                                          </p:stCondLst>
                                        </p:cTn>
                                        <p:tgtEl>
                                          <p:spTgt spid="1026"/>
                                        </p:tgtEl>
                                        <p:attrNameLst>
                                          <p:attrName>r</p:attrName>
                                        </p:attrNameLst>
                                      </p:cBhvr>
                                    </p:animRot>
                                    <p:animRot by="-240000">
                                      <p:cBhvr>
                                        <p:cTn id="44" dur="200" fill="hold">
                                          <p:stCondLst>
                                            <p:cond delay="200"/>
                                          </p:stCondLst>
                                        </p:cTn>
                                        <p:tgtEl>
                                          <p:spTgt spid="1026"/>
                                        </p:tgtEl>
                                        <p:attrNameLst>
                                          <p:attrName>r</p:attrName>
                                        </p:attrNameLst>
                                      </p:cBhvr>
                                    </p:animRot>
                                    <p:animRot by="240000">
                                      <p:cBhvr>
                                        <p:cTn id="45" dur="200" fill="hold">
                                          <p:stCondLst>
                                            <p:cond delay="400"/>
                                          </p:stCondLst>
                                        </p:cTn>
                                        <p:tgtEl>
                                          <p:spTgt spid="1026"/>
                                        </p:tgtEl>
                                        <p:attrNameLst>
                                          <p:attrName>r</p:attrName>
                                        </p:attrNameLst>
                                      </p:cBhvr>
                                    </p:animRot>
                                    <p:animRot by="-240000">
                                      <p:cBhvr>
                                        <p:cTn id="46" dur="200" fill="hold">
                                          <p:stCondLst>
                                            <p:cond delay="600"/>
                                          </p:stCondLst>
                                        </p:cTn>
                                        <p:tgtEl>
                                          <p:spTgt spid="1026"/>
                                        </p:tgtEl>
                                        <p:attrNameLst>
                                          <p:attrName>r</p:attrName>
                                        </p:attrNameLst>
                                      </p:cBhvr>
                                    </p:animRot>
                                    <p:animRot by="120000">
                                      <p:cBhvr>
                                        <p:cTn id="47" dur="200" fill="hold">
                                          <p:stCondLst>
                                            <p:cond delay="800"/>
                                          </p:stCondLst>
                                        </p:cTn>
                                        <p:tgtEl>
                                          <p:spTgt spid="10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Resim Yer Tutucusu 11"/>
          <p:cNvPicPr>
            <a:picLocks noGrp="1" noChangeAspect="1"/>
          </p:cNvPicPr>
          <p:nvPr>
            <p:ph type="pic" sz="quarter" idx="14"/>
          </p:nvPr>
        </p:nvPicPr>
        <p:blipFill>
          <a:blip r:embed="rId2">
            <a:extLst>
              <a:ext uri="{28A0092B-C50C-407E-A947-70E740481C1C}">
                <a14:useLocalDpi xmlns="" xmlns:a14="http://schemas.microsoft.com/office/drawing/2010/main" val="0"/>
              </a:ext>
            </a:extLst>
          </a:blip>
          <a:srcRect t="3870" b="3870"/>
          <a:stretch>
            <a:fillRect/>
          </a:stretch>
        </p:blipFill>
        <p:spPr/>
      </p:pic>
      <p:sp>
        <p:nvSpPr>
          <p:cNvPr id="3" name="Unvan 2"/>
          <p:cNvSpPr>
            <a:spLocks noGrp="1"/>
          </p:cNvSpPr>
          <p:nvPr>
            <p:ph type="title"/>
          </p:nvPr>
        </p:nvSpPr>
        <p:spPr>
          <a:xfrm>
            <a:off x="432000" y="304800"/>
            <a:ext cx="5472000" cy="559200"/>
          </a:xfrm>
        </p:spPr>
        <p:style>
          <a:lnRef idx="3">
            <a:schemeClr val="lt1"/>
          </a:lnRef>
          <a:fillRef idx="1">
            <a:schemeClr val="accent1"/>
          </a:fillRef>
          <a:effectRef idx="1">
            <a:schemeClr val="accent1"/>
          </a:effectRef>
          <a:fontRef idx="minor">
            <a:schemeClr val="lt1"/>
          </a:fontRef>
        </p:style>
        <p:txBody>
          <a:bodyPr/>
          <a:lstStyle/>
          <a:p>
            <a:pPr algn="ctr"/>
            <a:r>
              <a:rPr lang="tr-TR" b="1" dirty="0" smtClean="0">
                <a:latin typeface="Palatino Linotype" panose="02040502050505030304" pitchFamily="18" charset="0"/>
              </a:rPr>
              <a:t>DEĞERLENDİRELİM</a:t>
            </a:r>
            <a:endParaRPr lang="tr-TR" b="1" dirty="0">
              <a:latin typeface="Palatino Linotype" panose="02040502050505030304" pitchFamily="18" charset="0"/>
            </a:endParaRPr>
          </a:p>
        </p:txBody>
      </p:sp>
      <p:sp>
        <p:nvSpPr>
          <p:cNvPr id="8" name="Metin Yer Tutucusu 7"/>
          <p:cNvSpPr>
            <a:spLocks noGrp="1"/>
          </p:cNvSpPr>
          <p:nvPr>
            <p:ph type="body" sz="quarter" idx="32"/>
          </p:nvPr>
        </p:nvSpPr>
        <p:spPr>
          <a:xfrm>
            <a:off x="431802" y="1116772"/>
            <a:ext cx="5472198" cy="1121995"/>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sz="2400" b="1" dirty="0" smtClean="0">
                <a:latin typeface="Palatino Linotype" panose="02040502050505030304" pitchFamily="18" charset="0"/>
              </a:rPr>
              <a:t>Aşağıdaki </a:t>
            </a:r>
            <a:r>
              <a:rPr lang="tr-TR" sz="2400" b="1" dirty="0">
                <a:latin typeface="Palatino Linotype" panose="02040502050505030304" pitchFamily="18" charset="0"/>
              </a:rPr>
              <a:t>hadisi özgürlük ve temel haklar çerçevesinde </a:t>
            </a:r>
            <a:r>
              <a:rPr lang="tr-TR" sz="2400" b="1" dirty="0" smtClean="0">
                <a:latin typeface="Palatino Linotype" panose="02040502050505030304" pitchFamily="18" charset="0"/>
              </a:rPr>
              <a:t>değerlendirelim.</a:t>
            </a:r>
            <a:endParaRPr lang="tr-TR" sz="2400" dirty="0">
              <a:latin typeface="Palatino Linotype" panose="02040502050505030304" pitchFamily="18" charset="0"/>
            </a:endParaRPr>
          </a:p>
        </p:txBody>
      </p:sp>
      <p:sp>
        <p:nvSpPr>
          <p:cNvPr id="6" name="İçerik Yer Tutucusu 5"/>
          <p:cNvSpPr>
            <a:spLocks noGrp="1"/>
          </p:cNvSpPr>
          <p:nvPr>
            <p:ph sz="half" idx="1"/>
          </p:nvPr>
        </p:nvSpPr>
        <p:spPr>
          <a:xfrm>
            <a:off x="432000" y="2601624"/>
            <a:ext cx="5472000" cy="3944319"/>
          </a:xfrm>
        </p:spPr>
        <p:style>
          <a:lnRef idx="1">
            <a:schemeClr val="accent4"/>
          </a:lnRef>
          <a:fillRef idx="2">
            <a:schemeClr val="accent4"/>
          </a:fillRef>
          <a:effectRef idx="1">
            <a:schemeClr val="accent4"/>
          </a:effectRef>
          <a:fontRef idx="minor">
            <a:schemeClr val="dk1"/>
          </a:fontRef>
        </p:style>
        <p:txBody>
          <a:bodyPr/>
          <a:lstStyle/>
          <a:p>
            <a:pPr marL="0" indent="0">
              <a:buNone/>
            </a:pPr>
            <a:endParaRPr lang="tr-TR" sz="2400" b="1" dirty="0" smtClean="0">
              <a:latin typeface="Palatino Linotype" panose="02040502050505030304" pitchFamily="18" charset="0"/>
            </a:endParaRPr>
          </a:p>
          <a:p>
            <a:pPr marL="0" indent="0">
              <a:buNone/>
            </a:pPr>
            <a:r>
              <a:rPr lang="tr-TR" sz="2400" b="1" dirty="0" smtClean="0">
                <a:latin typeface="Palatino Linotype" panose="02040502050505030304" pitchFamily="18" charset="0"/>
              </a:rPr>
              <a:t>“</a:t>
            </a:r>
            <a:r>
              <a:rPr lang="tr-TR" sz="2400" b="1" dirty="0">
                <a:latin typeface="Palatino Linotype" panose="02040502050505030304" pitchFamily="18" charset="0"/>
              </a:rPr>
              <a:t>Hepiniz Âdem’in çocuklarısınız… Arap’ın Arap olmayana bir üstünlüğü yoktur… Ey insanlar!</a:t>
            </a:r>
            <a:br>
              <a:rPr lang="tr-TR" sz="2400" b="1" dirty="0">
                <a:latin typeface="Palatino Linotype" panose="02040502050505030304" pitchFamily="18" charset="0"/>
              </a:rPr>
            </a:br>
            <a:r>
              <a:rPr lang="tr-TR" sz="2400" b="1" dirty="0">
                <a:latin typeface="Palatino Linotype" panose="02040502050505030304" pitchFamily="18" charset="0"/>
              </a:rPr>
              <a:t>Kanlarınız (hayatınız), mallarınız, haysiyet ve şerefiniz, Rabbinizle buluşacağınız </a:t>
            </a:r>
            <a:r>
              <a:rPr lang="tr-TR" sz="2400" b="1" dirty="0" smtClean="0">
                <a:latin typeface="Palatino Linotype" panose="02040502050505030304" pitchFamily="18" charset="0"/>
              </a:rPr>
              <a:t>güne kadar </a:t>
            </a:r>
            <a:r>
              <a:rPr lang="tr-TR" sz="2400" b="1" dirty="0">
                <a:latin typeface="Palatino Linotype" panose="02040502050505030304" pitchFamily="18" charset="0"/>
              </a:rPr>
              <a:t>kutsal ve saygındır</a:t>
            </a:r>
            <a:r>
              <a:rPr lang="tr-TR" sz="2400" b="1" dirty="0" smtClean="0">
                <a:latin typeface="Palatino Linotype" panose="02040502050505030304" pitchFamily="18" charset="0"/>
              </a:rPr>
              <a:t>.”</a:t>
            </a:r>
          </a:p>
          <a:p>
            <a:pPr marL="0" indent="0">
              <a:buNone/>
            </a:pPr>
            <a:r>
              <a:rPr lang="tr-TR" sz="2400" b="1" dirty="0">
                <a:latin typeface="Palatino Linotype" panose="02040502050505030304" pitchFamily="18" charset="0"/>
              </a:rPr>
              <a:t/>
            </a:r>
            <a:br>
              <a:rPr lang="tr-TR" sz="2400" b="1" dirty="0">
                <a:latin typeface="Palatino Linotype" panose="02040502050505030304" pitchFamily="18" charset="0"/>
              </a:rPr>
            </a:br>
            <a:r>
              <a:rPr lang="tr-TR" sz="1200" dirty="0">
                <a:latin typeface="Palatino Linotype" panose="02040502050505030304" pitchFamily="18" charset="0"/>
              </a:rPr>
              <a:t>(Ahmet b. </a:t>
            </a:r>
            <a:r>
              <a:rPr lang="tr-TR" sz="1200" dirty="0" err="1">
                <a:latin typeface="Palatino Linotype" panose="02040502050505030304" pitchFamily="18" charset="0"/>
              </a:rPr>
              <a:t>Hanbel</a:t>
            </a:r>
            <a:r>
              <a:rPr lang="tr-TR" sz="1200" dirty="0">
                <a:latin typeface="Palatino Linotype" panose="02040502050505030304" pitchFamily="18" charset="0"/>
              </a:rPr>
              <a:t>, V, s. 411.)</a:t>
            </a:r>
          </a:p>
        </p:txBody>
      </p:sp>
      <p:sp>
        <p:nvSpPr>
          <p:cNvPr id="2" name="Slayt Numarası Yer Tutucusu 1"/>
          <p:cNvSpPr>
            <a:spLocks noGrp="1"/>
          </p:cNvSpPr>
          <p:nvPr>
            <p:ph type="sldNum" sz="quarter" idx="33"/>
          </p:nvPr>
        </p:nvSpPr>
        <p:spPr/>
        <p:txBody>
          <a:bodyPr/>
          <a:lstStyle/>
          <a:p>
            <a:pPr rtl="0"/>
            <a:fld id="{19B51A1E-902D-48AF-9020-955120F399B6}" type="slidenum">
              <a:rPr lang="tr-TR" smtClean="0"/>
              <a:pPr rtl="0"/>
              <a:t>17</a:t>
            </a:fld>
            <a:endParaRPr lang="tr-TR" dirty="0"/>
          </a:p>
        </p:txBody>
      </p:sp>
      <p:pic>
        <p:nvPicPr>
          <p:cNvPr id="13" name="Resim Yer Tutucusu 12"/>
          <p:cNvPicPr>
            <a:picLocks noGrp="1" noChangeAspect="1"/>
          </p:cNvPicPr>
          <p:nvPr>
            <p:ph type="pic" sz="quarter" idx="34"/>
          </p:nvPr>
        </p:nvPicPr>
        <p:blipFill>
          <a:blip r:embed="rId3">
            <a:extLst>
              <a:ext uri="{28A0092B-C50C-407E-A947-70E740481C1C}">
                <a14:useLocalDpi xmlns="" xmlns:a14="http://schemas.microsoft.com/office/drawing/2010/main" val="0"/>
              </a:ext>
            </a:extLst>
          </a:blip>
          <a:srcRect l="6755" r="6755"/>
          <a:stretch>
            <a:fillRect/>
          </a:stretch>
        </p:blipFill>
        <p:spPr/>
      </p:pic>
      <p:pic>
        <p:nvPicPr>
          <p:cNvPr id="14" name="Resim Yer Tutucusu 13"/>
          <p:cNvPicPr>
            <a:picLocks noGrp="1" noChangeAspect="1"/>
          </p:cNvPicPr>
          <p:nvPr>
            <p:ph type="pic" sz="quarter" idx="35"/>
          </p:nvPr>
        </p:nvPicPr>
        <p:blipFill>
          <a:blip r:embed="rId4">
            <a:extLst>
              <a:ext uri="{28A0092B-C50C-407E-A947-70E740481C1C}">
                <a14:useLocalDpi xmlns="" xmlns:a14="http://schemas.microsoft.com/office/drawing/2010/main" val="0"/>
              </a:ext>
            </a:extLst>
          </a:blip>
          <a:srcRect t="10144" b="10144"/>
          <a:stretch>
            <a:fillRect/>
          </a:stretch>
        </p:blipFill>
        <p:spPr>
          <a:xfrm>
            <a:off x="8923169" y="3576448"/>
            <a:ext cx="2405261" cy="2125239"/>
          </a:xfrm>
        </p:spPr>
      </p:pic>
    </p:spTree>
    <p:extLst>
      <p:ext uri="{BB962C8B-B14F-4D97-AF65-F5344CB8AC3E}">
        <p14:creationId xmlns="" xmlns:p14="http://schemas.microsoft.com/office/powerpoint/2010/main" val="17992920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Resim Yer Tutucusu 12"/>
          <p:cNvPicPr>
            <a:picLocks noGrp="1" noChangeAspect="1"/>
          </p:cNvPicPr>
          <p:nvPr>
            <p:ph type="pic" sz="quarter" idx="36"/>
          </p:nvPr>
        </p:nvPicPr>
        <p:blipFill>
          <a:blip r:embed="rId2"/>
          <a:srcRect l="13042" r="13042"/>
          <a:stretch>
            <a:fillRect/>
          </a:stretch>
        </p:blipFill>
        <p:spPr>
          <a:xfrm>
            <a:off x="7154863" y="863600"/>
            <a:ext cx="5037137" cy="5813425"/>
          </a:xfrm>
          <a:prstGeom prst="rect">
            <a:avLst/>
          </a:prstGeom>
        </p:spPr>
      </p:pic>
      <p:sp>
        <p:nvSpPr>
          <p:cNvPr id="10" name="İçerik Yer Tutucusu 9"/>
          <p:cNvSpPr>
            <a:spLocks noGrp="1"/>
          </p:cNvSpPr>
          <p:nvPr>
            <p:ph sz="half" idx="1"/>
          </p:nvPr>
        </p:nvSpPr>
        <p:spPr>
          <a:xfrm>
            <a:off x="315885" y="1915886"/>
            <a:ext cx="6839655" cy="4761544"/>
          </a:xfrm>
        </p:spPr>
        <p:style>
          <a:lnRef idx="1">
            <a:schemeClr val="accent1"/>
          </a:lnRef>
          <a:fillRef idx="2">
            <a:schemeClr val="accent1"/>
          </a:fillRef>
          <a:effectRef idx="1">
            <a:schemeClr val="accent1"/>
          </a:effectRef>
          <a:fontRef idx="minor">
            <a:schemeClr val="dk1"/>
          </a:fontRef>
        </p:style>
        <p:txBody>
          <a:bodyPr/>
          <a:lstStyle/>
          <a:p>
            <a:pPr marL="276225" lvl="1" indent="0">
              <a:buNone/>
            </a:pPr>
            <a:r>
              <a:rPr lang="tr-TR" sz="2800" dirty="0" smtClean="0">
                <a:latin typeface="Palatino Linotype" panose="02040502050505030304" pitchFamily="18" charset="0"/>
              </a:rPr>
              <a:t>  </a:t>
            </a:r>
          </a:p>
          <a:p>
            <a:pPr marL="276225" lvl="1" indent="0">
              <a:buNone/>
            </a:pPr>
            <a:r>
              <a:rPr lang="tr-TR" sz="2800" dirty="0" smtClean="0">
                <a:latin typeface="Palatino Linotype" panose="02040502050505030304" pitchFamily="18" charset="0"/>
              </a:rPr>
              <a:t>Canın </a:t>
            </a:r>
            <a:r>
              <a:rPr lang="tr-TR" sz="2800" dirty="0">
                <a:latin typeface="Palatino Linotype" panose="02040502050505030304" pitchFamily="18" charset="0"/>
              </a:rPr>
              <a:t>korunması İslam dinine göre en temel </a:t>
            </a:r>
            <a:r>
              <a:rPr lang="tr-TR" sz="2800" dirty="0" smtClean="0">
                <a:latin typeface="Palatino Linotype" panose="02040502050505030304" pitchFamily="18" charset="0"/>
              </a:rPr>
              <a:t> haktır.</a:t>
            </a:r>
          </a:p>
          <a:p>
            <a:pPr marL="276225" lvl="1" indent="0">
              <a:buNone/>
            </a:pPr>
            <a:r>
              <a:rPr lang="tr-TR" sz="2800" dirty="0">
                <a:latin typeface="Palatino Linotype" panose="02040502050505030304" pitchFamily="18" charset="0"/>
              </a:rPr>
              <a:t>Bu yüzden </a:t>
            </a:r>
            <a:r>
              <a:rPr lang="tr-TR" sz="2800" dirty="0" smtClean="0">
                <a:latin typeface="Palatino Linotype" panose="02040502050505030304" pitchFamily="18" charset="0"/>
              </a:rPr>
              <a:t>İslam bireyin </a:t>
            </a:r>
            <a:r>
              <a:rPr lang="tr-TR" sz="2800" dirty="0">
                <a:latin typeface="Palatino Linotype" panose="02040502050505030304" pitchFamily="18" charset="0"/>
              </a:rPr>
              <a:t>yaşama hakkını henüz anne karnında iken güvence altına alır</a:t>
            </a:r>
            <a:r>
              <a:rPr lang="tr-TR" sz="2800" dirty="0" smtClean="0">
                <a:latin typeface="Palatino Linotype" panose="02040502050505030304" pitchFamily="18" charset="0"/>
              </a:rPr>
              <a:t>.</a:t>
            </a:r>
          </a:p>
          <a:p>
            <a:pPr marL="276225" lvl="1" indent="0">
              <a:buNone/>
            </a:pPr>
            <a:r>
              <a:rPr lang="tr-TR" sz="2800" dirty="0">
                <a:latin typeface="Palatino Linotype" panose="02040502050505030304" pitchFamily="18" charset="0"/>
              </a:rPr>
              <a:t>Bu </a:t>
            </a:r>
            <a:r>
              <a:rPr lang="tr-TR" sz="2800" dirty="0" smtClean="0">
                <a:latin typeface="Palatino Linotype" panose="02040502050505030304" pitchFamily="18" charset="0"/>
              </a:rPr>
              <a:t>konuyla ilgili </a:t>
            </a:r>
            <a:r>
              <a:rPr lang="tr-TR" sz="2800" dirty="0">
                <a:latin typeface="Palatino Linotype" panose="02040502050505030304" pitchFamily="18" charset="0"/>
              </a:rPr>
              <a:t>Kur’an-ı Kerim’de şöyle buyrulur: </a:t>
            </a:r>
            <a:r>
              <a:rPr lang="tr-TR" sz="2800" b="1" dirty="0">
                <a:latin typeface="Palatino Linotype" panose="02040502050505030304" pitchFamily="18" charset="0"/>
              </a:rPr>
              <a:t>“Fakirlik korkusuyla çocuklarınızın </a:t>
            </a:r>
            <a:r>
              <a:rPr lang="tr-TR" sz="2800" b="1" dirty="0" smtClean="0">
                <a:latin typeface="Palatino Linotype" panose="02040502050505030304" pitchFamily="18" charset="0"/>
              </a:rPr>
              <a:t>canına kıymayın</a:t>
            </a:r>
            <a:r>
              <a:rPr lang="tr-TR" sz="2800" b="1" dirty="0">
                <a:latin typeface="Palatino Linotype" panose="02040502050505030304" pitchFamily="18" charset="0"/>
              </a:rPr>
              <a:t>. Biz onların da sizin de rızkınızı veririz. Onları öldürmek </a:t>
            </a:r>
            <a:r>
              <a:rPr lang="tr-TR" sz="2800" b="1" dirty="0" smtClean="0">
                <a:latin typeface="Palatino Linotype" panose="02040502050505030304" pitchFamily="18" charset="0"/>
              </a:rPr>
              <a:t>gerçekten</a:t>
            </a:r>
            <a:r>
              <a:rPr lang="tr-TR" sz="2800" b="1" dirty="0">
                <a:latin typeface="Palatino Linotype" panose="02040502050505030304" pitchFamily="18" charset="0"/>
              </a:rPr>
              <a:t> </a:t>
            </a:r>
            <a:r>
              <a:rPr lang="tr-TR" sz="2800" b="1" dirty="0" smtClean="0">
                <a:latin typeface="Palatino Linotype" panose="02040502050505030304" pitchFamily="18" charset="0"/>
              </a:rPr>
              <a:t>büyük </a:t>
            </a:r>
            <a:r>
              <a:rPr lang="tr-TR" sz="2800" b="1" dirty="0">
                <a:latin typeface="Palatino Linotype" panose="02040502050505030304" pitchFamily="18" charset="0"/>
              </a:rPr>
              <a:t>bir günahtır</a:t>
            </a:r>
            <a:r>
              <a:rPr lang="tr-TR" sz="2800" b="1" dirty="0" smtClean="0">
                <a:latin typeface="Palatino Linotype" panose="02040502050505030304" pitchFamily="18" charset="0"/>
              </a:rPr>
              <a:t>.»</a:t>
            </a:r>
          </a:p>
        </p:txBody>
      </p:sp>
      <p:sp>
        <p:nvSpPr>
          <p:cNvPr id="6" name="Slayt Numarası Yer Tutucusu 5"/>
          <p:cNvSpPr>
            <a:spLocks noGrp="1"/>
          </p:cNvSpPr>
          <p:nvPr>
            <p:ph type="sldNum" sz="quarter" idx="33"/>
          </p:nvPr>
        </p:nvSpPr>
        <p:spPr/>
        <p:txBody>
          <a:bodyPr/>
          <a:lstStyle/>
          <a:p>
            <a:pPr rtl="0"/>
            <a:fld id="{19B51A1E-902D-48AF-9020-955120F399B6}" type="slidenum">
              <a:rPr lang="tr-TR" smtClean="0"/>
              <a:pPr rtl="0"/>
              <a:t>18</a:t>
            </a:fld>
            <a:endParaRPr lang="tr-TR" dirty="0"/>
          </a:p>
        </p:txBody>
      </p:sp>
      <p:sp>
        <p:nvSpPr>
          <p:cNvPr id="14" name="Kalp 13"/>
          <p:cNvSpPr/>
          <p:nvPr/>
        </p:nvSpPr>
        <p:spPr>
          <a:xfrm>
            <a:off x="1901370" y="29028"/>
            <a:ext cx="3077029" cy="1669143"/>
          </a:xfrm>
          <a:prstGeom prst="hear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800" b="1" dirty="0">
                <a:latin typeface="Palatino Linotype" panose="02040502050505030304" pitchFamily="18" charset="0"/>
              </a:rPr>
              <a:t>Canın Korunması</a:t>
            </a:r>
            <a:endParaRPr lang="tr-TR" sz="2800" dirty="0">
              <a:latin typeface="Palatino Linotype" panose="02040502050505030304" pitchFamily="18" charset="0"/>
            </a:endParaRPr>
          </a:p>
        </p:txBody>
      </p:sp>
    </p:spTree>
    <p:extLst>
      <p:ext uri="{BB962C8B-B14F-4D97-AF65-F5344CB8AC3E}">
        <p14:creationId xmlns="" xmlns:p14="http://schemas.microsoft.com/office/powerpoint/2010/main" val="1936197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grpId="0" nodeType="clickEffect">
                                  <p:stCondLst>
                                    <p:cond delay="0"/>
                                  </p:stCondLst>
                                  <p:childTnLst>
                                    <p:anim calcmode="discrete" valueType="str">
                                      <p:cBhvr>
                                        <p:cTn id="6" dur="100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wipe(down)">
                                      <p:cBhvr>
                                        <p:cTn id="11" dur="580">
                                          <p:stCondLst>
                                            <p:cond delay="0"/>
                                          </p:stCondLst>
                                        </p:cTn>
                                        <p:tgtEl>
                                          <p:spTgt spid="10">
                                            <p:txEl>
                                              <p:pRg st="1" end="1"/>
                                            </p:txEl>
                                          </p:spTgt>
                                        </p:tgtEl>
                                      </p:cBhvr>
                                    </p:animEffect>
                                    <p:anim calcmode="lin" valueType="num">
                                      <p:cBhvr>
                                        <p:cTn id="12" dur="1822" tmFilter="0,0; 0.14,0.36; 0.43,0.73; 0.71,0.91; 1.0,1.0">
                                          <p:stCondLst>
                                            <p:cond delay="0"/>
                                          </p:stCondLst>
                                        </p:cTn>
                                        <p:tgtEl>
                                          <p:spTgt spid="10">
                                            <p:txEl>
                                              <p:pRg st="1" end="1"/>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0">
                                            <p:txEl>
                                              <p:pRg st="1" end="1"/>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0">
                                            <p:txEl>
                                              <p:pRg st="1" end="1"/>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0">
                                            <p:txEl>
                                              <p:pRg st="1" end="1"/>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0">
                                            <p:txEl>
                                              <p:pRg st="1" end="1"/>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10">
                                            <p:txEl>
                                              <p:pRg st="1" end="1"/>
                                            </p:txEl>
                                          </p:spTgt>
                                        </p:tgtEl>
                                      </p:cBhvr>
                                      <p:to x="100000" y="60000"/>
                                    </p:animScale>
                                    <p:animScale>
                                      <p:cBhvr>
                                        <p:cTn id="18" dur="166" decel="50000">
                                          <p:stCondLst>
                                            <p:cond delay="676"/>
                                          </p:stCondLst>
                                        </p:cTn>
                                        <p:tgtEl>
                                          <p:spTgt spid="10">
                                            <p:txEl>
                                              <p:pRg st="1" end="1"/>
                                            </p:txEl>
                                          </p:spTgt>
                                        </p:tgtEl>
                                      </p:cBhvr>
                                      <p:to x="100000" y="100000"/>
                                    </p:animScale>
                                    <p:animScale>
                                      <p:cBhvr>
                                        <p:cTn id="19" dur="26">
                                          <p:stCondLst>
                                            <p:cond delay="1312"/>
                                          </p:stCondLst>
                                        </p:cTn>
                                        <p:tgtEl>
                                          <p:spTgt spid="10">
                                            <p:txEl>
                                              <p:pRg st="1" end="1"/>
                                            </p:txEl>
                                          </p:spTgt>
                                        </p:tgtEl>
                                      </p:cBhvr>
                                      <p:to x="100000" y="80000"/>
                                    </p:animScale>
                                    <p:animScale>
                                      <p:cBhvr>
                                        <p:cTn id="20" dur="166" decel="50000">
                                          <p:stCondLst>
                                            <p:cond delay="1338"/>
                                          </p:stCondLst>
                                        </p:cTn>
                                        <p:tgtEl>
                                          <p:spTgt spid="10">
                                            <p:txEl>
                                              <p:pRg st="1" end="1"/>
                                            </p:txEl>
                                          </p:spTgt>
                                        </p:tgtEl>
                                      </p:cBhvr>
                                      <p:to x="100000" y="100000"/>
                                    </p:animScale>
                                    <p:animScale>
                                      <p:cBhvr>
                                        <p:cTn id="21" dur="26">
                                          <p:stCondLst>
                                            <p:cond delay="1642"/>
                                          </p:stCondLst>
                                        </p:cTn>
                                        <p:tgtEl>
                                          <p:spTgt spid="10">
                                            <p:txEl>
                                              <p:pRg st="1" end="1"/>
                                            </p:txEl>
                                          </p:spTgt>
                                        </p:tgtEl>
                                      </p:cBhvr>
                                      <p:to x="100000" y="90000"/>
                                    </p:animScale>
                                    <p:animScale>
                                      <p:cBhvr>
                                        <p:cTn id="22" dur="166" decel="50000">
                                          <p:stCondLst>
                                            <p:cond delay="1668"/>
                                          </p:stCondLst>
                                        </p:cTn>
                                        <p:tgtEl>
                                          <p:spTgt spid="10">
                                            <p:txEl>
                                              <p:pRg st="1" end="1"/>
                                            </p:txEl>
                                          </p:spTgt>
                                        </p:tgtEl>
                                      </p:cBhvr>
                                      <p:to x="100000" y="100000"/>
                                    </p:animScale>
                                    <p:animScale>
                                      <p:cBhvr>
                                        <p:cTn id="23" dur="26">
                                          <p:stCondLst>
                                            <p:cond delay="1808"/>
                                          </p:stCondLst>
                                        </p:cTn>
                                        <p:tgtEl>
                                          <p:spTgt spid="10">
                                            <p:txEl>
                                              <p:pRg st="1" end="1"/>
                                            </p:txEl>
                                          </p:spTgt>
                                        </p:tgtEl>
                                      </p:cBhvr>
                                      <p:to x="100000" y="95000"/>
                                    </p:animScale>
                                    <p:animScale>
                                      <p:cBhvr>
                                        <p:cTn id="24" dur="166" decel="50000">
                                          <p:stCondLst>
                                            <p:cond delay="1834"/>
                                          </p:stCondLst>
                                        </p:cTn>
                                        <p:tgtEl>
                                          <p:spTgt spid="10">
                                            <p:txEl>
                                              <p:pRg st="1" end="1"/>
                                            </p:txEl>
                                          </p:spTgt>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0">
                                            <p:txEl>
                                              <p:pRg st="2" end="2"/>
                                            </p:txEl>
                                          </p:spTgt>
                                        </p:tgtEl>
                                        <p:attrNameLst>
                                          <p:attrName>style.visibility</p:attrName>
                                        </p:attrNameLst>
                                      </p:cBhvr>
                                      <p:to>
                                        <p:strVal val="visible"/>
                                      </p:to>
                                    </p:set>
                                    <p:anim calcmode="lin" valueType="num">
                                      <p:cBhvr>
                                        <p:cTn id="29"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30"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31" dur="500"/>
                                        <p:tgtEl>
                                          <p:spTgt spid="10">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0">
                                            <p:txEl>
                                              <p:pRg st="3" end="3"/>
                                            </p:txEl>
                                          </p:spTgt>
                                        </p:tgtEl>
                                        <p:attrNameLst>
                                          <p:attrName>style.visibility</p:attrName>
                                        </p:attrNameLst>
                                      </p:cBhvr>
                                      <p:to>
                                        <p:strVal val="visible"/>
                                      </p:to>
                                    </p:set>
                                    <p:anim calcmode="lin" valueType="num">
                                      <p:cBhvr additive="base">
                                        <p:cTn id="36"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ayt Numarası Yer Tutucusu 5"/>
          <p:cNvSpPr>
            <a:spLocks noGrp="1"/>
          </p:cNvSpPr>
          <p:nvPr>
            <p:ph type="sldNum" sz="quarter" idx="33"/>
          </p:nvPr>
        </p:nvSpPr>
        <p:spPr/>
        <p:txBody>
          <a:bodyPr/>
          <a:lstStyle/>
          <a:p>
            <a:pPr rtl="0"/>
            <a:fld id="{19B51A1E-902D-48AF-9020-955120F399B6}" type="slidenum">
              <a:rPr lang="tr-TR" smtClean="0"/>
              <a:pPr rtl="0"/>
              <a:t>19</a:t>
            </a:fld>
            <a:endParaRPr lang="tr-TR" dirty="0"/>
          </a:p>
        </p:txBody>
      </p:sp>
      <p:sp>
        <p:nvSpPr>
          <p:cNvPr id="7" name="Dikdörtgen 6"/>
          <p:cNvSpPr/>
          <p:nvPr/>
        </p:nvSpPr>
        <p:spPr>
          <a:xfrm>
            <a:off x="6096000" y="552676"/>
            <a:ext cx="5631656" cy="612475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dirty="0">
                <a:latin typeface="Palatino Linotype" panose="02040502050505030304" pitchFamily="18" charset="0"/>
              </a:rPr>
              <a:t>İslam’a göre insan hayatı kutsaldır. Bir canı kurtarmak bütün insanlığı </a:t>
            </a:r>
            <a:r>
              <a:rPr lang="tr-TR" sz="2800" dirty="0" smtClean="0">
                <a:latin typeface="Palatino Linotype" panose="02040502050505030304" pitchFamily="18" charset="0"/>
              </a:rPr>
              <a:t>kurtarmak kadar </a:t>
            </a:r>
            <a:r>
              <a:rPr lang="tr-TR" sz="2800" dirty="0">
                <a:latin typeface="Palatino Linotype" panose="02040502050505030304" pitchFamily="18" charset="0"/>
              </a:rPr>
              <a:t>yüce bir erdem sayılmıştır. Bir cana kıymak ise bütün insanlığı öldürmek </a:t>
            </a:r>
            <a:r>
              <a:rPr lang="tr-TR" sz="2800" dirty="0" smtClean="0">
                <a:latin typeface="Palatino Linotype" panose="02040502050505030304" pitchFamily="18" charset="0"/>
              </a:rPr>
              <a:t>kadar büyük </a:t>
            </a:r>
            <a:r>
              <a:rPr lang="tr-TR" sz="2800" dirty="0">
                <a:latin typeface="Palatino Linotype" panose="02040502050505030304" pitchFamily="18" charset="0"/>
              </a:rPr>
              <a:t>bir günah olarak değerlendirilmiştir. Bu konuda Yüce Allah şöyle </a:t>
            </a:r>
            <a:r>
              <a:rPr lang="tr-TR" sz="2800" dirty="0" smtClean="0">
                <a:latin typeface="Palatino Linotype" panose="02040502050505030304" pitchFamily="18" charset="0"/>
              </a:rPr>
              <a:t>buyurmaktadır</a:t>
            </a:r>
            <a:r>
              <a:rPr lang="tr-TR" sz="2800" dirty="0">
                <a:latin typeface="Palatino Linotype" panose="02040502050505030304" pitchFamily="18" charset="0"/>
              </a:rPr>
              <a:t>:</a:t>
            </a:r>
          </a:p>
          <a:p>
            <a:r>
              <a:rPr lang="tr-TR" sz="2800" b="1" dirty="0">
                <a:latin typeface="Palatino Linotype" panose="02040502050505030304" pitchFamily="18" charset="0"/>
              </a:rPr>
              <a:t>“ … Kim bir kimseyi öldürürse bütün insanları öldürmüş gibi olur. </a:t>
            </a:r>
            <a:r>
              <a:rPr lang="tr-TR" sz="2800" b="1" dirty="0" smtClean="0">
                <a:latin typeface="Palatino Linotype" panose="02040502050505030304" pitchFamily="18" charset="0"/>
              </a:rPr>
              <a:t>Kim de </a:t>
            </a:r>
            <a:r>
              <a:rPr lang="tr-TR" sz="2800" b="1" dirty="0">
                <a:latin typeface="Palatino Linotype" panose="02040502050505030304" pitchFamily="18" charset="0"/>
              </a:rPr>
              <a:t>bir can kurtarırsa bütün insanların hayatını kurtarmış gibi olur</a:t>
            </a:r>
            <a:r>
              <a:rPr lang="tr-TR" sz="2800" dirty="0">
                <a:latin typeface="Palatino Linotype" panose="02040502050505030304" pitchFamily="18" charset="0"/>
              </a:rPr>
              <a:t>…</a:t>
            </a:r>
            <a:r>
              <a:rPr lang="tr-TR" sz="2800" b="1" dirty="0">
                <a:latin typeface="Palatino Linotype" panose="02040502050505030304" pitchFamily="18" charset="0"/>
              </a:rPr>
              <a:t>”</a:t>
            </a:r>
            <a:endParaRPr lang="tr-TR" sz="2800" dirty="0">
              <a:latin typeface="Palatino Linotype" panose="02040502050505030304" pitchFamily="18" charset="0"/>
            </a:endParaRPr>
          </a:p>
        </p:txBody>
      </p:sp>
      <p:pic>
        <p:nvPicPr>
          <p:cNvPr id="8" name="Resim 7"/>
          <p:cNvPicPr>
            <a:picLocks noChangeAspect="1"/>
          </p:cNvPicPr>
          <p:nvPr/>
        </p:nvPicPr>
        <p:blipFill>
          <a:blip r:embed="rId2"/>
          <a:stretch>
            <a:fillRect/>
          </a:stretch>
        </p:blipFill>
        <p:spPr>
          <a:xfrm>
            <a:off x="145142" y="552674"/>
            <a:ext cx="5950857" cy="6124755"/>
          </a:xfrm>
          <a:prstGeom prst="rect">
            <a:avLst/>
          </a:prstGeom>
        </p:spPr>
      </p:pic>
    </p:spTree>
    <p:extLst>
      <p:ext uri="{BB962C8B-B14F-4D97-AF65-F5344CB8AC3E}">
        <p14:creationId xmlns="" xmlns:p14="http://schemas.microsoft.com/office/powerpoint/2010/main" val="11802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Yer Tutucusu 7">
            <a:extLst>
              <a:ext uri="{FF2B5EF4-FFF2-40B4-BE49-F238E27FC236}">
                <a16:creationId xmlns="" xmlns:a16="http://schemas.microsoft.com/office/drawing/2014/main" id="{177FEC3E-B2FE-9045-8D49-89B1E3D20CB1}"/>
              </a:ext>
            </a:extLst>
          </p:cNvPr>
          <p:cNvPicPr>
            <a:picLocks noGrp="1" noChangeAspect="1"/>
          </p:cNvPicPr>
          <p:nvPr>
            <p:ph type="pic" sz="quarter" idx="13"/>
          </p:nvPr>
        </p:nvPicPr>
        <p:blipFill>
          <a:blip r:embed="rId3">
            <a:extLst>
              <a:ext uri="{28A0092B-C50C-407E-A947-70E740481C1C}">
                <a14:useLocalDpi xmlns="" xmlns:a14="http://schemas.microsoft.com/office/drawing/2010/main" val="0"/>
              </a:ext>
            </a:extLst>
          </a:blip>
          <a:stretch>
            <a:fillRect/>
          </a:stretch>
        </p:blipFill>
        <p:spPr>
          <a:xfrm>
            <a:off x="32683" y="383774"/>
            <a:ext cx="8196917" cy="6147687"/>
          </a:xfrm>
        </p:spPr>
      </p:pic>
      <p:sp>
        <p:nvSpPr>
          <p:cNvPr id="24" name="Metin Kutusu 23" descr="Başlık kutusuna vurgu parçası">
            <a:extLst>
              <a:ext uri="{FF2B5EF4-FFF2-40B4-BE49-F238E27FC236}">
                <a16:creationId xmlns="" xmlns:a16="http://schemas.microsoft.com/office/drawing/2014/main" id="{993B1474-02E3-4509-B5C5-84427653BA68}"/>
              </a:ext>
              <a:ext uri="{C183D7F6-B498-43B3-948B-1728B52AA6E4}">
                <adec:decorative xmlns="" xmlns:adec="http://schemas.microsoft.com/office/drawing/2017/decorative" val="1"/>
              </a:ext>
            </a:extLst>
          </p:cNvPr>
          <p:cNvSpPr txBox="1">
            <a:spLocks/>
          </p:cNvSpPr>
          <p:nvPr/>
        </p:nvSpPr>
        <p:spPr>
          <a:xfrm>
            <a:off x="11387102" y="2928857"/>
            <a:ext cx="804898" cy="3140150"/>
          </a:xfrm>
          <a:custGeom>
            <a:avLst/>
            <a:gdLst>
              <a:gd name="connsiteX0" fmla="*/ 99480 w 804898"/>
              <a:gd name="connsiteY0" fmla="*/ 0 h 3140150"/>
              <a:gd name="connsiteX1" fmla="*/ 804898 w 804898"/>
              <a:gd name="connsiteY1" fmla="*/ 0 h 3140150"/>
              <a:gd name="connsiteX2" fmla="*/ 804898 w 804898"/>
              <a:gd name="connsiteY2" fmla="*/ 357262 h 3140150"/>
              <a:gd name="connsiteX3" fmla="*/ 804898 w 804898"/>
              <a:gd name="connsiteY3" fmla="*/ 2782888 h 3140150"/>
              <a:gd name="connsiteX4" fmla="*/ 804898 w 804898"/>
              <a:gd name="connsiteY4" fmla="*/ 3140150 h 3140150"/>
              <a:gd name="connsiteX5" fmla="*/ 99480 w 804898"/>
              <a:gd name="connsiteY5" fmla="*/ 3140150 h 3140150"/>
              <a:gd name="connsiteX6" fmla="*/ 0 w 804898"/>
              <a:gd name="connsiteY6" fmla="*/ 3013250 h 3140150"/>
              <a:gd name="connsiteX7" fmla="*/ 0 w 804898"/>
              <a:gd name="connsiteY7" fmla="*/ 2655988 h 3140150"/>
              <a:gd name="connsiteX8" fmla="*/ 0 w 804898"/>
              <a:gd name="connsiteY8" fmla="*/ 484162 h 3140150"/>
              <a:gd name="connsiteX9" fmla="*/ 0 w 804898"/>
              <a:gd name="connsiteY9" fmla="*/ 126900 h 3140150"/>
              <a:gd name="connsiteX10" fmla="*/ 99480 w 804898"/>
              <a:gd name="connsiteY10" fmla="*/ 0 h 314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4898" h="3140150">
                <a:moveTo>
                  <a:pt x="99480" y="0"/>
                </a:moveTo>
                <a:lnTo>
                  <a:pt x="804898" y="0"/>
                </a:lnTo>
                <a:lnTo>
                  <a:pt x="804898" y="357262"/>
                </a:lnTo>
                <a:lnTo>
                  <a:pt x="804898" y="2782888"/>
                </a:lnTo>
                <a:lnTo>
                  <a:pt x="804898" y="3140150"/>
                </a:lnTo>
                <a:lnTo>
                  <a:pt x="99480" y="3140150"/>
                </a:lnTo>
                <a:cubicBezTo>
                  <a:pt x="44539" y="3140150"/>
                  <a:pt x="0" y="3083334"/>
                  <a:pt x="0" y="3013250"/>
                </a:cubicBezTo>
                <a:lnTo>
                  <a:pt x="0" y="2655988"/>
                </a:lnTo>
                <a:lnTo>
                  <a:pt x="0" y="484162"/>
                </a:lnTo>
                <a:lnTo>
                  <a:pt x="0" y="126900"/>
                </a:lnTo>
                <a:cubicBezTo>
                  <a:pt x="0" y="56816"/>
                  <a:pt x="44539" y="0"/>
                  <a:pt x="99480" y="0"/>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horz"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pPr rtl="0"/>
            <a:endParaRPr lang="tr-TR" dirty="0"/>
          </a:p>
        </p:txBody>
      </p:sp>
      <p:sp>
        <p:nvSpPr>
          <p:cNvPr id="18" name="İkizkenar Üçgen 17" descr="Başlık kutusu için gölge">
            <a:extLst>
              <a:ext uri="{FF2B5EF4-FFF2-40B4-BE49-F238E27FC236}">
                <a16:creationId xmlns="" xmlns:a16="http://schemas.microsoft.com/office/drawing/2014/main" id="{FAB4748B-F532-4C70-827A-5FEA8C084327}"/>
              </a:ext>
              <a:ext uri="{C183D7F6-B498-43B3-948B-1728B52AA6E4}">
                <adec:decorative xmlns="" xmlns:adec="http://schemas.microsoft.com/office/drawing/2017/decorative" val="1"/>
              </a:ext>
            </a:extLst>
          </p:cNvPr>
          <p:cNvSpPr/>
          <p:nvPr/>
        </p:nvSpPr>
        <p:spPr>
          <a:xfrm rot="10800000">
            <a:off x="11391864" y="5548307"/>
            <a:ext cx="450092"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3" name="Başlık 2">
            <a:extLst>
              <a:ext uri="{FF2B5EF4-FFF2-40B4-BE49-F238E27FC236}">
                <a16:creationId xmlns="" xmlns:a16="http://schemas.microsoft.com/office/drawing/2014/main" id="{200B3D2B-613A-41BE-987D-E6A1324B456D}"/>
              </a:ext>
            </a:extLst>
          </p:cNvPr>
          <p:cNvSpPr>
            <a:spLocks noGrp="1"/>
          </p:cNvSpPr>
          <p:nvPr>
            <p:ph type="ctrTitle"/>
          </p:nvPr>
        </p:nvSpPr>
        <p:spPr>
          <a:xfrm>
            <a:off x="7425293" y="2408157"/>
            <a:ext cx="4459766" cy="3146839"/>
          </a:xfrm>
        </p:spPr>
        <p:txBody>
          <a:bodyPr tIns="288000" rtlCol="0"/>
          <a:lstStyle/>
          <a:p>
            <a:pPr rtl="0"/>
            <a:r>
              <a:rPr lang="tr-TR" sz="5000" dirty="0" smtClean="0"/>
              <a:t>Toplumları bir araya getiren unsurlar nelerdir?</a:t>
            </a:r>
            <a:endParaRPr lang="tr-TR" sz="5000" dirty="0"/>
          </a:p>
        </p:txBody>
      </p:sp>
      <p:sp>
        <p:nvSpPr>
          <p:cNvPr id="15" name="Serbest Form 5" descr="Vurgu bloğu">
            <a:extLst>
              <a:ext uri="{FF2B5EF4-FFF2-40B4-BE49-F238E27FC236}">
                <a16:creationId xmlns="" xmlns:a16="http://schemas.microsoft.com/office/drawing/2014/main" id="{7746F873-A4ED-4E4C-BB89-CA0FBB9E9582}"/>
              </a:ext>
              <a:ext uri="{C183D7F6-B498-43B3-948B-1728B52AA6E4}">
                <adec:decorative xmlns="" xmlns:adec="http://schemas.microsoft.com/office/drawing/2017/decorative" val="1"/>
              </a:ext>
            </a:extLst>
          </p:cNvPr>
          <p:cNvSpPr>
            <a:spLocks noChangeAspect="1"/>
          </p:cNvSpPr>
          <p:nvPr/>
        </p:nvSpPr>
        <p:spPr bwMode="auto">
          <a:xfrm>
            <a:off x="456656" y="5118766"/>
            <a:ext cx="751030" cy="659065"/>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lumMod val="95000"/>
            </a:schemeClr>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16" name="Serbest Form 5" descr="Boş vurgu bloğu">
            <a:extLst>
              <a:ext uri="{FF2B5EF4-FFF2-40B4-BE49-F238E27FC236}">
                <a16:creationId xmlns="" xmlns:a16="http://schemas.microsoft.com/office/drawing/2014/main" id="{E0D7A780-33BC-4E68-9763-AB62376D5024}"/>
              </a:ext>
              <a:ext uri="{C183D7F6-B498-43B3-948B-1728B52AA6E4}">
                <adec:decorative xmlns="" xmlns:adec="http://schemas.microsoft.com/office/drawing/2017/decorative" val="1"/>
              </a:ext>
            </a:extLst>
          </p:cNvPr>
          <p:cNvSpPr>
            <a:spLocks noChangeAspect="1"/>
          </p:cNvSpPr>
          <p:nvPr/>
        </p:nvSpPr>
        <p:spPr bwMode="auto">
          <a:xfrm>
            <a:off x="156754" y="3892731"/>
            <a:ext cx="1926879" cy="1885100"/>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tx1">
                <a:lumMod val="75000"/>
                <a:lumOff val="25000"/>
              </a:schemeClr>
            </a:solid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5" name="Slayt Numarası Yer Tutucusu 4">
            <a:extLst>
              <a:ext uri="{FF2B5EF4-FFF2-40B4-BE49-F238E27FC236}">
                <a16:creationId xmlns="" xmlns:a16="http://schemas.microsoft.com/office/drawing/2014/main" id="{BDD5A594-D852-43BB-B591-E9D9027253BD}"/>
              </a:ext>
            </a:extLst>
          </p:cNvPr>
          <p:cNvSpPr>
            <a:spLocks noGrp="1"/>
          </p:cNvSpPr>
          <p:nvPr>
            <p:ph type="sldNum" sz="quarter" idx="12"/>
          </p:nvPr>
        </p:nvSpPr>
        <p:spPr/>
        <p:txBody>
          <a:bodyPr rtlCol="0"/>
          <a:lstStyle/>
          <a:p>
            <a:pPr rtl="0"/>
            <a:fld id="{19B51A1E-902D-48AF-9020-955120F399B6}" type="slidenum">
              <a:rPr lang="tr-TR" smtClean="0"/>
              <a:pPr rtl="0"/>
              <a:t>2</a:t>
            </a:fld>
            <a:endParaRPr lang="tr-TR" dirty="0"/>
          </a:p>
        </p:txBody>
      </p:sp>
    </p:spTree>
    <p:extLst>
      <p:ext uri="{BB962C8B-B14F-4D97-AF65-F5344CB8AC3E}">
        <p14:creationId xmlns="" xmlns:p14="http://schemas.microsoft.com/office/powerpoint/2010/main" val="409167464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Unvan 29"/>
          <p:cNvSpPr>
            <a:spLocks noGrp="1"/>
          </p:cNvSpPr>
          <p:nvPr>
            <p:ph type="title"/>
          </p:nvPr>
        </p:nvSpPr>
        <p:spPr>
          <a:xfrm>
            <a:off x="386284" y="378822"/>
            <a:ext cx="11340000" cy="576617"/>
          </a:xfrm>
        </p:spPr>
        <p:style>
          <a:lnRef idx="2">
            <a:schemeClr val="accent5">
              <a:shade val="50000"/>
            </a:schemeClr>
          </a:lnRef>
          <a:fillRef idx="1">
            <a:schemeClr val="accent5"/>
          </a:fillRef>
          <a:effectRef idx="0">
            <a:schemeClr val="accent5"/>
          </a:effectRef>
          <a:fontRef idx="minor">
            <a:schemeClr val="lt1"/>
          </a:fontRef>
        </p:style>
        <p:txBody>
          <a:bodyPr/>
          <a:lstStyle/>
          <a:p>
            <a:r>
              <a:rPr lang="tr-TR" sz="2800" b="1" dirty="0" smtClean="0">
                <a:solidFill>
                  <a:schemeClr val="bg1"/>
                </a:solidFill>
              </a:rPr>
              <a:t>Aşağıdaki ayet ve hadisi, canın korunması ilkesi açısından değerlendiriniz.</a:t>
            </a:r>
            <a:endParaRPr lang="tr-TR" sz="2800" b="1" dirty="0">
              <a:solidFill>
                <a:schemeClr val="bg1"/>
              </a:solidFill>
            </a:endParaRPr>
          </a:p>
        </p:txBody>
      </p:sp>
      <p:pic>
        <p:nvPicPr>
          <p:cNvPr id="34" name="İçerik Yer Tutucusu 33"/>
          <p:cNvPicPr>
            <a:picLocks noGrp="1" noChangeAspect="1"/>
          </p:cNvPicPr>
          <p:nvPr>
            <p:ph sz="half" idx="1"/>
          </p:nvPr>
        </p:nvPicPr>
        <p:blipFill>
          <a:blip r:embed="rId2"/>
          <a:stretch>
            <a:fillRect/>
          </a:stretch>
        </p:blipFill>
        <p:spPr>
          <a:xfrm>
            <a:off x="431800" y="1149531"/>
            <a:ext cx="5472113" cy="5041720"/>
          </a:xfrm>
          <a:prstGeom prst="rect">
            <a:avLst/>
          </a:prstGeom>
        </p:spPr>
      </p:pic>
      <p:pic>
        <p:nvPicPr>
          <p:cNvPr id="35" name="Resim 34"/>
          <p:cNvPicPr>
            <a:picLocks noChangeAspect="1"/>
          </p:cNvPicPr>
          <p:nvPr/>
        </p:nvPicPr>
        <p:blipFill>
          <a:blip r:embed="rId3"/>
          <a:stretch>
            <a:fillRect/>
          </a:stretch>
        </p:blipFill>
        <p:spPr>
          <a:xfrm>
            <a:off x="6250781" y="1149531"/>
            <a:ext cx="5476875" cy="5041719"/>
          </a:xfrm>
          <a:prstGeom prst="rect">
            <a:avLst/>
          </a:prstGeom>
        </p:spPr>
      </p:pic>
      <p:sp>
        <p:nvSpPr>
          <p:cNvPr id="6" name="Slayt Numarası Yer Tutucusu 5"/>
          <p:cNvSpPr>
            <a:spLocks noGrp="1"/>
          </p:cNvSpPr>
          <p:nvPr>
            <p:ph type="sldNum" sz="quarter" idx="33"/>
          </p:nvPr>
        </p:nvSpPr>
        <p:spPr/>
        <p:txBody>
          <a:bodyPr/>
          <a:lstStyle/>
          <a:p>
            <a:pPr rtl="0"/>
            <a:fld id="{19B51A1E-902D-48AF-9020-955120F399B6}" type="slidenum">
              <a:rPr lang="tr-TR" smtClean="0"/>
              <a:pPr rtl="0"/>
              <a:t>20</a:t>
            </a:fld>
            <a:endParaRPr lang="tr-TR" dirty="0"/>
          </a:p>
        </p:txBody>
      </p:sp>
    </p:spTree>
    <p:extLst>
      <p:ext uri="{BB962C8B-B14F-4D97-AF65-F5344CB8AC3E}">
        <p14:creationId xmlns="" xmlns:p14="http://schemas.microsoft.com/office/powerpoint/2010/main" val="4845621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Resim Yer Tutucusu 14"/>
          <p:cNvPicPr>
            <a:picLocks noGrp="1" noChangeAspect="1"/>
          </p:cNvPicPr>
          <p:nvPr>
            <p:ph type="pic" sz="quarter" idx="14"/>
          </p:nvPr>
        </p:nvPicPr>
        <p:blipFill>
          <a:blip r:embed="rId2">
            <a:extLst>
              <a:ext uri="{28A0092B-C50C-407E-A947-70E740481C1C}">
                <a14:useLocalDpi xmlns="" xmlns:a14="http://schemas.microsoft.com/office/drawing/2010/main" val="0"/>
              </a:ext>
            </a:extLst>
          </a:blip>
          <a:srcRect t="5809" b="5809"/>
          <a:stretch>
            <a:fillRect/>
          </a:stretch>
        </p:blipFill>
        <p:spPr/>
      </p:pic>
      <p:sp>
        <p:nvSpPr>
          <p:cNvPr id="8" name="İçerik Yer Tutucusu 7"/>
          <p:cNvSpPr>
            <a:spLocks noGrp="1"/>
          </p:cNvSpPr>
          <p:nvPr>
            <p:ph sz="half" idx="1"/>
          </p:nvPr>
        </p:nvSpPr>
        <p:spPr>
          <a:xfrm>
            <a:off x="432000" y="640080"/>
            <a:ext cx="5472000" cy="5551920"/>
          </a:xfrm>
        </p:spPr>
        <p:txBody>
          <a:bodyPr/>
          <a:lstStyle/>
          <a:p>
            <a:r>
              <a:rPr lang="tr-TR" sz="2800" dirty="0" smtClean="0">
                <a:latin typeface="+mj-lt"/>
              </a:rPr>
              <a:t>İş güvenliğini sağlamak</a:t>
            </a:r>
          </a:p>
          <a:p>
            <a:r>
              <a:rPr lang="tr-TR" sz="2800" dirty="0" smtClean="0">
                <a:latin typeface="+mj-lt"/>
              </a:rPr>
              <a:t>Sağlığımızı korumak</a:t>
            </a:r>
          </a:p>
          <a:p>
            <a:r>
              <a:rPr lang="tr-TR" sz="2800" dirty="0" smtClean="0">
                <a:latin typeface="+mj-lt"/>
              </a:rPr>
              <a:t>İntihar etmemek</a:t>
            </a:r>
          </a:p>
          <a:p>
            <a:r>
              <a:rPr lang="tr-TR" sz="2800" dirty="0" smtClean="0">
                <a:latin typeface="+mj-lt"/>
              </a:rPr>
              <a:t>Hayvanların da canlarını korumak</a:t>
            </a:r>
          </a:p>
          <a:p>
            <a:r>
              <a:rPr lang="tr-TR" sz="2800" dirty="0" smtClean="0">
                <a:latin typeface="+mj-lt"/>
              </a:rPr>
              <a:t>Yediğimiz içtiğimiz şeylere dikkat etmek.</a:t>
            </a:r>
          </a:p>
          <a:p>
            <a:r>
              <a:rPr lang="tr-TR" sz="2800" dirty="0" smtClean="0">
                <a:latin typeface="+mj-lt"/>
              </a:rPr>
              <a:t>Yaşamımız ve sağlığımız için gerek tedbirleri almak </a:t>
            </a:r>
          </a:p>
          <a:p>
            <a:endParaRPr lang="tr-TR" sz="2800" dirty="0">
              <a:latin typeface="+mj-lt"/>
            </a:endParaRPr>
          </a:p>
          <a:p>
            <a:pPr marL="0" indent="0">
              <a:buNone/>
            </a:pPr>
            <a:r>
              <a:rPr lang="tr-TR" sz="2800" dirty="0" smtClean="0">
                <a:latin typeface="+mj-lt"/>
              </a:rPr>
              <a:t>Canımızı korumamız adına üzerimize düşen görevlerdir.</a:t>
            </a:r>
            <a:endParaRPr lang="tr-TR" sz="2800" dirty="0">
              <a:latin typeface="+mj-lt"/>
            </a:endParaRPr>
          </a:p>
        </p:txBody>
      </p:sp>
      <p:sp>
        <p:nvSpPr>
          <p:cNvPr id="6" name="Slayt Numarası Yer Tutucusu 5"/>
          <p:cNvSpPr>
            <a:spLocks noGrp="1"/>
          </p:cNvSpPr>
          <p:nvPr>
            <p:ph type="sldNum" sz="quarter" idx="33"/>
          </p:nvPr>
        </p:nvSpPr>
        <p:spPr/>
        <p:txBody>
          <a:bodyPr/>
          <a:lstStyle/>
          <a:p>
            <a:pPr rtl="0"/>
            <a:fld id="{19B51A1E-902D-48AF-9020-955120F399B6}" type="slidenum">
              <a:rPr lang="tr-TR" smtClean="0"/>
              <a:pPr rtl="0"/>
              <a:t>21</a:t>
            </a:fld>
            <a:endParaRPr lang="tr-TR" dirty="0"/>
          </a:p>
        </p:txBody>
      </p:sp>
      <p:pic>
        <p:nvPicPr>
          <p:cNvPr id="17" name="Resim Yer Tutucusu 16"/>
          <p:cNvPicPr>
            <a:picLocks noGrp="1" noChangeAspect="1"/>
          </p:cNvPicPr>
          <p:nvPr>
            <p:ph type="pic" sz="quarter" idx="35"/>
          </p:nvPr>
        </p:nvPicPr>
        <p:blipFill>
          <a:blip r:embed="rId3">
            <a:extLst>
              <a:ext uri="{28A0092B-C50C-407E-A947-70E740481C1C}">
                <a14:useLocalDpi xmlns="" xmlns:a14="http://schemas.microsoft.com/office/drawing/2010/main" val="0"/>
              </a:ext>
            </a:extLst>
          </a:blip>
          <a:stretch>
            <a:fillRect/>
          </a:stretch>
        </p:blipFill>
        <p:spPr>
          <a:xfrm>
            <a:off x="8939735" y="3487470"/>
            <a:ext cx="2277946" cy="2028133"/>
          </a:xfrm>
        </p:spPr>
      </p:pic>
      <p:pic>
        <p:nvPicPr>
          <p:cNvPr id="16" name="Resim Yer Tutucusu 15"/>
          <p:cNvPicPr>
            <a:picLocks noGrp="1" noChangeAspect="1"/>
          </p:cNvPicPr>
          <p:nvPr>
            <p:ph type="pic" sz="quarter" idx="34"/>
          </p:nvPr>
        </p:nvPicPr>
        <p:blipFill>
          <a:blip r:embed="rId4">
            <a:extLst>
              <a:ext uri="{28A0092B-C50C-407E-A947-70E740481C1C}">
                <a14:useLocalDpi xmlns="" xmlns:a14="http://schemas.microsoft.com/office/drawing/2010/main" val="0"/>
              </a:ext>
            </a:extLst>
          </a:blip>
          <a:srcRect l="7005" r="7005"/>
          <a:stretch>
            <a:fillRect/>
          </a:stretch>
        </p:blipFill>
        <p:spPr/>
      </p:pic>
    </p:spTree>
    <p:extLst>
      <p:ext uri="{BB962C8B-B14F-4D97-AF65-F5344CB8AC3E}">
        <p14:creationId xmlns="" xmlns:p14="http://schemas.microsoft.com/office/powerpoint/2010/main" val="271365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 calcmode="lin" valueType="num">
                                      <p:cBhvr additive="base">
                                        <p:cTn id="3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xEl>
                                              <p:pRg st="7" end="7"/>
                                            </p:txEl>
                                          </p:spTgt>
                                        </p:tgtEl>
                                        <p:attrNameLst>
                                          <p:attrName>style.visibility</p:attrName>
                                        </p:attrNameLst>
                                      </p:cBhvr>
                                      <p:to>
                                        <p:strVal val="visible"/>
                                      </p:to>
                                    </p:set>
                                    <p:anim calcmode="lin" valueType="num">
                                      <p:cBhvr additive="base">
                                        <p:cTn id="43"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ayt Numarası Yer Tutucusu 5"/>
          <p:cNvSpPr>
            <a:spLocks noGrp="1"/>
          </p:cNvSpPr>
          <p:nvPr>
            <p:ph type="sldNum" sz="quarter" idx="13"/>
          </p:nvPr>
        </p:nvSpPr>
        <p:spPr/>
        <p:txBody>
          <a:bodyPr/>
          <a:lstStyle/>
          <a:p>
            <a:pPr rtl="0"/>
            <a:fld id="{19B51A1E-902D-48AF-9020-955120F399B6}" type="slidenum">
              <a:rPr lang="tr-TR" smtClean="0"/>
              <a:pPr rtl="0"/>
              <a:t>22</a:t>
            </a:fld>
            <a:endParaRPr lang="tr-TR" dirty="0"/>
          </a:p>
        </p:txBody>
      </p:sp>
      <p:pic>
        <p:nvPicPr>
          <p:cNvPr id="30" name="Resim 29"/>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31" name="Dikdörtgen 30"/>
          <p:cNvSpPr/>
          <p:nvPr/>
        </p:nvSpPr>
        <p:spPr>
          <a:xfrm>
            <a:off x="264215" y="1645245"/>
            <a:ext cx="6032081" cy="4832092"/>
          </a:xfrm>
          <a:prstGeom prst="rect">
            <a:avLst/>
          </a:prstGeom>
        </p:spPr>
        <p:txBody>
          <a:bodyPr wrap="square">
            <a:spAutoFit/>
          </a:bodyPr>
          <a:lstStyle/>
          <a:p>
            <a:r>
              <a:rPr lang="tr-TR" sz="2800" dirty="0">
                <a:latin typeface="Candara" panose="020E0502030303020204" pitchFamily="34" charset="0"/>
              </a:rPr>
              <a:t>Allah’ın (c.c.) insana verdiği en önemli nimetlerden biri de akıldır. Kişinin </a:t>
            </a:r>
            <a:r>
              <a:rPr lang="tr-TR" sz="2800" dirty="0" smtClean="0">
                <a:latin typeface="Candara" panose="020E0502030303020204" pitchFamily="34" charset="0"/>
              </a:rPr>
              <a:t>dinen mükellef </a:t>
            </a:r>
            <a:r>
              <a:rPr lang="tr-TR" sz="2800" dirty="0">
                <a:latin typeface="Candara" panose="020E0502030303020204" pitchFamily="34" charset="0"/>
              </a:rPr>
              <a:t>olabilmesi için akıl sağlığının yerinde olması gerekir. Hz. </a:t>
            </a:r>
            <a:r>
              <a:rPr lang="tr-TR" sz="2800" dirty="0" smtClean="0">
                <a:latin typeface="Candara" panose="020E0502030303020204" pitchFamily="34" charset="0"/>
              </a:rPr>
              <a:t>Muhammed (</a:t>
            </a:r>
            <a:r>
              <a:rPr lang="tr-TR" sz="2800" dirty="0" err="1" smtClean="0">
                <a:latin typeface="Candara" panose="020E0502030303020204" pitchFamily="34" charset="0"/>
              </a:rPr>
              <a:t>s.a.v</a:t>
            </a:r>
            <a:r>
              <a:rPr lang="tr-TR" sz="2800" dirty="0">
                <a:latin typeface="Candara" panose="020E0502030303020204" pitchFamily="34" charset="0"/>
              </a:rPr>
              <a:t>.) bu konuda şöyle buyurmuştur: </a:t>
            </a:r>
            <a:endParaRPr lang="tr-TR" sz="2800" dirty="0" smtClean="0">
              <a:latin typeface="Candara" panose="020E0502030303020204" pitchFamily="34" charset="0"/>
            </a:endParaRPr>
          </a:p>
          <a:p>
            <a:r>
              <a:rPr lang="tr-TR" sz="2800" i="1" dirty="0" smtClean="0">
                <a:latin typeface="Candara" panose="020E0502030303020204" pitchFamily="34" charset="0"/>
              </a:rPr>
              <a:t>«</a:t>
            </a:r>
            <a:r>
              <a:rPr lang="tr-TR" sz="2800" b="1" i="1" dirty="0" smtClean="0">
                <a:latin typeface="Candara" panose="020E0502030303020204" pitchFamily="34" charset="0"/>
              </a:rPr>
              <a:t>Şu </a:t>
            </a:r>
            <a:r>
              <a:rPr lang="tr-TR" sz="2800" b="1" i="1" dirty="0">
                <a:latin typeface="Candara" panose="020E0502030303020204" pitchFamily="34" charset="0"/>
              </a:rPr>
              <a:t>üç kimseden sorumluluk kaldırılmıştır: </a:t>
            </a:r>
            <a:r>
              <a:rPr lang="tr-TR" sz="2800" b="1" i="1" dirty="0" smtClean="0">
                <a:latin typeface="Candara" panose="020E0502030303020204" pitchFamily="34" charset="0"/>
              </a:rPr>
              <a:t>Ergenlik çağına </a:t>
            </a:r>
            <a:r>
              <a:rPr lang="tr-TR" sz="2800" b="1" i="1" dirty="0">
                <a:latin typeface="Candara" panose="020E0502030303020204" pitchFamily="34" charset="0"/>
              </a:rPr>
              <a:t>gelinceye dek çocuklardan, uyanıncaya kadar uyuyandan, akli </a:t>
            </a:r>
            <a:r>
              <a:rPr lang="tr-TR" sz="2800" b="1" i="1" dirty="0" smtClean="0">
                <a:latin typeface="Candara" panose="020E0502030303020204" pitchFamily="34" charset="0"/>
              </a:rPr>
              <a:t>dengesi yerinde </a:t>
            </a:r>
            <a:r>
              <a:rPr lang="tr-TR" sz="2800" b="1" i="1" dirty="0">
                <a:latin typeface="Candara" panose="020E0502030303020204" pitchFamily="34" charset="0"/>
              </a:rPr>
              <a:t>olmayandan</a:t>
            </a:r>
            <a:r>
              <a:rPr lang="tr-TR" sz="2800" b="1" i="1" dirty="0" smtClean="0">
                <a:latin typeface="Candara" panose="020E0502030303020204" pitchFamily="34" charset="0"/>
              </a:rPr>
              <a:t>.»</a:t>
            </a:r>
            <a:endParaRPr lang="tr-TR" sz="2800" b="1" dirty="0">
              <a:latin typeface="Candara" panose="020E0502030303020204" pitchFamily="34" charset="0"/>
            </a:endParaRPr>
          </a:p>
        </p:txBody>
      </p:sp>
    </p:spTree>
    <p:extLst>
      <p:ext uri="{BB962C8B-B14F-4D97-AF65-F5344CB8AC3E}">
        <p14:creationId xmlns="" xmlns:p14="http://schemas.microsoft.com/office/powerpoint/2010/main" val="212666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431775" y="641005"/>
            <a:ext cx="11340000" cy="432000"/>
          </a:xfrm>
        </p:spPr>
        <p:txBody>
          <a:bodyPr/>
          <a:lstStyle/>
          <a:p>
            <a:r>
              <a:rPr lang="tr-TR" dirty="0"/>
              <a:t>İslam dini, insanın akıl sağlığına zarar veren şeylerden uzak </a:t>
            </a:r>
            <a:r>
              <a:rPr lang="tr-TR" dirty="0" smtClean="0"/>
              <a:t>durulmasını istemiştir</a:t>
            </a:r>
            <a:r>
              <a:rPr lang="tr-TR" dirty="0"/>
              <a:t>.</a:t>
            </a:r>
          </a:p>
        </p:txBody>
      </p:sp>
      <p:sp>
        <p:nvSpPr>
          <p:cNvPr id="5" name="Metin Yer Tutucusu 4"/>
          <p:cNvSpPr>
            <a:spLocks noGrp="1"/>
          </p:cNvSpPr>
          <p:nvPr>
            <p:ph type="body" sz="quarter" idx="12"/>
          </p:nvPr>
        </p:nvSpPr>
        <p:spPr>
          <a:xfrm>
            <a:off x="199813" y="1597994"/>
            <a:ext cx="3600450" cy="4679249"/>
          </a:xfrm>
        </p:spPr>
        <p:style>
          <a:lnRef idx="2">
            <a:schemeClr val="accent5">
              <a:shade val="50000"/>
            </a:schemeClr>
          </a:lnRef>
          <a:fillRef idx="1">
            <a:schemeClr val="accent5"/>
          </a:fillRef>
          <a:effectRef idx="0">
            <a:schemeClr val="accent5"/>
          </a:effectRef>
          <a:fontRef idx="minor">
            <a:schemeClr val="lt1"/>
          </a:fontRef>
        </p:style>
        <p:txBody>
          <a:bodyPr/>
          <a:lstStyle/>
          <a:p>
            <a:pPr marL="0" indent="0" algn="ctr">
              <a:buNone/>
            </a:pPr>
            <a:r>
              <a:rPr lang="tr-TR" sz="3600" dirty="0">
                <a:latin typeface="Candara" panose="020E0502030303020204" pitchFamily="34" charset="0"/>
              </a:rPr>
              <a:t>“</a:t>
            </a:r>
            <a:r>
              <a:rPr lang="tr-TR" sz="3600" b="1" dirty="0">
                <a:latin typeface="Candara" panose="020E0502030303020204" pitchFamily="34" charset="0"/>
              </a:rPr>
              <a:t>Ey İnananlar! İçki, kumar, putlar ve fal okları şüphesiz şeytan işi </a:t>
            </a:r>
            <a:r>
              <a:rPr lang="tr-TR" sz="3600" b="1" dirty="0" smtClean="0">
                <a:latin typeface="Candara" panose="020E0502030303020204" pitchFamily="34" charset="0"/>
              </a:rPr>
              <a:t>pisliklerdir, bunlardan </a:t>
            </a:r>
            <a:r>
              <a:rPr lang="tr-TR" sz="3600" b="1" dirty="0">
                <a:latin typeface="Candara" panose="020E0502030303020204" pitchFamily="34" charset="0"/>
              </a:rPr>
              <a:t>kaçının ki saadete eresiniz</a:t>
            </a:r>
            <a:r>
              <a:rPr lang="tr-TR" sz="3600" b="1" dirty="0" smtClean="0">
                <a:latin typeface="Candara" panose="020E0502030303020204" pitchFamily="34" charset="0"/>
              </a:rPr>
              <a:t>.”</a:t>
            </a:r>
          </a:p>
          <a:p>
            <a:pPr marL="0" indent="0" algn="ctr">
              <a:buNone/>
            </a:pPr>
            <a:r>
              <a:rPr lang="tr-TR" sz="1400" dirty="0" err="1"/>
              <a:t>Mâide</a:t>
            </a:r>
            <a:r>
              <a:rPr lang="tr-TR" sz="1400" dirty="0"/>
              <a:t> suresi, 90. ayet.</a:t>
            </a:r>
            <a:endParaRPr lang="tr-TR" sz="1400" b="1" dirty="0" smtClean="0">
              <a:latin typeface="Candara" panose="020E0502030303020204" pitchFamily="34" charset="0"/>
            </a:endParaRPr>
          </a:p>
          <a:p>
            <a:pPr marL="0" indent="0" algn="ctr">
              <a:buNone/>
            </a:pPr>
            <a:endParaRPr lang="tr-TR" sz="3600" dirty="0">
              <a:latin typeface="Candara" panose="020E0502030303020204" pitchFamily="34" charset="0"/>
            </a:endParaRPr>
          </a:p>
        </p:txBody>
      </p:sp>
      <p:sp>
        <p:nvSpPr>
          <p:cNvPr id="6" name="Metin Yer Tutucusu 5"/>
          <p:cNvSpPr>
            <a:spLocks noGrp="1"/>
          </p:cNvSpPr>
          <p:nvPr>
            <p:ph type="body" sz="quarter" idx="13"/>
          </p:nvPr>
        </p:nvSpPr>
        <p:spPr/>
        <p:style>
          <a:lnRef idx="2">
            <a:schemeClr val="accent3">
              <a:shade val="50000"/>
            </a:schemeClr>
          </a:lnRef>
          <a:fillRef idx="1">
            <a:schemeClr val="accent3"/>
          </a:fillRef>
          <a:effectRef idx="0">
            <a:schemeClr val="accent3"/>
          </a:effectRef>
          <a:fontRef idx="minor">
            <a:schemeClr val="lt1"/>
          </a:fontRef>
        </p:style>
        <p:txBody>
          <a:bodyPr/>
          <a:lstStyle/>
          <a:p>
            <a:pPr marL="0" indent="0" algn="ctr">
              <a:buNone/>
            </a:pPr>
            <a:r>
              <a:rPr lang="tr-TR" sz="3200" b="1" dirty="0">
                <a:solidFill>
                  <a:schemeClr val="tx1"/>
                </a:solidFill>
                <a:latin typeface="Candara" panose="020E0502030303020204" pitchFamily="34" charset="0"/>
              </a:rPr>
              <a:t>"Her sarhoşluk veren ş</a:t>
            </a:r>
            <a:r>
              <a:rPr lang="tr-TR" sz="3200" b="1" dirty="0" smtClean="0">
                <a:solidFill>
                  <a:schemeClr val="tx1"/>
                </a:solidFill>
                <a:latin typeface="Candara" panose="020E0502030303020204" pitchFamily="34" charset="0"/>
              </a:rPr>
              <a:t>ey </a:t>
            </a:r>
            <a:r>
              <a:rPr lang="tr-TR" sz="3200" b="1" dirty="0">
                <a:solidFill>
                  <a:schemeClr val="tx1"/>
                </a:solidFill>
                <a:latin typeface="Candara" panose="020E0502030303020204" pitchFamily="34" charset="0"/>
              </a:rPr>
              <a:t>içki </a:t>
            </a:r>
            <a:r>
              <a:rPr lang="tr-TR" sz="3200" b="1" dirty="0" smtClean="0">
                <a:solidFill>
                  <a:schemeClr val="tx1"/>
                </a:solidFill>
                <a:latin typeface="Candara" panose="020E0502030303020204" pitchFamily="34" charset="0"/>
              </a:rPr>
              <a:t>hükmündedir </a:t>
            </a:r>
            <a:r>
              <a:rPr lang="tr-TR" sz="3200" b="1" dirty="0">
                <a:solidFill>
                  <a:schemeClr val="tx1"/>
                </a:solidFill>
                <a:latin typeface="Candara" panose="020E0502030303020204" pitchFamily="34" charset="0"/>
              </a:rPr>
              <a:t>ve her sarhoşluk veren </a:t>
            </a:r>
            <a:r>
              <a:rPr lang="tr-TR" sz="3200" b="1" dirty="0" err="1">
                <a:solidFill>
                  <a:schemeClr val="tx1"/>
                </a:solidFill>
                <a:latin typeface="Candara" panose="020E0502030303020204" pitchFamily="34" charset="0"/>
              </a:rPr>
              <a:t>fey</a:t>
            </a:r>
            <a:r>
              <a:rPr lang="tr-TR" sz="3200" b="1" dirty="0">
                <a:solidFill>
                  <a:schemeClr val="tx1"/>
                </a:solidFill>
                <a:latin typeface="Candara" panose="020E0502030303020204" pitchFamily="34" charset="0"/>
              </a:rPr>
              <a:t> haramdır" </a:t>
            </a:r>
            <a:endParaRPr lang="tr-TR" sz="3200" b="1" dirty="0" smtClean="0">
              <a:solidFill>
                <a:schemeClr val="tx1"/>
              </a:solidFill>
              <a:latin typeface="Candara" panose="020E0502030303020204" pitchFamily="34" charset="0"/>
            </a:endParaRPr>
          </a:p>
          <a:p>
            <a:pPr marL="0" indent="0" algn="ctr">
              <a:buNone/>
            </a:pPr>
            <a:r>
              <a:rPr lang="tr-TR" dirty="0" smtClean="0"/>
              <a:t>(</a:t>
            </a:r>
            <a:r>
              <a:rPr lang="tr-TR" dirty="0"/>
              <a:t>Müslim, </a:t>
            </a:r>
            <a:r>
              <a:rPr lang="tr-TR" dirty="0" err="1"/>
              <a:t>Eşribe</a:t>
            </a:r>
            <a:r>
              <a:rPr lang="tr-TR" dirty="0"/>
              <a:t>, 7375; </a:t>
            </a:r>
            <a:r>
              <a:rPr lang="tr-TR" dirty="0" err="1"/>
              <a:t>Buharî</a:t>
            </a:r>
            <a:r>
              <a:rPr lang="tr-TR" dirty="0"/>
              <a:t>, </a:t>
            </a:r>
            <a:r>
              <a:rPr lang="tr-TR" dirty="0" err="1"/>
              <a:t>Edeb</a:t>
            </a:r>
            <a:r>
              <a:rPr lang="tr-TR" dirty="0"/>
              <a:t>, 80</a:t>
            </a:r>
            <a:r>
              <a:rPr lang="tr-TR" dirty="0" smtClean="0"/>
              <a:t>)</a:t>
            </a:r>
          </a:p>
          <a:p>
            <a:pPr marL="0" indent="0" algn="ctr">
              <a:buNone/>
            </a:pPr>
            <a:r>
              <a:rPr lang="tr-TR" sz="3200" b="1" dirty="0">
                <a:solidFill>
                  <a:schemeClr val="tx1"/>
                </a:solidFill>
                <a:latin typeface="Candara" panose="020E0502030303020204" pitchFamily="34" charset="0"/>
              </a:rPr>
              <a:t>“Çoğu sarhoşluk veren şeyin azı da haramdır.”</a:t>
            </a:r>
            <a:r>
              <a:rPr lang="tr-TR" dirty="0">
                <a:solidFill>
                  <a:schemeClr val="tx1"/>
                </a:solidFill>
              </a:rPr>
              <a:t> </a:t>
            </a:r>
            <a:endParaRPr lang="tr-TR" dirty="0" smtClean="0">
              <a:solidFill>
                <a:schemeClr val="tx1"/>
              </a:solidFill>
            </a:endParaRPr>
          </a:p>
          <a:p>
            <a:pPr marL="0" indent="0" algn="ctr">
              <a:buNone/>
            </a:pPr>
            <a:r>
              <a:rPr lang="tr-TR" dirty="0" smtClean="0"/>
              <a:t>(</a:t>
            </a:r>
            <a:r>
              <a:rPr lang="tr-TR" dirty="0" err="1"/>
              <a:t>Ebû</a:t>
            </a:r>
            <a:r>
              <a:rPr lang="tr-TR" dirty="0"/>
              <a:t> </a:t>
            </a:r>
            <a:r>
              <a:rPr lang="tr-TR" dirty="0" err="1"/>
              <a:t>Dâvud</a:t>
            </a:r>
            <a:r>
              <a:rPr lang="tr-TR" dirty="0"/>
              <a:t>, </a:t>
            </a:r>
            <a:r>
              <a:rPr lang="tr-TR" dirty="0" err="1"/>
              <a:t>Eşribe</a:t>
            </a:r>
            <a:r>
              <a:rPr lang="tr-TR" dirty="0"/>
              <a:t>, 5: </a:t>
            </a:r>
            <a:r>
              <a:rPr lang="tr-TR" dirty="0" err="1"/>
              <a:t>Tirmizî</a:t>
            </a:r>
            <a:r>
              <a:rPr lang="tr-TR" dirty="0"/>
              <a:t>, </a:t>
            </a:r>
            <a:r>
              <a:rPr lang="tr-TR" dirty="0" err="1"/>
              <a:t>Eşribe</a:t>
            </a:r>
            <a:r>
              <a:rPr lang="tr-TR" dirty="0"/>
              <a:t>, 3)</a:t>
            </a:r>
          </a:p>
        </p:txBody>
      </p:sp>
      <p:sp>
        <p:nvSpPr>
          <p:cNvPr id="2" name="Slayt Numarası Yer Tutucusu 1"/>
          <p:cNvSpPr>
            <a:spLocks noGrp="1"/>
          </p:cNvSpPr>
          <p:nvPr>
            <p:ph type="sldNum" sz="quarter" idx="15"/>
          </p:nvPr>
        </p:nvSpPr>
        <p:spPr/>
        <p:txBody>
          <a:bodyPr/>
          <a:lstStyle/>
          <a:p>
            <a:pPr rtl="0"/>
            <a:fld id="{19B51A1E-902D-48AF-9020-955120F399B6}" type="slidenum">
              <a:rPr lang="tr-TR" smtClean="0"/>
              <a:pPr rtl="0"/>
              <a:t>23</a:t>
            </a:fld>
            <a:endParaRPr lang="tr-TR" dirty="0"/>
          </a:p>
        </p:txBody>
      </p:sp>
      <p:pic>
        <p:nvPicPr>
          <p:cNvPr id="1026" name="Picture 2" descr="https://www.elitegitim.com/wp-content/uploads/2013/12/bagimlilik.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052604" y="1597994"/>
            <a:ext cx="3866605" cy="462915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1276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1000"/>
                                        <p:tgtEl>
                                          <p:spTgt spid="5">
                                            <p:bg/>
                                          </p:spTgt>
                                        </p:tgtEl>
                                      </p:cBhvr>
                                    </p:animEffect>
                                    <p:anim calcmode="lin" valueType="num">
                                      <p:cBhvr>
                                        <p:cTn id="8" dur="1000" fill="hold"/>
                                        <p:tgtEl>
                                          <p:spTgt spid="5">
                                            <p:bg/>
                                          </p:spTgt>
                                        </p:tgtEl>
                                        <p:attrNameLst>
                                          <p:attrName>ppt_x</p:attrName>
                                        </p:attrNameLst>
                                      </p:cBhvr>
                                      <p:tavLst>
                                        <p:tav tm="0">
                                          <p:val>
                                            <p:strVal val="#ppt_x"/>
                                          </p:val>
                                        </p:tav>
                                        <p:tav tm="100000">
                                          <p:val>
                                            <p:strVal val="#ppt_x"/>
                                          </p:val>
                                        </p:tav>
                                      </p:tavLst>
                                    </p:anim>
                                    <p:anim calcmode="lin" valueType="num">
                                      <p:cBhvr>
                                        <p:cTn id="9" dur="1000" fill="hold"/>
                                        <p:tgtEl>
                                          <p:spTgt spid="5">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1000"/>
                                        <p:tgtEl>
                                          <p:spTgt spid="5">
                                            <p:txEl>
                                              <p:pRg st="1" end="1"/>
                                            </p:txEl>
                                          </p:spTgt>
                                        </p:tgtEl>
                                      </p:cBhvr>
                                    </p:animEffect>
                                    <p:anim calcmode="lin" valueType="num">
                                      <p:cBhvr>
                                        <p:cTn id="22"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bg/>
                                          </p:spTgt>
                                        </p:tgtEl>
                                        <p:attrNameLst>
                                          <p:attrName>style.visibility</p:attrName>
                                        </p:attrNameLst>
                                      </p:cBhvr>
                                      <p:to>
                                        <p:strVal val="visible"/>
                                      </p:to>
                                    </p:set>
                                    <p:anim calcmode="lin" valueType="num">
                                      <p:cBhvr additive="base">
                                        <p:cTn id="28"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9"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 calcmode="lin" valueType="num">
                                      <p:cBhvr additive="base">
                                        <p:cTn id="3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 calcmode="lin" valueType="num">
                                      <p:cBhvr additive="base">
                                        <p:cTn id="4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
                                            <p:txEl>
                                              <p:pRg st="2" end="2"/>
                                            </p:txEl>
                                          </p:spTgt>
                                        </p:tgtEl>
                                        <p:attrNameLst>
                                          <p:attrName>style.visibility</p:attrName>
                                        </p:attrNameLst>
                                      </p:cBhvr>
                                      <p:to>
                                        <p:strVal val="visible"/>
                                      </p:to>
                                    </p:set>
                                    <p:anim calcmode="lin" valueType="num">
                                      <p:cBhvr additive="base">
                                        <p:cTn id="46"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 calcmode="lin" valueType="num">
                                      <p:cBhvr additive="base">
                                        <p:cTn id="52"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Yer Tutucusu 9"/>
          <p:cNvSpPr>
            <a:spLocks noGrp="1"/>
          </p:cNvSpPr>
          <p:nvPr>
            <p:ph type="body" sz="quarter" idx="12"/>
          </p:nvPr>
        </p:nvSpPr>
        <p:spPr>
          <a:xfrm>
            <a:off x="6299887" y="169817"/>
            <a:ext cx="5472113" cy="6413863"/>
          </a:xfrm>
        </p:spPr>
        <p:txBody>
          <a:bodyPr/>
          <a:lstStyle/>
          <a:p>
            <a:pPr marL="0" indent="0">
              <a:buNone/>
            </a:pPr>
            <a:r>
              <a:rPr lang="tr-TR" sz="3600" dirty="0">
                <a:latin typeface="Candara" panose="020E0502030303020204" pitchFamily="34" charset="0"/>
              </a:rPr>
              <a:t>Rasulullah (sav) şöyle buyurmaktadır: </a:t>
            </a:r>
            <a:endParaRPr lang="tr-TR" sz="3600" dirty="0" smtClean="0">
              <a:latin typeface="Candara" panose="020E0502030303020204" pitchFamily="34" charset="0"/>
            </a:endParaRPr>
          </a:p>
          <a:p>
            <a:pPr marL="0" indent="0">
              <a:buNone/>
            </a:pPr>
            <a:r>
              <a:rPr lang="tr-TR" sz="3600" b="1" dirty="0" smtClean="0">
                <a:latin typeface="Candara" panose="020E0502030303020204" pitchFamily="34" charset="0"/>
              </a:rPr>
              <a:t>“</a:t>
            </a:r>
            <a:r>
              <a:rPr lang="tr-TR" sz="3600" b="1" dirty="0">
                <a:latin typeface="Candara" panose="020E0502030303020204" pitchFamily="34" charset="0"/>
              </a:rPr>
              <a:t>Benim ümmetimden bazıları başka isimler altında mutlaka içki içeceklerdir. Başuçlarında çalgılar çalınacak ve kadın sanatçılar şarkı, türkü söyleyecekler. Allah onları yere batırsın! Ve onlardan domuzlar, maymunlar yapsın</a:t>
            </a:r>
            <a:r>
              <a:rPr lang="tr-TR" sz="3600" b="1" dirty="0" smtClean="0">
                <a:latin typeface="Candara" panose="020E0502030303020204" pitchFamily="34" charset="0"/>
              </a:rPr>
              <a:t>.!”</a:t>
            </a:r>
          </a:p>
          <a:p>
            <a:pPr marL="0" indent="0">
              <a:buNone/>
            </a:pPr>
            <a:r>
              <a:rPr lang="tr-TR" b="1" dirty="0"/>
              <a:t> </a:t>
            </a:r>
            <a:r>
              <a:rPr lang="tr-TR" dirty="0"/>
              <a:t>(</a:t>
            </a:r>
            <a:r>
              <a:rPr lang="tr-TR" dirty="0" err="1"/>
              <a:t>Nesai</a:t>
            </a:r>
            <a:r>
              <a:rPr lang="tr-TR" dirty="0"/>
              <a:t>, </a:t>
            </a:r>
            <a:r>
              <a:rPr lang="tr-TR" dirty="0" err="1"/>
              <a:t>Eşribe</a:t>
            </a:r>
            <a:r>
              <a:rPr lang="tr-TR" dirty="0"/>
              <a:t> 41; </a:t>
            </a:r>
            <a:r>
              <a:rPr lang="tr-TR" dirty="0" err="1"/>
              <a:t>İbn</a:t>
            </a:r>
            <a:r>
              <a:rPr lang="tr-TR" dirty="0"/>
              <a:t>-i </a:t>
            </a:r>
            <a:r>
              <a:rPr lang="tr-TR" dirty="0" err="1"/>
              <a:t>Mace</a:t>
            </a:r>
            <a:r>
              <a:rPr lang="tr-TR" dirty="0"/>
              <a:t>, </a:t>
            </a:r>
            <a:r>
              <a:rPr lang="tr-TR" dirty="0" err="1"/>
              <a:t>Fiten</a:t>
            </a:r>
            <a:r>
              <a:rPr lang="tr-TR" dirty="0"/>
              <a:t>, 22)</a:t>
            </a:r>
          </a:p>
        </p:txBody>
      </p:sp>
      <p:sp>
        <p:nvSpPr>
          <p:cNvPr id="7" name="Slayt Numarası Yer Tutucusu 6"/>
          <p:cNvSpPr>
            <a:spLocks noGrp="1"/>
          </p:cNvSpPr>
          <p:nvPr>
            <p:ph type="sldNum" sz="quarter" idx="33"/>
          </p:nvPr>
        </p:nvSpPr>
        <p:spPr/>
        <p:txBody>
          <a:bodyPr/>
          <a:lstStyle/>
          <a:p>
            <a:pPr rtl="0"/>
            <a:fld id="{19B51A1E-902D-48AF-9020-955120F399B6}" type="slidenum">
              <a:rPr lang="tr-TR" smtClean="0"/>
              <a:pPr rtl="0"/>
              <a:t>24</a:t>
            </a:fld>
            <a:endParaRPr lang="tr-TR" dirty="0"/>
          </a:p>
        </p:txBody>
      </p:sp>
      <p:pic>
        <p:nvPicPr>
          <p:cNvPr id="2050" name="Picture 2" descr="https://bilimfili.com/wp-content/uploads/2016/03/en-cok-bagimlilik-yapan-5-uyusturucu-madde.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30629" y="169817"/>
            <a:ext cx="5982788" cy="65076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917233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Malın Korunması</a:t>
            </a:r>
            <a:endParaRPr lang="tr-TR" dirty="0"/>
          </a:p>
        </p:txBody>
      </p:sp>
      <p:sp>
        <p:nvSpPr>
          <p:cNvPr id="3" name="Metin Yer Tutucusu 2"/>
          <p:cNvSpPr>
            <a:spLocks noGrp="1"/>
          </p:cNvSpPr>
          <p:nvPr>
            <p:ph type="body" sz="quarter" idx="32"/>
          </p:nvPr>
        </p:nvSpPr>
        <p:spPr/>
        <p:txBody>
          <a:bodyPr/>
          <a:lstStyle/>
          <a:p>
            <a:r>
              <a:rPr lang="tr-TR" sz="2400" b="1" i="1" dirty="0">
                <a:latin typeface="Candara" panose="020E0502030303020204" pitchFamily="34" charset="0"/>
              </a:rPr>
              <a:t>“</a:t>
            </a:r>
            <a:r>
              <a:rPr lang="tr-TR" sz="2400" b="1" i="1" dirty="0" err="1" smtClean="0">
                <a:latin typeface="Candara" panose="020E0502030303020204" pitchFamily="34" charset="0"/>
              </a:rPr>
              <a:t>Hiçkimse</a:t>
            </a:r>
            <a:r>
              <a:rPr lang="tr-TR" sz="2400" b="1" i="1" dirty="0" smtClean="0">
                <a:latin typeface="Candara" panose="020E0502030303020204" pitchFamily="34" charset="0"/>
              </a:rPr>
              <a:t> </a:t>
            </a:r>
            <a:r>
              <a:rPr lang="tr-TR" sz="2400" b="1" i="1" dirty="0">
                <a:latin typeface="Candara" panose="020E0502030303020204" pitchFamily="34" charset="0"/>
              </a:rPr>
              <a:t>kendi el emeğiyle kazandığından daha hayırlı bir lokma yememiştir</a:t>
            </a:r>
            <a:r>
              <a:rPr lang="tr-TR" sz="2400" b="1" i="1" dirty="0" smtClean="0">
                <a:latin typeface="Candara" panose="020E0502030303020204" pitchFamily="34" charset="0"/>
              </a:rPr>
              <a:t>…» </a:t>
            </a:r>
            <a:r>
              <a:rPr lang="tr-TR" sz="1200" b="1" i="1" dirty="0" smtClean="0">
                <a:latin typeface="Candara" panose="020E0502030303020204" pitchFamily="34" charset="0"/>
              </a:rPr>
              <a:t>Buhari</a:t>
            </a:r>
            <a:endParaRPr lang="tr-TR" sz="1200" b="1" dirty="0">
              <a:latin typeface="Candara" panose="020E0502030303020204" pitchFamily="34" charset="0"/>
            </a:endParaRPr>
          </a:p>
        </p:txBody>
      </p:sp>
      <p:sp>
        <p:nvSpPr>
          <p:cNvPr id="5" name="Metin Yer Tutucusu 4"/>
          <p:cNvSpPr>
            <a:spLocks noGrp="1"/>
          </p:cNvSpPr>
          <p:nvPr>
            <p:ph type="body" sz="quarter" idx="12"/>
          </p:nvPr>
        </p:nvSpPr>
        <p:spPr>
          <a:xfrm>
            <a:off x="6299200" y="1597243"/>
            <a:ext cx="5472113" cy="4680000"/>
          </a:xfrm>
        </p:spPr>
        <p:style>
          <a:lnRef idx="1">
            <a:schemeClr val="accent3"/>
          </a:lnRef>
          <a:fillRef idx="2">
            <a:schemeClr val="accent3"/>
          </a:fillRef>
          <a:effectRef idx="1">
            <a:schemeClr val="accent3"/>
          </a:effectRef>
          <a:fontRef idx="minor">
            <a:schemeClr val="dk1"/>
          </a:fontRef>
        </p:style>
        <p:txBody>
          <a:bodyPr/>
          <a:lstStyle/>
          <a:p>
            <a:pPr marL="0" indent="0">
              <a:buNone/>
            </a:pPr>
            <a:r>
              <a:rPr lang="tr-TR" sz="2200" b="1" dirty="0" smtClean="0">
                <a:latin typeface="Candara" panose="020E0502030303020204" pitchFamily="34" charset="0"/>
              </a:rPr>
              <a:t>Dinimiz İslam malın korunması kapsamında;</a:t>
            </a:r>
          </a:p>
          <a:p>
            <a:pPr>
              <a:buFont typeface="Wingdings" panose="05000000000000000000" pitchFamily="2" charset="2"/>
              <a:buChar char="Ø"/>
            </a:pPr>
            <a:r>
              <a:rPr lang="tr-TR" sz="2200" b="1" dirty="0" smtClean="0">
                <a:latin typeface="Candara" panose="020E0502030303020204" pitchFamily="34" charset="0"/>
              </a:rPr>
              <a:t>Hırsızlık yapmayı, </a:t>
            </a:r>
          </a:p>
          <a:p>
            <a:pPr>
              <a:buFont typeface="Wingdings" panose="05000000000000000000" pitchFamily="2" charset="2"/>
              <a:buChar char="Ø"/>
            </a:pPr>
            <a:r>
              <a:rPr lang="tr-TR" sz="2200" b="1" dirty="0" smtClean="0">
                <a:latin typeface="Candara" panose="020E0502030303020204" pitchFamily="34" charset="0"/>
              </a:rPr>
              <a:t>Kumar oynamayı</a:t>
            </a:r>
          </a:p>
          <a:p>
            <a:pPr>
              <a:buFont typeface="Wingdings" panose="05000000000000000000" pitchFamily="2" charset="2"/>
              <a:buChar char="Ø"/>
            </a:pPr>
            <a:r>
              <a:rPr lang="tr-TR" sz="2200" b="1" dirty="0" smtClean="0">
                <a:latin typeface="Candara" panose="020E0502030303020204" pitchFamily="34" charset="0"/>
              </a:rPr>
              <a:t>Rüşvet almayı</a:t>
            </a:r>
          </a:p>
          <a:p>
            <a:pPr>
              <a:buFont typeface="Wingdings" panose="05000000000000000000" pitchFamily="2" charset="2"/>
              <a:buChar char="Ø"/>
            </a:pPr>
            <a:r>
              <a:rPr lang="tr-TR" sz="2200" b="1" dirty="0" smtClean="0">
                <a:latin typeface="Candara" panose="020E0502030303020204" pitchFamily="34" charset="0"/>
              </a:rPr>
              <a:t>Faiz almayı, vermeyi</a:t>
            </a:r>
          </a:p>
          <a:p>
            <a:pPr>
              <a:buFont typeface="Wingdings" panose="05000000000000000000" pitchFamily="2" charset="2"/>
              <a:buChar char="Ø"/>
            </a:pPr>
            <a:r>
              <a:rPr lang="tr-TR" sz="2200" b="1" dirty="0" smtClean="0">
                <a:latin typeface="Candara" panose="020E0502030303020204" pitchFamily="34" charset="0"/>
              </a:rPr>
              <a:t>Ticarette hileyi</a:t>
            </a:r>
          </a:p>
          <a:p>
            <a:pPr>
              <a:buFont typeface="Wingdings" panose="05000000000000000000" pitchFamily="2" charset="2"/>
              <a:buChar char="Ø"/>
            </a:pPr>
            <a:r>
              <a:rPr lang="tr-TR" sz="2200" b="1" dirty="0" smtClean="0">
                <a:latin typeface="Candara" panose="020E0502030303020204" pitchFamily="34" charset="0"/>
              </a:rPr>
              <a:t>Karaborsayı</a:t>
            </a:r>
          </a:p>
          <a:p>
            <a:pPr>
              <a:buFont typeface="Wingdings" panose="05000000000000000000" pitchFamily="2" charset="2"/>
              <a:buChar char="Ø"/>
            </a:pPr>
            <a:r>
              <a:rPr lang="tr-TR" sz="2200" b="1" dirty="0" smtClean="0">
                <a:latin typeface="Candara" panose="020E0502030303020204" pitchFamily="34" charset="0"/>
              </a:rPr>
              <a:t>İsrafı</a:t>
            </a:r>
          </a:p>
          <a:p>
            <a:pPr>
              <a:buFont typeface="Wingdings" panose="05000000000000000000" pitchFamily="2" charset="2"/>
              <a:buChar char="Ø"/>
            </a:pPr>
            <a:r>
              <a:rPr lang="tr-TR" sz="2200" b="1" dirty="0" smtClean="0">
                <a:latin typeface="Candara" panose="020E0502030303020204" pitchFamily="34" charset="0"/>
              </a:rPr>
              <a:t>Tefecilik ve gaspı</a:t>
            </a:r>
          </a:p>
          <a:p>
            <a:pPr marL="0" indent="0">
              <a:buNone/>
            </a:pPr>
            <a:r>
              <a:rPr lang="tr-TR" sz="2200" b="1" dirty="0" smtClean="0">
                <a:latin typeface="Candara" panose="020E0502030303020204" pitchFamily="34" charset="0"/>
              </a:rPr>
              <a:t>Yasaklamıştır.</a:t>
            </a:r>
          </a:p>
        </p:txBody>
      </p:sp>
      <p:sp>
        <p:nvSpPr>
          <p:cNvPr id="6" name="Slayt Numarası Yer Tutucusu 5"/>
          <p:cNvSpPr>
            <a:spLocks noGrp="1"/>
          </p:cNvSpPr>
          <p:nvPr>
            <p:ph type="sldNum" sz="quarter" idx="33"/>
          </p:nvPr>
        </p:nvSpPr>
        <p:spPr/>
        <p:txBody>
          <a:bodyPr/>
          <a:lstStyle/>
          <a:p>
            <a:pPr rtl="0"/>
            <a:fld id="{19B51A1E-902D-48AF-9020-955120F399B6}" type="slidenum">
              <a:rPr lang="tr-TR" smtClean="0"/>
              <a:pPr rtl="0"/>
              <a:t>25</a:t>
            </a:fld>
            <a:endParaRPr lang="tr-TR" dirty="0"/>
          </a:p>
        </p:txBody>
      </p:sp>
      <p:pic>
        <p:nvPicPr>
          <p:cNvPr id="1026" name="Picture 2" descr="https://www.yucedinimizislam.com/wp-content/uploads/2019/06/durust_cal%C4%B1smak_ibadettir-ydi.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1800" y="2022112"/>
            <a:ext cx="5552894" cy="338137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Metin kutusu 6"/>
          <p:cNvSpPr txBox="1"/>
          <p:nvPr/>
        </p:nvSpPr>
        <p:spPr>
          <a:xfrm>
            <a:off x="431800" y="1368000"/>
            <a:ext cx="5446486" cy="523220"/>
          </a:xfrm>
          <a:prstGeom prst="rect">
            <a:avLst/>
          </a:prstGeom>
          <a:noFill/>
        </p:spPr>
        <p:txBody>
          <a:bodyPr wrap="square" rtlCol="0">
            <a:spAutoFit/>
          </a:bodyPr>
          <a:lstStyle/>
          <a:p>
            <a:pPr algn="ctr"/>
            <a:r>
              <a:rPr lang="tr-TR" sz="2800" b="1" dirty="0" smtClean="0">
                <a:latin typeface="Candara" panose="020E0502030303020204" pitchFamily="34" charset="0"/>
              </a:rPr>
              <a:t>YORUMLAYALIM</a:t>
            </a:r>
            <a:endParaRPr lang="tr-TR" sz="2800" b="1" dirty="0">
              <a:latin typeface="Candara" panose="020E0502030303020204" pitchFamily="34" charset="0"/>
            </a:endParaRPr>
          </a:p>
        </p:txBody>
      </p:sp>
    </p:spTree>
    <p:extLst>
      <p:ext uri="{BB962C8B-B14F-4D97-AF65-F5344CB8AC3E}">
        <p14:creationId xmlns="" xmlns:p14="http://schemas.microsoft.com/office/powerpoint/2010/main" val="4085121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80">
                                          <p:stCondLst>
                                            <p:cond delay="0"/>
                                          </p:stCondLst>
                                        </p:cTn>
                                        <p:tgtEl>
                                          <p:spTgt spid="5">
                                            <p:bg/>
                                          </p:spTgt>
                                        </p:tgtEl>
                                      </p:cBhvr>
                                    </p:animEffect>
                                    <p:anim calcmode="lin" valueType="num">
                                      <p:cBhvr>
                                        <p:cTn id="8" dur="1822" tmFilter="0,0; 0.14,0.36; 0.43,0.73; 0.71,0.91; 1.0,1.0">
                                          <p:stCondLst>
                                            <p:cond delay="0"/>
                                          </p:stCondLst>
                                        </p:cTn>
                                        <p:tgtEl>
                                          <p:spTgt spid="5">
                                            <p:bg/>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bg/>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bg/>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bg/>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bg/>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bg/>
                                          </p:spTgt>
                                        </p:tgtEl>
                                      </p:cBhvr>
                                      <p:to x="100000" y="60000"/>
                                    </p:animScale>
                                    <p:animScale>
                                      <p:cBhvr>
                                        <p:cTn id="14" dur="166" decel="50000">
                                          <p:stCondLst>
                                            <p:cond delay="676"/>
                                          </p:stCondLst>
                                        </p:cTn>
                                        <p:tgtEl>
                                          <p:spTgt spid="5">
                                            <p:bg/>
                                          </p:spTgt>
                                        </p:tgtEl>
                                      </p:cBhvr>
                                      <p:to x="100000" y="100000"/>
                                    </p:animScale>
                                    <p:animScale>
                                      <p:cBhvr>
                                        <p:cTn id="15" dur="26">
                                          <p:stCondLst>
                                            <p:cond delay="1312"/>
                                          </p:stCondLst>
                                        </p:cTn>
                                        <p:tgtEl>
                                          <p:spTgt spid="5">
                                            <p:bg/>
                                          </p:spTgt>
                                        </p:tgtEl>
                                      </p:cBhvr>
                                      <p:to x="100000" y="80000"/>
                                    </p:animScale>
                                    <p:animScale>
                                      <p:cBhvr>
                                        <p:cTn id="16" dur="166" decel="50000">
                                          <p:stCondLst>
                                            <p:cond delay="1338"/>
                                          </p:stCondLst>
                                        </p:cTn>
                                        <p:tgtEl>
                                          <p:spTgt spid="5">
                                            <p:bg/>
                                          </p:spTgt>
                                        </p:tgtEl>
                                      </p:cBhvr>
                                      <p:to x="100000" y="100000"/>
                                    </p:animScale>
                                    <p:animScale>
                                      <p:cBhvr>
                                        <p:cTn id="17" dur="26">
                                          <p:stCondLst>
                                            <p:cond delay="1642"/>
                                          </p:stCondLst>
                                        </p:cTn>
                                        <p:tgtEl>
                                          <p:spTgt spid="5">
                                            <p:bg/>
                                          </p:spTgt>
                                        </p:tgtEl>
                                      </p:cBhvr>
                                      <p:to x="100000" y="90000"/>
                                    </p:animScale>
                                    <p:animScale>
                                      <p:cBhvr>
                                        <p:cTn id="18" dur="166" decel="50000">
                                          <p:stCondLst>
                                            <p:cond delay="1668"/>
                                          </p:stCondLst>
                                        </p:cTn>
                                        <p:tgtEl>
                                          <p:spTgt spid="5">
                                            <p:bg/>
                                          </p:spTgt>
                                        </p:tgtEl>
                                      </p:cBhvr>
                                      <p:to x="100000" y="100000"/>
                                    </p:animScale>
                                    <p:animScale>
                                      <p:cBhvr>
                                        <p:cTn id="19" dur="26">
                                          <p:stCondLst>
                                            <p:cond delay="1808"/>
                                          </p:stCondLst>
                                        </p:cTn>
                                        <p:tgtEl>
                                          <p:spTgt spid="5">
                                            <p:bg/>
                                          </p:spTgt>
                                        </p:tgtEl>
                                      </p:cBhvr>
                                      <p:to x="100000" y="95000"/>
                                    </p:animScale>
                                    <p:animScale>
                                      <p:cBhvr>
                                        <p:cTn id="20" dur="166" decel="50000">
                                          <p:stCondLst>
                                            <p:cond delay="1834"/>
                                          </p:stCondLst>
                                        </p:cTn>
                                        <p:tgtEl>
                                          <p:spTgt spid="5">
                                            <p:bg/>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down)">
                                      <p:cBhvr>
                                        <p:cTn id="25" dur="580">
                                          <p:stCondLst>
                                            <p:cond delay="0"/>
                                          </p:stCondLst>
                                        </p:cTn>
                                        <p:tgtEl>
                                          <p:spTgt spid="5">
                                            <p:txEl>
                                              <p:pRg st="0" end="0"/>
                                            </p:txEl>
                                          </p:spTgt>
                                        </p:tgtEl>
                                      </p:cBhvr>
                                    </p:animEffect>
                                    <p:anim calcmode="lin" valueType="num">
                                      <p:cBhvr>
                                        <p:cTn id="26"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5">
                                            <p:txEl>
                                              <p:pRg st="0" end="0"/>
                                            </p:txEl>
                                          </p:spTgt>
                                        </p:tgtEl>
                                      </p:cBhvr>
                                      <p:to x="100000" y="60000"/>
                                    </p:animScale>
                                    <p:animScale>
                                      <p:cBhvr>
                                        <p:cTn id="32" dur="166" decel="50000">
                                          <p:stCondLst>
                                            <p:cond delay="676"/>
                                          </p:stCondLst>
                                        </p:cTn>
                                        <p:tgtEl>
                                          <p:spTgt spid="5">
                                            <p:txEl>
                                              <p:pRg st="0" end="0"/>
                                            </p:txEl>
                                          </p:spTgt>
                                        </p:tgtEl>
                                      </p:cBhvr>
                                      <p:to x="100000" y="100000"/>
                                    </p:animScale>
                                    <p:animScale>
                                      <p:cBhvr>
                                        <p:cTn id="33" dur="26">
                                          <p:stCondLst>
                                            <p:cond delay="1312"/>
                                          </p:stCondLst>
                                        </p:cTn>
                                        <p:tgtEl>
                                          <p:spTgt spid="5">
                                            <p:txEl>
                                              <p:pRg st="0" end="0"/>
                                            </p:txEl>
                                          </p:spTgt>
                                        </p:tgtEl>
                                      </p:cBhvr>
                                      <p:to x="100000" y="80000"/>
                                    </p:animScale>
                                    <p:animScale>
                                      <p:cBhvr>
                                        <p:cTn id="34" dur="166" decel="50000">
                                          <p:stCondLst>
                                            <p:cond delay="1338"/>
                                          </p:stCondLst>
                                        </p:cTn>
                                        <p:tgtEl>
                                          <p:spTgt spid="5">
                                            <p:txEl>
                                              <p:pRg st="0" end="0"/>
                                            </p:txEl>
                                          </p:spTgt>
                                        </p:tgtEl>
                                      </p:cBhvr>
                                      <p:to x="100000" y="100000"/>
                                    </p:animScale>
                                    <p:animScale>
                                      <p:cBhvr>
                                        <p:cTn id="35" dur="26">
                                          <p:stCondLst>
                                            <p:cond delay="1642"/>
                                          </p:stCondLst>
                                        </p:cTn>
                                        <p:tgtEl>
                                          <p:spTgt spid="5">
                                            <p:txEl>
                                              <p:pRg st="0" end="0"/>
                                            </p:txEl>
                                          </p:spTgt>
                                        </p:tgtEl>
                                      </p:cBhvr>
                                      <p:to x="100000" y="90000"/>
                                    </p:animScale>
                                    <p:animScale>
                                      <p:cBhvr>
                                        <p:cTn id="36" dur="166" decel="50000">
                                          <p:stCondLst>
                                            <p:cond delay="1668"/>
                                          </p:stCondLst>
                                        </p:cTn>
                                        <p:tgtEl>
                                          <p:spTgt spid="5">
                                            <p:txEl>
                                              <p:pRg st="0" end="0"/>
                                            </p:txEl>
                                          </p:spTgt>
                                        </p:tgtEl>
                                      </p:cBhvr>
                                      <p:to x="100000" y="100000"/>
                                    </p:animScale>
                                    <p:animScale>
                                      <p:cBhvr>
                                        <p:cTn id="37" dur="26">
                                          <p:stCondLst>
                                            <p:cond delay="1808"/>
                                          </p:stCondLst>
                                        </p:cTn>
                                        <p:tgtEl>
                                          <p:spTgt spid="5">
                                            <p:txEl>
                                              <p:pRg st="0" end="0"/>
                                            </p:txEl>
                                          </p:spTgt>
                                        </p:tgtEl>
                                      </p:cBhvr>
                                      <p:to x="100000" y="95000"/>
                                    </p:animScale>
                                    <p:animScale>
                                      <p:cBhvr>
                                        <p:cTn id="38" dur="166" decel="50000">
                                          <p:stCondLst>
                                            <p:cond delay="1834"/>
                                          </p:stCondLst>
                                        </p:cTn>
                                        <p:tgtEl>
                                          <p:spTgt spid="5">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animEffect transition="in" filter="wipe(down)">
                                      <p:cBhvr>
                                        <p:cTn id="43" dur="580">
                                          <p:stCondLst>
                                            <p:cond delay="0"/>
                                          </p:stCondLst>
                                        </p:cTn>
                                        <p:tgtEl>
                                          <p:spTgt spid="5">
                                            <p:txEl>
                                              <p:pRg st="1" end="1"/>
                                            </p:txEl>
                                          </p:spTgt>
                                        </p:tgtEl>
                                      </p:cBhvr>
                                    </p:animEffect>
                                    <p:anim calcmode="lin" valueType="num">
                                      <p:cBhvr>
                                        <p:cTn id="44" dur="1822" tmFilter="0,0; 0.14,0.36; 0.43,0.73; 0.71,0.91; 1.0,1.0">
                                          <p:stCondLst>
                                            <p:cond delay="0"/>
                                          </p:stCondLst>
                                        </p:cTn>
                                        <p:tgtEl>
                                          <p:spTgt spid="5">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xEl>
                                              <p:pRg st="1" end="1"/>
                                            </p:txEl>
                                          </p:spTgt>
                                        </p:tgtEl>
                                      </p:cBhvr>
                                      <p:to x="100000" y="60000"/>
                                    </p:animScale>
                                    <p:animScale>
                                      <p:cBhvr>
                                        <p:cTn id="50" dur="166" decel="50000">
                                          <p:stCondLst>
                                            <p:cond delay="676"/>
                                          </p:stCondLst>
                                        </p:cTn>
                                        <p:tgtEl>
                                          <p:spTgt spid="5">
                                            <p:txEl>
                                              <p:pRg st="1" end="1"/>
                                            </p:txEl>
                                          </p:spTgt>
                                        </p:tgtEl>
                                      </p:cBhvr>
                                      <p:to x="100000" y="100000"/>
                                    </p:animScale>
                                    <p:animScale>
                                      <p:cBhvr>
                                        <p:cTn id="51" dur="26">
                                          <p:stCondLst>
                                            <p:cond delay="1312"/>
                                          </p:stCondLst>
                                        </p:cTn>
                                        <p:tgtEl>
                                          <p:spTgt spid="5">
                                            <p:txEl>
                                              <p:pRg st="1" end="1"/>
                                            </p:txEl>
                                          </p:spTgt>
                                        </p:tgtEl>
                                      </p:cBhvr>
                                      <p:to x="100000" y="80000"/>
                                    </p:animScale>
                                    <p:animScale>
                                      <p:cBhvr>
                                        <p:cTn id="52" dur="166" decel="50000">
                                          <p:stCondLst>
                                            <p:cond delay="1338"/>
                                          </p:stCondLst>
                                        </p:cTn>
                                        <p:tgtEl>
                                          <p:spTgt spid="5">
                                            <p:txEl>
                                              <p:pRg st="1" end="1"/>
                                            </p:txEl>
                                          </p:spTgt>
                                        </p:tgtEl>
                                      </p:cBhvr>
                                      <p:to x="100000" y="100000"/>
                                    </p:animScale>
                                    <p:animScale>
                                      <p:cBhvr>
                                        <p:cTn id="53" dur="26">
                                          <p:stCondLst>
                                            <p:cond delay="1642"/>
                                          </p:stCondLst>
                                        </p:cTn>
                                        <p:tgtEl>
                                          <p:spTgt spid="5">
                                            <p:txEl>
                                              <p:pRg st="1" end="1"/>
                                            </p:txEl>
                                          </p:spTgt>
                                        </p:tgtEl>
                                      </p:cBhvr>
                                      <p:to x="100000" y="90000"/>
                                    </p:animScale>
                                    <p:animScale>
                                      <p:cBhvr>
                                        <p:cTn id="54" dur="166" decel="50000">
                                          <p:stCondLst>
                                            <p:cond delay="1668"/>
                                          </p:stCondLst>
                                        </p:cTn>
                                        <p:tgtEl>
                                          <p:spTgt spid="5">
                                            <p:txEl>
                                              <p:pRg st="1" end="1"/>
                                            </p:txEl>
                                          </p:spTgt>
                                        </p:tgtEl>
                                      </p:cBhvr>
                                      <p:to x="100000" y="100000"/>
                                    </p:animScale>
                                    <p:animScale>
                                      <p:cBhvr>
                                        <p:cTn id="55" dur="26">
                                          <p:stCondLst>
                                            <p:cond delay="1808"/>
                                          </p:stCondLst>
                                        </p:cTn>
                                        <p:tgtEl>
                                          <p:spTgt spid="5">
                                            <p:txEl>
                                              <p:pRg st="1" end="1"/>
                                            </p:txEl>
                                          </p:spTgt>
                                        </p:tgtEl>
                                      </p:cBhvr>
                                      <p:to x="100000" y="95000"/>
                                    </p:animScale>
                                    <p:animScale>
                                      <p:cBhvr>
                                        <p:cTn id="56" dur="166" decel="50000">
                                          <p:stCondLst>
                                            <p:cond delay="1834"/>
                                          </p:stCondLst>
                                        </p:cTn>
                                        <p:tgtEl>
                                          <p:spTgt spid="5">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
                                            <p:txEl>
                                              <p:pRg st="2" end="2"/>
                                            </p:txEl>
                                          </p:spTgt>
                                        </p:tgtEl>
                                        <p:attrNameLst>
                                          <p:attrName>style.visibility</p:attrName>
                                        </p:attrNameLst>
                                      </p:cBhvr>
                                      <p:to>
                                        <p:strVal val="visible"/>
                                      </p:to>
                                    </p:set>
                                    <p:animEffect transition="in" filter="wipe(down)">
                                      <p:cBhvr>
                                        <p:cTn id="61" dur="580">
                                          <p:stCondLst>
                                            <p:cond delay="0"/>
                                          </p:stCondLst>
                                        </p:cTn>
                                        <p:tgtEl>
                                          <p:spTgt spid="5">
                                            <p:txEl>
                                              <p:pRg st="2" end="2"/>
                                            </p:txEl>
                                          </p:spTgt>
                                        </p:tgtEl>
                                      </p:cBhvr>
                                    </p:animEffect>
                                    <p:anim calcmode="lin" valueType="num">
                                      <p:cBhvr>
                                        <p:cTn id="62" dur="1822" tmFilter="0,0; 0.14,0.36; 0.43,0.73; 0.71,0.91; 1.0,1.0">
                                          <p:stCondLst>
                                            <p:cond delay="0"/>
                                          </p:stCondLst>
                                        </p:cTn>
                                        <p:tgtEl>
                                          <p:spTgt spid="5">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5">
                                            <p:txEl>
                                              <p:pRg st="2" end="2"/>
                                            </p:txEl>
                                          </p:spTgt>
                                        </p:tgtEl>
                                      </p:cBhvr>
                                      <p:to x="100000" y="60000"/>
                                    </p:animScale>
                                    <p:animScale>
                                      <p:cBhvr>
                                        <p:cTn id="68" dur="166" decel="50000">
                                          <p:stCondLst>
                                            <p:cond delay="676"/>
                                          </p:stCondLst>
                                        </p:cTn>
                                        <p:tgtEl>
                                          <p:spTgt spid="5">
                                            <p:txEl>
                                              <p:pRg st="2" end="2"/>
                                            </p:txEl>
                                          </p:spTgt>
                                        </p:tgtEl>
                                      </p:cBhvr>
                                      <p:to x="100000" y="100000"/>
                                    </p:animScale>
                                    <p:animScale>
                                      <p:cBhvr>
                                        <p:cTn id="69" dur="26">
                                          <p:stCondLst>
                                            <p:cond delay="1312"/>
                                          </p:stCondLst>
                                        </p:cTn>
                                        <p:tgtEl>
                                          <p:spTgt spid="5">
                                            <p:txEl>
                                              <p:pRg st="2" end="2"/>
                                            </p:txEl>
                                          </p:spTgt>
                                        </p:tgtEl>
                                      </p:cBhvr>
                                      <p:to x="100000" y="80000"/>
                                    </p:animScale>
                                    <p:animScale>
                                      <p:cBhvr>
                                        <p:cTn id="70" dur="166" decel="50000">
                                          <p:stCondLst>
                                            <p:cond delay="1338"/>
                                          </p:stCondLst>
                                        </p:cTn>
                                        <p:tgtEl>
                                          <p:spTgt spid="5">
                                            <p:txEl>
                                              <p:pRg st="2" end="2"/>
                                            </p:txEl>
                                          </p:spTgt>
                                        </p:tgtEl>
                                      </p:cBhvr>
                                      <p:to x="100000" y="100000"/>
                                    </p:animScale>
                                    <p:animScale>
                                      <p:cBhvr>
                                        <p:cTn id="71" dur="26">
                                          <p:stCondLst>
                                            <p:cond delay="1642"/>
                                          </p:stCondLst>
                                        </p:cTn>
                                        <p:tgtEl>
                                          <p:spTgt spid="5">
                                            <p:txEl>
                                              <p:pRg st="2" end="2"/>
                                            </p:txEl>
                                          </p:spTgt>
                                        </p:tgtEl>
                                      </p:cBhvr>
                                      <p:to x="100000" y="90000"/>
                                    </p:animScale>
                                    <p:animScale>
                                      <p:cBhvr>
                                        <p:cTn id="72" dur="166" decel="50000">
                                          <p:stCondLst>
                                            <p:cond delay="1668"/>
                                          </p:stCondLst>
                                        </p:cTn>
                                        <p:tgtEl>
                                          <p:spTgt spid="5">
                                            <p:txEl>
                                              <p:pRg st="2" end="2"/>
                                            </p:txEl>
                                          </p:spTgt>
                                        </p:tgtEl>
                                      </p:cBhvr>
                                      <p:to x="100000" y="100000"/>
                                    </p:animScale>
                                    <p:animScale>
                                      <p:cBhvr>
                                        <p:cTn id="73" dur="26">
                                          <p:stCondLst>
                                            <p:cond delay="1808"/>
                                          </p:stCondLst>
                                        </p:cTn>
                                        <p:tgtEl>
                                          <p:spTgt spid="5">
                                            <p:txEl>
                                              <p:pRg st="2" end="2"/>
                                            </p:txEl>
                                          </p:spTgt>
                                        </p:tgtEl>
                                      </p:cBhvr>
                                      <p:to x="100000" y="95000"/>
                                    </p:animScale>
                                    <p:animScale>
                                      <p:cBhvr>
                                        <p:cTn id="74" dur="166" decel="50000">
                                          <p:stCondLst>
                                            <p:cond delay="1834"/>
                                          </p:stCondLst>
                                        </p:cTn>
                                        <p:tgtEl>
                                          <p:spTgt spid="5">
                                            <p:txEl>
                                              <p:pRg st="2" end="2"/>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5">
                                            <p:txEl>
                                              <p:pRg st="3" end="3"/>
                                            </p:txEl>
                                          </p:spTgt>
                                        </p:tgtEl>
                                        <p:attrNameLst>
                                          <p:attrName>style.visibility</p:attrName>
                                        </p:attrNameLst>
                                      </p:cBhvr>
                                      <p:to>
                                        <p:strVal val="visible"/>
                                      </p:to>
                                    </p:set>
                                    <p:animEffect transition="in" filter="wipe(down)">
                                      <p:cBhvr>
                                        <p:cTn id="79" dur="580">
                                          <p:stCondLst>
                                            <p:cond delay="0"/>
                                          </p:stCondLst>
                                        </p:cTn>
                                        <p:tgtEl>
                                          <p:spTgt spid="5">
                                            <p:txEl>
                                              <p:pRg st="3" end="3"/>
                                            </p:txEl>
                                          </p:spTgt>
                                        </p:tgtEl>
                                      </p:cBhvr>
                                    </p:animEffect>
                                    <p:anim calcmode="lin" valueType="num">
                                      <p:cBhvr>
                                        <p:cTn id="80"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5">
                                            <p:txEl>
                                              <p:pRg st="3" end="3"/>
                                            </p:txEl>
                                          </p:spTgt>
                                        </p:tgtEl>
                                      </p:cBhvr>
                                      <p:to x="100000" y="60000"/>
                                    </p:animScale>
                                    <p:animScale>
                                      <p:cBhvr>
                                        <p:cTn id="86" dur="166" decel="50000">
                                          <p:stCondLst>
                                            <p:cond delay="676"/>
                                          </p:stCondLst>
                                        </p:cTn>
                                        <p:tgtEl>
                                          <p:spTgt spid="5">
                                            <p:txEl>
                                              <p:pRg st="3" end="3"/>
                                            </p:txEl>
                                          </p:spTgt>
                                        </p:tgtEl>
                                      </p:cBhvr>
                                      <p:to x="100000" y="100000"/>
                                    </p:animScale>
                                    <p:animScale>
                                      <p:cBhvr>
                                        <p:cTn id="87" dur="26">
                                          <p:stCondLst>
                                            <p:cond delay="1312"/>
                                          </p:stCondLst>
                                        </p:cTn>
                                        <p:tgtEl>
                                          <p:spTgt spid="5">
                                            <p:txEl>
                                              <p:pRg st="3" end="3"/>
                                            </p:txEl>
                                          </p:spTgt>
                                        </p:tgtEl>
                                      </p:cBhvr>
                                      <p:to x="100000" y="80000"/>
                                    </p:animScale>
                                    <p:animScale>
                                      <p:cBhvr>
                                        <p:cTn id="88" dur="166" decel="50000">
                                          <p:stCondLst>
                                            <p:cond delay="1338"/>
                                          </p:stCondLst>
                                        </p:cTn>
                                        <p:tgtEl>
                                          <p:spTgt spid="5">
                                            <p:txEl>
                                              <p:pRg st="3" end="3"/>
                                            </p:txEl>
                                          </p:spTgt>
                                        </p:tgtEl>
                                      </p:cBhvr>
                                      <p:to x="100000" y="100000"/>
                                    </p:animScale>
                                    <p:animScale>
                                      <p:cBhvr>
                                        <p:cTn id="89" dur="26">
                                          <p:stCondLst>
                                            <p:cond delay="1642"/>
                                          </p:stCondLst>
                                        </p:cTn>
                                        <p:tgtEl>
                                          <p:spTgt spid="5">
                                            <p:txEl>
                                              <p:pRg st="3" end="3"/>
                                            </p:txEl>
                                          </p:spTgt>
                                        </p:tgtEl>
                                      </p:cBhvr>
                                      <p:to x="100000" y="90000"/>
                                    </p:animScale>
                                    <p:animScale>
                                      <p:cBhvr>
                                        <p:cTn id="90" dur="166" decel="50000">
                                          <p:stCondLst>
                                            <p:cond delay="1668"/>
                                          </p:stCondLst>
                                        </p:cTn>
                                        <p:tgtEl>
                                          <p:spTgt spid="5">
                                            <p:txEl>
                                              <p:pRg st="3" end="3"/>
                                            </p:txEl>
                                          </p:spTgt>
                                        </p:tgtEl>
                                      </p:cBhvr>
                                      <p:to x="100000" y="100000"/>
                                    </p:animScale>
                                    <p:animScale>
                                      <p:cBhvr>
                                        <p:cTn id="91" dur="26">
                                          <p:stCondLst>
                                            <p:cond delay="1808"/>
                                          </p:stCondLst>
                                        </p:cTn>
                                        <p:tgtEl>
                                          <p:spTgt spid="5">
                                            <p:txEl>
                                              <p:pRg st="3" end="3"/>
                                            </p:txEl>
                                          </p:spTgt>
                                        </p:tgtEl>
                                      </p:cBhvr>
                                      <p:to x="100000" y="95000"/>
                                    </p:animScale>
                                    <p:animScale>
                                      <p:cBhvr>
                                        <p:cTn id="92" dur="166" decel="50000">
                                          <p:stCondLst>
                                            <p:cond delay="1834"/>
                                          </p:stCondLst>
                                        </p:cTn>
                                        <p:tgtEl>
                                          <p:spTgt spid="5">
                                            <p:txEl>
                                              <p:pRg st="3" end="3"/>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5">
                                            <p:txEl>
                                              <p:pRg st="4" end="4"/>
                                            </p:txEl>
                                          </p:spTgt>
                                        </p:tgtEl>
                                        <p:attrNameLst>
                                          <p:attrName>style.visibility</p:attrName>
                                        </p:attrNameLst>
                                      </p:cBhvr>
                                      <p:to>
                                        <p:strVal val="visible"/>
                                      </p:to>
                                    </p:set>
                                    <p:animEffect transition="in" filter="wipe(down)">
                                      <p:cBhvr>
                                        <p:cTn id="97" dur="580">
                                          <p:stCondLst>
                                            <p:cond delay="0"/>
                                          </p:stCondLst>
                                        </p:cTn>
                                        <p:tgtEl>
                                          <p:spTgt spid="5">
                                            <p:txEl>
                                              <p:pRg st="4" end="4"/>
                                            </p:txEl>
                                          </p:spTgt>
                                        </p:tgtEl>
                                      </p:cBhvr>
                                    </p:animEffect>
                                    <p:anim calcmode="lin" valueType="num">
                                      <p:cBhvr>
                                        <p:cTn id="98" dur="1822" tmFilter="0,0; 0.14,0.36; 0.43,0.73; 0.71,0.91; 1.0,1.0">
                                          <p:stCondLst>
                                            <p:cond delay="0"/>
                                          </p:stCondLst>
                                        </p:cTn>
                                        <p:tgtEl>
                                          <p:spTgt spid="5">
                                            <p:txEl>
                                              <p:pRg st="4" end="4"/>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5">
                                            <p:txEl>
                                              <p:pRg st="4" end="4"/>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5">
                                            <p:txEl>
                                              <p:pRg st="4" end="4"/>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5">
                                            <p:txEl>
                                              <p:pRg st="4" end="4"/>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5">
                                            <p:txEl>
                                              <p:pRg st="4" end="4"/>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5">
                                            <p:txEl>
                                              <p:pRg st="4" end="4"/>
                                            </p:txEl>
                                          </p:spTgt>
                                        </p:tgtEl>
                                      </p:cBhvr>
                                      <p:to x="100000" y="60000"/>
                                    </p:animScale>
                                    <p:animScale>
                                      <p:cBhvr>
                                        <p:cTn id="104" dur="166" decel="50000">
                                          <p:stCondLst>
                                            <p:cond delay="676"/>
                                          </p:stCondLst>
                                        </p:cTn>
                                        <p:tgtEl>
                                          <p:spTgt spid="5">
                                            <p:txEl>
                                              <p:pRg st="4" end="4"/>
                                            </p:txEl>
                                          </p:spTgt>
                                        </p:tgtEl>
                                      </p:cBhvr>
                                      <p:to x="100000" y="100000"/>
                                    </p:animScale>
                                    <p:animScale>
                                      <p:cBhvr>
                                        <p:cTn id="105" dur="26">
                                          <p:stCondLst>
                                            <p:cond delay="1312"/>
                                          </p:stCondLst>
                                        </p:cTn>
                                        <p:tgtEl>
                                          <p:spTgt spid="5">
                                            <p:txEl>
                                              <p:pRg st="4" end="4"/>
                                            </p:txEl>
                                          </p:spTgt>
                                        </p:tgtEl>
                                      </p:cBhvr>
                                      <p:to x="100000" y="80000"/>
                                    </p:animScale>
                                    <p:animScale>
                                      <p:cBhvr>
                                        <p:cTn id="106" dur="166" decel="50000">
                                          <p:stCondLst>
                                            <p:cond delay="1338"/>
                                          </p:stCondLst>
                                        </p:cTn>
                                        <p:tgtEl>
                                          <p:spTgt spid="5">
                                            <p:txEl>
                                              <p:pRg st="4" end="4"/>
                                            </p:txEl>
                                          </p:spTgt>
                                        </p:tgtEl>
                                      </p:cBhvr>
                                      <p:to x="100000" y="100000"/>
                                    </p:animScale>
                                    <p:animScale>
                                      <p:cBhvr>
                                        <p:cTn id="107" dur="26">
                                          <p:stCondLst>
                                            <p:cond delay="1642"/>
                                          </p:stCondLst>
                                        </p:cTn>
                                        <p:tgtEl>
                                          <p:spTgt spid="5">
                                            <p:txEl>
                                              <p:pRg st="4" end="4"/>
                                            </p:txEl>
                                          </p:spTgt>
                                        </p:tgtEl>
                                      </p:cBhvr>
                                      <p:to x="100000" y="90000"/>
                                    </p:animScale>
                                    <p:animScale>
                                      <p:cBhvr>
                                        <p:cTn id="108" dur="166" decel="50000">
                                          <p:stCondLst>
                                            <p:cond delay="1668"/>
                                          </p:stCondLst>
                                        </p:cTn>
                                        <p:tgtEl>
                                          <p:spTgt spid="5">
                                            <p:txEl>
                                              <p:pRg st="4" end="4"/>
                                            </p:txEl>
                                          </p:spTgt>
                                        </p:tgtEl>
                                      </p:cBhvr>
                                      <p:to x="100000" y="100000"/>
                                    </p:animScale>
                                    <p:animScale>
                                      <p:cBhvr>
                                        <p:cTn id="109" dur="26">
                                          <p:stCondLst>
                                            <p:cond delay="1808"/>
                                          </p:stCondLst>
                                        </p:cTn>
                                        <p:tgtEl>
                                          <p:spTgt spid="5">
                                            <p:txEl>
                                              <p:pRg st="4" end="4"/>
                                            </p:txEl>
                                          </p:spTgt>
                                        </p:tgtEl>
                                      </p:cBhvr>
                                      <p:to x="100000" y="95000"/>
                                    </p:animScale>
                                    <p:animScale>
                                      <p:cBhvr>
                                        <p:cTn id="110" dur="166" decel="50000">
                                          <p:stCondLst>
                                            <p:cond delay="1834"/>
                                          </p:stCondLst>
                                        </p:cTn>
                                        <p:tgtEl>
                                          <p:spTgt spid="5">
                                            <p:txEl>
                                              <p:pRg st="4" end="4"/>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5">
                                            <p:txEl>
                                              <p:pRg st="5" end="5"/>
                                            </p:txEl>
                                          </p:spTgt>
                                        </p:tgtEl>
                                        <p:attrNameLst>
                                          <p:attrName>style.visibility</p:attrName>
                                        </p:attrNameLst>
                                      </p:cBhvr>
                                      <p:to>
                                        <p:strVal val="visible"/>
                                      </p:to>
                                    </p:set>
                                    <p:animEffect transition="in" filter="wipe(down)">
                                      <p:cBhvr>
                                        <p:cTn id="115" dur="580">
                                          <p:stCondLst>
                                            <p:cond delay="0"/>
                                          </p:stCondLst>
                                        </p:cTn>
                                        <p:tgtEl>
                                          <p:spTgt spid="5">
                                            <p:txEl>
                                              <p:pRg st="5" end="5"/>
                                            </p:txEl>
                                          </p:spTgt>
                                        </p:tgtEl>
                                      </p:cBhvr>
                                    </p:animEffect>
                                    <p:anim calcmode="lin" valueType="num">
                                      <p:cBhvr>
                                        <p:cTn id="116" dur="1822" tmFilter="0,0; 0.14,0.36; 0.43,0.73; 0.71,0.91; 1.0,1.0">
                                          <p:stCondLst>
                                            <p:cond delay="0"/>
                                          </p:stCondLst>
                                        </p:cTn>
                                        <p:tgtEl>
                                          <p:spTgt spid="5">
                                            <p:txEl>
                                              <p:pRg st="5" end="5"/>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5">
                                            <p:txEl>
                                              <p:pRg st="5" end="5"/>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5">
                                            <p:txEl>
                                              <p:pRg st="5" end="5"/>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5">
                                            <p:txEl>
                                              <p:pRg st="5" end="5"/>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5">
                                            <p:txEl>
                                              <p:pRg st="5" end="5"/>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5">
                                            <p:txEl>
                                              <p:pRg st="5" end="5"/>
                                            </p:txEl>
                                          </p:spTgt>
                                        </p:tgtEl>
                                      </p:cBhvr>
                                      <p:to x="100000" y="60000"/>
                                    </p:animScale>
                                    <p:animScale>
                                      <p:cBhvr>
                                        <p:cTn id="122" dur="166" decel="50000">
                                          <p:stCondLst>
                                            <p:cond delay="676"/>
                                          </p:stCondLst>
                                        </p:cTn>
                                        <p:tgtEl>
                                          <p:spTgt spid="5">
                                            <p:txEl>
                                              <p:pRg st="5" end="5"/>
                                            </p:txEl>
                                          </p:spTgt>
                                        </p:tgtEl>
                                      </p:cBhvr>
                                      <p:to x="100000" y="100000"/>
                                    </p:animScale>
                                    <p:animScale>
                                      <p:cBhvr>
                                        <p:cTn id="123" dur="26">
                                          <p:stCondLst>
                                            <p:cond delay="1312"/>
                                          </p:stCondLst>
                                        </p:cTn>
                                        <p:tgtEl>
                                          <p:spTgt spid="5">
                                            <p:txEl>
                                              <p:pRg st="5" end="5"/>
                                            </p:txEl>
                                          </p:spTgt>
                                        </p:tgtEl>
                                      </p:cBhvr>
                                      <p:to x="100000" y="80000"/>
                                    </p:animScale>
                                    <p:animScale>
                                      <p:cBhvr>
                                        <p:cTn id="124" dur="166" decel="50000">
                                          <p:stCondLst>
                                            <p:cond delay="1338"/>
                                          </p:stCondLst>
                                        </p:cTn>
                                        <p:tgtEl>
                                          <p:spTgt spid="5">
                                            <p:txEl>
                                              <p:pRg st="5" end="5"/>
                                            </p:txEl>
                                          </p:spTgt>
                                        </p:tgtEl>
                                      </p:cBhvr>
                                      <p:to x="100000" y="100000"/>
                                    </p:animScale>
                                    <p:animScale>
                                      <p:cBhvr>
                                        <p:cTn id="125" dur="26">
                                          <p:stCondLst>
                                            <p:cond delay="1642"/>
                                          </p:stCondLst>
                                        </p:cTn>
                                        <p:tgtEl>
                                          <p:spTgt spid="5">
                                            <p:txEl>
                                              <p:pRg st="5" end="5"/>
                                            </p:txEl>
                                          </p:spTgt>
                                        </p:tgtEl>
                                      </p:cBhvr>
                                      <p:to x="100000" y="90000"/>
                                    </p:animScale>
                                    <p:animScale>
                                      <p:cBhvr>
                                        <p:cTn id="126" dur="166" decel="50000">
                                          <p:stCondLst>
                                            <p:cond delay="1668"/>
                                          </p:stCondLst>
                                        </p:cTn>
                                        <p:tgtEl>
                                          <p:spTgt spid="5">
                                            <p:txEl>
                                              <p:pRg st="5" end="5"/>
                                            </p:txEl>
                                          </p:spTgt>
                                        </p:tgtEl>
                                      </p:cBhvr>
                                      <p:to x="100000" y="100000"/>
                                    </p:animScale>
                                    <p:animScale>
                                      <p:cBhvr>
                                        <p:cTn id="127" dur="26">
                                          <p:stCondLst>
                                            <p:cond delay="1808"/>
                                          </p:stCondLst>
                                        </p:cTn>
                                        <p:tgtEl>
                                          <p:spTgt spid="5">
                                            <p:txEl>
                                              <p:pRg st="5" end="5"/>
                                            </p:txEl>
                                          </p:spTgt>
                                        </p:tgtEl>
                                      </p:cBhvr>
                                      <p:to x="100000" y="95000"/>
                                    </p:animScale>
                                    <p:animScale>
                                      <p:cBhvr>
                                        <p:cTn id="128" dur="166" decel="50000">
                                          <p:stCondLst>
                                            <p:cond delay="1834"/>
                                          </p:stCondLst>
                                        </p:cTn>
                                        <p:tgtEl>
                                          <p:spTgt spid="5">
                                            <p:txEl>
                                              <p:pRg st="5" end="5"/>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5">
                                            <p:txEl>
                                              <p:pRg st="6" end="6"/>
                                            </p:txEl>
                                          </p:spTgt>
                                        </p:tgtEl>
                                        <p:attrNameLst>
                                          <p:attrName>style.visibility</p:attrName>
                                        </p:attrNameLst>
                                      </p:cBhvr>
                                      <p:to>
                                        <p:strVal val="visible"/>
                                      </p:to>
                                    </p:set>
                                    <p:animEffect transition="in" filter="wipe(down)">
                                      <p:cBhvr>
                                        <p:cTn id="133" dur="580">
                                          <p:stCondLst>
                                            <p:cond delay="0"/>
                                          </p:stCondLst>
                                        </p:cTn>
                                        <p:tgtEl>
                                          <p:spTgt spid="5">
                                            <p:txEl>
                                              <p:pRg st="6" end="6"/>
                                            </p:txEl>
                                          </p:spTgt>
                                        </p:tgtEl>
                                      </p:cBhvr>
                                    </p:animEffect>
                                    <p:anim calcmode="lin" valueType="num">
                                      <p:cBhvr>
                                        <p:cTn id="134" dur="1822" tmFilter="0,0; 0.14,0.36; 0.43,0.73; 0.71,0.91; 1.0,1.0">
                                          <p:stCondLst>
                                            <p:cond delay="0"/>
                                          </p:stCondLst>
                                        </p:cTn>
                                        <p:tgtEl>
                                          <p:spTgt spid="5">
                                            <p:txEl>
                                              <p:pRg st="6" end="6"/>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5">
                                            <p:txEl>
                                              <p:pRg st="6" end="6"/>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5">
                                            <p:txEl>
                                              <p:pRg st="6" end="6"/>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5">
                                            <p:txEl>
                                              <p:pRg st="6" end="6"/>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5">
                                            <p:txEl>
                                              <p:pRg st="6" end="6"/>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5">
                                            <p:txEl>
                                              <p:pRg st="6" end="6"/>
                                            </p:txEl>
                                          </p:spTgt>
                                        </p:tgtEl>
                                      </p:cBhvr>
                                      <p:to x="100000" y="60000"/>
                                    </p:animScale>
                                    <p:animScale>
                                      <p:cBhvr>
                                        <p:cTn id="140" dur="166" decel="50000">
                                          <p:stCondLst>
                                            <p:cond delay="676"/>
                                          </p:stCondLst>
                                        </p:cTn>
                                        <p:tgtEl>
                                          <p:spTgt spid="5">
                                            <p:txEl>
                                              <p:pRg st="6" end="6"/>
                                            </p:txEl>
                                          </p:spTgt>
                                        </p:tgtEl>
                                      </p:cBhvr>
                                      <p:to x="100000" y="100000"/>
                                    </p:animScale>
                                    <p:animScale>
                                      <p:cBhvr>
                                        <p:cTn id="141" dur="26">
                                          <p:stCondLst>
                                            <p:cond delay="1312"/>
                                          </p:stCondLst>
                                        </p:cTn>
                                        <p:tgtEl>
                                          <p:spTgt spid="5">
                                            <p:txEl>
                                              <p:pRg st="6" end="6"/>
                                            </p:txEl>
                                          </p:spTgt>
                                        </p:tgtEl>
                                      </p:cBhvr>
                                      <p:to x="100000" y="80000"/>
                                    </p:animScale>
                                    <p:animScale>
                                      <p:cBhvr>
                                        <p:cTn id="142" dur="166" decel="50000">
                                          <p:stCondLst>
                                            <p:cond delay="1338"/>
                                          </p:stCondLst>
                                        </p:cTn>
                                        <p:tgtEl>
                                          <p:spTgt spid="5">
                                            <p:txEl>
                                              <p:pRg st="6" end="6"/>
                                            </p:txEl>
                                          </p:spTgt>
                                        </p:tgtEl>
                                      </p:cBhvr>
                                      <p:to x="100000" y="100000"/>
                                    </p:animScale>
                                    <p:animScale>
                                      <p:cBhvr>
                                        <p:cTn id="143" dur="26">
                                          <p:stCondLst>
                                            <p:cond delay="1642"/>
                                          </p:stCondLst>
                                        </p:cTn>
                                        <p:tgtEl>
                                          <p:spTgt spid="5">
                                            <p:txEl>
                                              <p:pRg st="6" end="6"/>
                                            </p:txEl>
                                          </p:spTgt>
                                        </p:tgtEl>
                                      </p:cBhvr>
                                      <p:to x="100000" y="90000"/>
                                    </p:animScale>
                                    <p:animScale>
                                      <p:cBhvr>
                                        <p:cTn id="144" dur="166" decel="50000">
                                          <p:stCondLst>
                                            <p:cond delay="1668"/>
                                          </p:stCondLst>
                                        </p:cTn>
                                        <p:tgtEl>
                                          <p:spTgt spid="5">
                                            <p:txEl>
                                              <p:pRg st="6" end="6"/>
                                            </p:txEl>
                                          </p:spTgt>
                                        </p:tgtEl>
                                      </p:cBhvr>
                                      <p:to x="100000" y="100000"/>
                                    </p:animScale>
                                    <p:animScale>
                                      <p:cBhvr>
                                        <p:cTn id="145" dur="26">
                                          <p:stCondLst>
                                            <p:cond delay="1808"/>
                                          </p:stCondLst>
                                        </p:cTn>
                                        <p:tgtEl>
                                          <p:spTgt spid="5">
                                            <p:txEl>
                                              <p:pRg st="6" end="6"/>
                                            </p:txEl>
                                          </p:spTgt>
                                        </p:tgtEl>
                                      </p:cBhvr>
                                      <p:to x="100000" y="95000"/>
                                    </p:animScale>
                                    <p:animScale>
                                      <p:cBhvr>
                                        <p:cTn id="146" dur="166" decel="50000">
                                          <p:stCondLst>
                                            <p:cond delay="1834"/>
                                          </p:stCondLst>
                                        </p:cTn>
                                        <p:tgtEl>
                                          <p:spTgt spid="5">
                                            <p:txEl>
                                              <p:pRg st="6" end="6"/>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5">
                                            <p:txEl>
                                              <p:pRg st="7" end="7"/>
                                            </p:txEl>
                                          </p:spTgt>
                                        </p:tgtEl>
                                        <p:attrNameLst>
                                          <p:attrName>style.visibility</p:attrName>
                                        </p:attrNameLst>
                                      </p:cBhvr>
                                      <p:to>
                                        <p:strVal val="visible"/>
                                      </p:to>
                                    </p:set>
                                    <p:animEffect transition="in" filter="wipe(down)">
                                      <p:cBhvr>
                                        <p:cTn id="151" dur="580">
                                          <p:stCondLst>
                                            <p:cond delay="0"/>
                                          </p:stCondLst>
                                        </p:cTn>
                                        <p:tgtEl>
                                          <p:spTgt spid="5">
                                            <p:txEl>
                                              <p:pRg st="7" end="7"/>
                                            </p:txEl>
                                          </p:spTgt>
                                        </p:tgtEl>
                                      </p:cBhvr>
                                    </p:animEffect>
                                    <p:anim calcmode="lin" valueType="num">
                                      <p:cBhvr>
                                        <p:cTn id="152" dur="1822" tmFilter="0,0; 0.14,0.36; 0.43,0.73; 0.71,0.91; 1.0,1.0">
                                          <p:stCondLst>
                                            <p:cond delay="0"/>
                                          </p:stCondLst>
                                        </p:cTn>
                                        <p:tgtEl>
                                          <p:spTgt spid="5">
                                            <p:txEl>
                                              <p:pRg st="7" end="7"/>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5">
                                            <p:txEl>
                                              <p:pRg st="7" end="7"/>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5">
                                            <p:txEl>
                                              <p:pRg st="7" end="7"/>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5">
                                            <p:txEl>
                                              <p:pRg st="7" end="7"/>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5">
                                            <p:txEl>
                                              <p:pRg st="7" end="7"/>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5">
                                            <p:txEl>
                                              <p:pRg st="7" end="7"/>
                                            </p:txEl>
                                          </p:spTgt>
                                        </p:tgtEl>
                                      </p:cBhvr>
                                      <p:to x="100000" y="60000"/>
                                    </p:animScale>
                                    <p:animScale>
                                      <p:cBhvr>
                                        <p:cTn id="158" dur="166" decel="50000">
                                          <p:stCondLst>
                                            <p:cond delay="676"/>
                                          </p:stCondLst>
                                        </p:cTn>
                                        <p:tgtEl>
                                          <p:spTgt spid="5">
                                            <p:txEl>
                                              <p:pRg st="7" end="7"/>
                                            </p:txEl>
                                          </p:spTgt>
                                        </p:tgtEl>
                                      </p:cBhvr>
                                      <p:to x="100000" y="100000"/>
                                    </p:animScale>
                                    <p:animScale>
                                      <p:cBhvr>
                                        <p:cTn id="159" dur="26">
                                          <p:stCondLst>
                                            <p:cond delay="1312"/>
                                          </p:stCondLst>
                                        </p:cTn>
                                        <p:tgtEl>
                                          <p:spTgt spid="5">
                                            <p:txEl>
                                              <p:pRg st="7" end="7"/>
                                            </p:txEl>
                                          </p:spTgt>
                                        </p:tgtEl>
                                      </p:cBhvr>
                                      <p:to x="100000" y="80000"/>
                                    </p:animScale>
                                    <p:animScale>
                                      <p:cBhvr>
                                        <p:cTn id="160" dur="166" decel="50000">
                                          <p:stCondLst>
                                            <p:cond delay="1338"/>
                                          </p:stCondLst>
                                        </p:cTn>
                                        <p:tgtEl>
                                          <p:spTgt spid="5">
                                            <p:txEl>
                                              <p:pRg st="7" end="7"/>
                                            </p:txEl>
                                          </p:spTgt>
                                        </p:tgtEl>
                                      </p:cBhvr>
                                      <p:to x="100000" y="100000"/>
                                    </p:animScale>
                                    <p:animScale>
                                      <p:cBhvr>
                                        <p:cTn id="161" dur="26">
                                          <p:stCondLst>
                                            <p:cond delay="1642"/>
                                          </p:stCondLst>
                                        </p:cTn>
                                        <p:tgtEl>
                                          <p:spTgt spid="5">
                                            <p:txEl>
                                              <p:pRg st="7" end="7"/>
                                            </p:txEl>
                                          </p:spTgt>
                                        </p:tgtEl>
                                      </p:cBhvr>
                                      <p:to x="100000" y="90000"/>
                                    </p:animScale>
                                    <p:animScale>
                                      <p:cBhvr>
                                        <p:cTn id="162" dur="166" decel="50000">
                                          <p:stCondLst>
                                            <p:cond delay="1668"/>
                                          </p:stCondLst>
                                        </p:cTn>
                                        <p:tgtEl>
                                          <p:spTgt spid="5">
                                            <p:txEl>
                                              <p:pRg st="7" end="7"/>
                                            </p:txEl>
                                          </p:spTgt>
                                        </p:tgtEl>
                                      </p:cBhvr>
                                      <p:to x="100000" y="100000"/>
                                    </p:animScale>
                                    <p:animScale>
                                      <p:cBhvr>
                                        <p:cTn id="163" dur="26">
                                          <p:stCondLst>
                                            <p:cond delay="1808"/>
                                          </p:stCondLst>
                                        </p:cTn>
                                        <p:tgtEl>
                                          <p:spTgt spid="5">
                                            <p:txEl>
                                              <p:pRg st="7" end="7"/>
                                            </p:txEl>
                                          </p:spTgt>
                                        </p:tgtEl>
                                      </p:cBhvr>
                                      <p:to x="100000" y="95000"/>
                                    </p:animScale>
                                    <p:animScale>
                                      <p:cBhvr>
                                        <p:cTn id="164" dur="166" decel="50000">
                                          <p:stCondLst>
                                            <p:cond delay="1834"/>
                                          </p:stCondLst>
                                        </p:cTn>
                                        <p:tgtEl>
                                          <p:spTgt spid="5">
                                            <p:txEl>
                                              <p:pRg st="7" end="7"/>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5">
                                            <p:txEl>
                                              <p:pRg st="8" end="8"/>
                                            </p:txEl>
                                          </p:spTgt>
                                        </p:tgtEl>
                                        <p:attrNameLst>
                                          <p:attrName>style.visibility</p:attrName>
                                        </p:attrNameLst>
                                      </p:cBhvr>
                                      <p:to>
                                        <p:strVal val="visible"/>
                                      </p:to>
                                    </p:set>
                                    <p:animEffect transition="in" filter="wipe(down)">
                                      <p:cBhvr>
                                        <p:cTn id="169" dur="580">
                                          <p:stCondLst>
                                            <p:cond delay="0"/>
                                          </p:stCondLst>
                                        </p:cTn>
                                        <p:tgtEl>
                                          <p:spTgt spid="5">
                                            <p:txEl>
                                              <p:pRg st="8" end="8"/>
                                            </p:txEl>
                                          </p:spTgt>
                                        </p:tgtEl>
                                      </p:cBhvr>
                                    </p:animEffect>
                                    <p:anim calcmode="lin" valueType="num">
                                      <p:cBhvr>
                                        <p:cTn id="170" dur="1822" tmFilter="0,0; 0.14,0.36; 0.43,0.73; 0.71,0.91; 1.0,1.0">
                                          <p:stCondLst>
                                            <p:cond delay="0"/>
                                          </p:stCondLst>
                                        </p:cTn>
                                        <p:tgtEl>
                                          <p:spTgt spid="5">
                                            <p:txEl>
                                              <p:pRg st="8" end="8"/>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5">
                                            <p:txEl>
                                              <p:pRg st="8" end="8"/>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5">
                                            <p:txEl>
                                              <p:pRg st="8" end="8"/>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5">
                                            <p:txEl>
                                              <p:pRg st="8" end="8"/>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5">
                                            <p:txEl>
                                              <p:pRg st="8" end="8"/>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5">
                                            <p:txEl>
                                              <p:pRg st="8" end="8"/>
                                            </p:txEl>
                                          </p:spTgt>
                                        </p:tgtEl>
                                      </p:cBhvr>
                                      <p:to x="100000" y="60000"/>
                                    </p:animScale>
                                    <p:animScale>
                                      <p:cBhvr>
                                        <p:cTn id="176" dur="166" decel="50000">
                                          <p:stCondLst>
                                            <p:cond delay="676"/>
                                          </p:stCondLst>
                                        </p:cTn>
                                        <p:tgtEl>
                                          <p:spTgt spid="5">
                                            <p:txEl>
                                              <p:pRg st="8" end="8"/>
                                            </p:txEl>
                                          </p:spTgt>
                                        </p:tgtEl>
                                      </p:cBhvr>
                                      <p:to x="100000" y="100000"/>
                                    </p:animScale>
                                    <p:animScale>
                                      <p:cBhvr>
                                        <p:cTn id="177" dur="26">
                                          <p:stCondLst>
                                            <p:cond delay="1312"/>
                                          </p:stCondLst>
                                        </p:cTn>
                                        <p:tgtEl>
                                          <p:spTgt spid="5">
                                            <p:txEl>
                                              <p:pRg st="8" end="8"/>
                                            </p:txEl>
                                          </p:spTgt>
                                        </p:tgtEl>
                                      </p:cBhvr>
                                      <p:to x="100000" y="80000"/>
                                    </p:animScale>
                                    <p:animScale>
                                      <p:cBhvr>
                                        <p:cTn id="178" dur="166" decel="50000">
                                          <p:stCondLst>
                                            <p:cond delay="1338"/>
                                          </p:stCondLst>
                                        </p:cTn>
                                        <p:tgtEl>
                                          <p:spTgt spid="5">
                                            <p:txEl>
                                              <p:pRg st="8" end="8"/>
                                            </p:txEl>
                                          </p:spTgt>
                                        </p:tgtEl>
                                      </p:cBhvr>
                                      <p:to x="100000" y="100000"/>
                                    </p:animScale>
                                    <p:animScale>
                                      <p:cBhvr>
                                        <p:cTn id="179" dur="26">
                                          <p:stCondLst>
                                            <p:cond delay="1642"/>
                                          </p:stCondLst>
                                        </p:cTn>
                                        <p:tgtEl>
                                          <p:spTgt spid="5">
                                            <p:txEl>
                                              <p:pRg st="8" end="8"/>
                                            </p:txEl>
                                          </p:spTgt>
                                        </p:tgtEl>
                                      </p:cBhvr>
                                      <p:to x="100000" y="90000"/>
                                    </p:animScale>
                                    <p:animScale>
                                      <p:cBhvr>
                                        <p:cTn id="180" dur="166" decel="50000">
                                          <p:stCondLst>
                                            <p:cond delay="1668"/>
                                          </p:stCondLst>
                                        </p:cTn>
                                        <p:tgtEl>
                                          <p:spTgt spid="5">
                                            <p:txEl>
                                              <p:pRg st="8" end="8"/>
                                            </p:txEl>
                                          </p:spTgt>
                                        </p:tgtEl>
                                      </p:cBhvr>
                                      <p:to x="100000" y="100000"/>
                                    </p:animScale>
                                    <p:animScale>
                                      <p:cBhvr>
                                        <p:cTn id="181" dur="26">
                                          <p:stCondLst>
                                            <p:cond delay="1808"/>
                                          </p:stCondLst>
                                        </p:cTn>
                                        <p:tgtEl>
                                          <p:spTgt spid="5">
                                            <p:txEl>
                                              <p:pRg st="8" end="8"/>
                                            </p:txEl>
                                          </p:spTgt>
                                        </p:tgtEl>
                                      </p:cBhvr>
                                      <p:to x="100000" y="95000"/>
                                    </p:animScale>
                                    <p:animScale>
                                      <p:cBhvr>
                                        <p:cTn id="182" dur="166" decel="50000">
                                          <p:stCondLst>
                                            <p:cond delay="1834"/>
                                          </p:stCondLst>
                                        </p:cTn>
                                        <p:tgtEl>
                                          <p:spTgt spid="5">
                                            <p:txEl>
                                              <p:pRg st="8" end="8"/>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5">
                                            <p:txEl>
                                              <p:pRg st="9" end="9"/>
                                            </p:txEl>
                                          </p:spTgt>
                                        </p:tgtEl>
                                        <p:attrNameLst>
                                          <p:attrName>style.visibility</p:attrName>
                                        </p:attrNameLst>
                                      </p:cBhvr>
                                      <p:to>
                                        <p:strVal val="visible"/>
                                      </p:to>
                                    </p:set>
                                    <p:animEffect transition="in" filter="wipe(down)">
                                      <p:cBhvr>
                                        <p:cTn id="187" dur="580">
                                          <p:stCondLst>
                                            <p:cond delay="0"/>
                                          </p:stCondLst>
                                        </p:cTn>
                                        <p:tgtEl>
                                          <p:spTgt spid="5">
                                            <p:txEl>
                                              <p:pRg st="9" end="9"/>
                                            </p:txEl>
                                          </p:spTgt>
                                        </p:tgtEl>
                                      </p:cBhvr>
                                    </p:animEffect>
                                    <p:anim calcmode="lin" valueType="num">
                                      <p:cBhvr>
                                        <p:cTn id="188" dur="1822" tmFilter="0,0; 0.14,0.36; 0.43,0.73; 0.71,0.91; 1.0,1.0">
                                          <p:stCondLst>
                                            <p:cond delay="0"/>
                                          </p:stCondLst>
                                        </p:cTn>
                                        <p:tgtEl>
                                          <p:spTgt spid="5">
                                            <p:txEl>
                                              <p:pRg st="9" end="9"/>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5">
                                            <p:txEl>
                                              <p:pRg st="9" end="9"/>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5">
                                            <p:txEl>
                                              <p:pRg st="9" end="9"/>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5">
                                            <p:txEl>
                                              <p:pRg st="9" end="9"/>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5">
                                            <p:txEl>
                                              <p:pRg st="9" end="9"/>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5">
                                            <p:txEl>
                                              <p:pRg st="9" end="9"/>
                                            </p:txEl>
                                          </p:spTgt>
                                        </p:tgtEl>
                                      </p:cBhvr>
                                      <p:to x="100000" y="60000"/>
                                    </p:animScale>
                                    <p:animScale>
                                      <p:cBhvr>
                                        <p:cTn id="194" dur="166" decel="50000">
                                          <p:stCondLst>
                                            <p:cond delay="676"/>
                                          </p:stCondLst>
                                        </p:cTn>
                                        <p:tgtEl>
                                          <p:spTgt spid="5">
                                            <p:txEl>
                                              <p:pRg st="9" end="9"/>
                                            </p:txEl>
                                          </p:spTgt>
                                        </p:tgtEl>
                                      </p:cBhvr>
                                      <p:to x="100000" y="100000"/>
                                    </p:animScale>
                                    <p:animScale>
                                      <p:cBhvr>
                                        <p:cTn id="195" dur="26">
                                          <p:stCondLst>
                                            <p:cond delay="1312"/>
                                          </p:stCondLst>
                                        </p:cTn>
                                        <p:tgtEl>
                                          <p:spTgt spid="5">
                                            <p:txEl>
                                              <p:pRg st="9" end="9"/>
                                            </p:txEl>
                                          </p:spTgt>
                                        </p:tgtEl>
                                      </p:cBhvr>
                                      <p:to x="100000" y="80000"/>
                                    </p:animScale>
                                    <p:animScale>
                                      <p:cBhvr>
                                        <p:cTn id="196" dur="166" decel="50000">
                                          <p:stCondLst>
                                            <p:cond delay="1338"/>
                                          </p:stCondLst>
                                        </p:cTn>
                                        <p:tgtEl>
                                          <p:spTgt spid="5">
                                            <p:txEl>
                                              <p:pRg st="9" end="9"/>
                                            </p:txEl>
                                          </p:spTgt>
                                        </p:tgtEl>
                                      </p:cBhvr>
                                      <p:to x="100000" y="100000"/>
                                    </p:animScale>
                                    <p:animScale>
                                      <p:cBhvr>
                                        <p:cTn id="197" dur="26">
                                          <p:stCondLst>
                                            <p:cond delay="1642"/>
                                          </p:stCondLst>
                                        </p:cTn>
                                        <p:tgtEl>
                                          <p:spTgt spid="5">
                                            <p:txEl>
                                              <p:pRg st="9" end="9"/>
                                            </p:txEl>
                                          </p:spTgt>
                                        </p:tgtEl>
                                      </p:cBhvr>
                                      <p:to x="100000" y="90000"/>
                                    </p:animScale>
                                    <p:animScale>
                                      <p:cBhvr>
                                        <p:cTn id="198" dur="166" decel="50000">
                                          <p:stCondLst>
                                            <p:cond delay="1668"/>
                                          </p:stCondLst>
                                        </p:cTn>
                                        <p:tgtEl>
                                          <p:spTgt spid="5">
                                            <p:txEl>
                                              <p:pRg st="9" end="9"/>
                                            </p:txEl>
                                          </p:spTgt>
                                        </p:tgtEl>
                                      </p:cBhvr>
                                      <p:to x="100000" y="100000"/>
                                    </p:animScale>
                                    <p:animScale>
                                      <p:cBhvr>
                                        <p:cTn id="199" dur="26">
                                          <p:stCondLst>
                                            <p:cond delay="1808"/>
                                          </p:stCondLst>
                                        </p:cTn>
                                        <p:tgtEl>
                                          <p:spTgt spid="5">
                                            <p:txEl>
                                              <p:pRg st="9" end="9"/>
                                            </p:txEl>
                                          </p:spTgt>
                                        </p:tgtEl>
                                      </p:cBhvr>
                                      <p:to x="100000" y="95000"/>
                                    </p:animScale>
                                    <p:animScale>
                                      <p:cBhvr>
                                        <p:cTn id="200" dur="166" decel="50000">
                                          <p:stCondLst>
                                            <p:cond delay="1834"/>
                                          </p:stCondLst>
                                        </p:cTn>
                                        <p:tgtEl>
                                          <p:spTgt spid="5">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ayt Numarası Yer Tutucusu 5"/>
          <p:cNvSpPr>
            <a:spLocks noGrp="1"/>
          </p:cNvSpPr>
          <p:nvPr>
            <p:ph type="sldNum" sz="quarter" idx="13"/>
          </p:nvPr>
        </p:nvSpPr>
        <p:spPr/>
        <p:txBody>
          <a:bodyPr/>
          <a:lstStyle/>
          <a:p>
            <a:pPr rtl="0"/>
            <a:fld id="{19B51A1E-902D-48AF-9020-955120F399B6}" type="slidenum">
              <a:rPr lang="tr-TR" smtClean="0"/>
              <a:pPr rtl="0"/>
              <a:t>26</a:t>
            </a:fld>
            <a:endParaRPr lang="tr-TR" dirty="0"/>
          </a:p>
        </p:txBody>
      </p:sp>
      <p:pic>
        <p:nvPicPr>
          <p:cNvPr id="7" name="Resim 6"/>
          <p:cNvPicPr>
            <a:picLocks noChangeAspect="1"/>
          </p:cNvPicPr>
          <p:nvPr/>
        </p:nvPicPr>
        <p:blipFill>
          <a:blip r:embed="rId2"/>
          <a:stretch>
            <a:fillRect/>
          </a:stretch>
        </p:blipFill>
        <p:spPr>
          <a:xfrm>
            <a:off x="253229" y="343308"/>
            <a:ext cx="5442176" cy="2200275"/>
          </a:xfrm>
          <a:prstGeom prst="rect">
            <a:avLst/>
          </a:prstGeom>
        </p:spPr>
      </p:pic>
      <p:pic>
        <p:nvPicPr>
          <p:cNvPr id="2050" name="Picture 2" descr="https://i.pinimg.com/originals/e0/e9/83/e0e9833b6f4e85efa2b12aee7fc994aa.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879306" y="343308"/>
            <a:ext cx="5848350" cy="6134029"/>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Resim 7"/>
          <p:cNvPicPr>
            <a:picLocks noChangeAspect="1"/>
          </p:cNvPicPr>
          <p:nvPr/>
        </p:nvPicPr>
        <p:blipFill>
          <a:blip r:embed="rId4"/>
          <a:stretch>
            <a:fillRect/>
          </a:stretch>
        </p:blipFill>
        <p:spPr>
          <a:xfrm>
            <a:off x="253228" y="2702171"/>
            <a:ext cx="5442177" cy="3775166"/>
          </a:xfrm>
          <a:prstGeom prst="rect">
            <a:avLst/>
          </a:prstGeom>
        </p:spPr>
      </p:pic>
    </p:spTree>
    <p:extLst>
      <p:ext uri="{BB962C8B-B14F-4D97-AF65-F5344CB8AC3E}">
        <p14:creationId xmlns="" xmlns:p14="http://schemas.microsoft.com/office/powerpoint/2010/main" val="15237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500" fill="hold"/>
                                        <p:tgtEl>
                                          <p:spTgt spid="2050"/>
                                        </p:tgtEl>
                                        <p:attrNameLst>
                                          <p:attrName>ppt_w</p:attrName>
                                        </p:attrNameLst>
                                      </p:cBhvr>
                                      <p:tavLst>
                                        <p:tav tm="0">
                                          <p:val>
                                            <p:fltVal val="0"/>
                                          </p:val>
                                        </p:tav>
                                        <p:tav tm="100000">
                                          <p:val>
                                            <p:strVal val="#ppt_w"/>
                                          </p:val>
                                        </p:tav>
                                      </p:tavLst>
                                    </p:anim>
                                    <p:anim calcmode="lin" valueType="num">
                                      <p:cBhvr>
                                        <p:cTn id="18" dur="500" fill="hold"/>
                                        <p:tgtEl>
                                          <p:spTgt spid="2050"/>
                                        </p:tgtEl>
                                        <p:attrNameLst>
                                          <p:attrName>ppt_h</p:attrName>
                                        </p:attrNameLst>
                                      </p:cBhvr>
                                      <p:tavLst>
                                        <p:tav tm="0">
                                          <p:val>
                                            <p:fltVal val="0"/>
                                          </p:val>
                                        </p:tav>
                                        <p:tav tm="100000">
                                          <p:val>
                                            <p:strVal val="#ppt_h"/>
                                          </p:val>
                                        </p:tav>
                                      </p:tavLst>
                                    </p:anim>
                                    <p:animEffect transition="in" filter="fade">
                                      <p:cBhvr>
                                        <p:cTn id="1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3"/>
          </p:nvPr>
        </p:nvSpPr>
        <p:spPr/>
        <p:txBody>
          <a:bodyPr/>
          <a:lstStyle/>
          <a:p>
            <a:pPr rtl="0"/>
            <a:fld id="{19B51A1E-902D-48AF-9020-955120F399B6}" type="slidenum">
              <a:rPr lang="tr-TR" smtClean="0"/>
              <a:pPr rtl="0"/>
              <a:t>27</a:t>
            </a:fld>
            <a:endParaRPr lang="tr-TR" dirty="0"/>
          </a:p>
        </p:txBody>
      </p:sp>
      <p:pic>
        <p:nvPicPr>
          <p:cNvPr id="3074" name="Picture 2" descr="https://i0.wp.com/kuranvesunnet.org/wp-content/uploads/2019/04/18-12.png?fit=1024%2C512&amp;ssl=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0"/>
            <a:ext cx="6531429" cy="3513909"/>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https://pbs.twimg.com/media/CktSvaqXIAAPwV-.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686550" y="19316"/>
            <a:ext cx="5505450" cy="6838683"/>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Resim 2"/>
          <p:cNvPicPr>
            <a:picLocks noChangeAspect="1"/>
          </p:cNvPicPr>
          <p:nvPr/>
        </p:nvPicPr>
        <p:blipFill>
          <a:blip r:embed="rId4"/>
          <a:stretch>
            <a:fillRect/>
          </a:stretch>
        </p:blipFill>
        <p:spPr>
          <a:xfrm>
            <a:off x="-1" y="3600589"/>
            <a:ext cx="6531429" cy="3257410"/>
          </a:xfrm>
          <a:prstGeom prst="rect">
            <a:avLst/>
          </a:prstGeom>
        </p:spPr>
      </p:pic>
    </p:spTree>
    <p:extLst>
      <p:ext uri="{BB962C8B-B14F-4D97-AF65-F5344CB8AC3E}">
        <p14:creationId xmlns="" xmlns:p14="http://schemas.microsoft.com/office/powerpoint/2010/main" val="2922025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randombar(horizontal)">
                                      <p:cBhvr>
                                        <p:cTn id="21"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3"/>
          </p:nvPr>
        </p:nvSpPr>
        <p:spPr/>
        <p:txBody>
          <a:bodyPr/>
          <a:lstStyle/>
          <a:p>
            <a:pPr rtl="0"/>
            <a:fld id="{19B51A1E-902D-48AF-9020-955120F399B6}" type="slidenum">
              <a:rPr lang="tr-TR" smtClean="0"/>
              <a:pPr rtl="0"/>
              <a:t>28</a:t>
            </a:fld>
            <a:endParaRPr lang="tr-TR" dirty="0"/>
          </a:p>
        </p:txBody>
      </p:sp>
      <p:pic>
        <p:nvPicPr>
          <p:cNvPr id="3" name="Resim 2"/>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 xmlns:p14="http://schemas.microsoft.com/office/powerpoint/2010/main" val="39730355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Resim Yer Tutucusu 19"/>
          <p:cNvPicPr>
            <a:picLocks noGrp="1" noChangeAspect="1"/>
          </p:cNvPicPr>
          <p:nvPr>
            <p:ph type="pic" sz="quarter" idx="36"/>
          </p:nvPr>
        </p:nvPicPr>
        <p:blipFill>
          <a:blip r:embed="rId2">
            <a:extLst>
              <a:ext uri="{28A0092B-C50C-407E-A947-70E740481C1C}">
                <a14:useLocalDpi xmlns="" xmlns:a14="http://schemas.microsoft.com/office/drawing/2010/main" val="0"/>
              </a:ext>
            </a:extLst>
          </a:blip>
          <a:srcRect t="8687" b="8687"/>
          <a:stretch>
            <a:fillRect/>
          </a:stretch>
        </p:blipFill>
        <p:spPr/>
      </p:pic>
      <p:sp>
        <p:nvSpPr>
          <p:cNvPr id="17" name="Unvan 16"/>
          <p:cNvSpPr>
            <a:spLocks noGrp="1"/>
          </p:cNvSpPr>
          <p:nvPr>
            <p:ph type="title"/>
          </p:nvPr>
        </p:nvSpPr>
        <p:spPr/>
        <p:txBody>
          <a:bodyPr/>
          <a:lstStyle/>
          <a:p>
            <a:r>
              <a:rPr lang="tr-TR" sz="3200" b="1" dirty="0" smtClean="0"/>
              <a:t>Neslin Korunması</a:t>
            </a:r>
            <a:endParaRPr lang="tr-TR" sz="3200" b="1" dirty="0"/>
          </a:p>
        </p:txBody>
      </p:sp>
      <p:sp>
        <p:nvSpPr>
          <p:cNvPr id="18" name="İçerik Yer Tutucusu 17"/>
          <p:cNvSpPr>
            <a:spLocks noGrp="1"/>
          </p:cNvSpPr>
          <p:nvPr>
            <p:ph sz="half" idx="1"/>
          </p:nvPr>
        </p:nvSpPr>
        <p:spPr>
          <a:xfrm>
            <a:off x="432000" y="992777"/>
            <a:ext cx="5472000" cy="5199223"/>
          </a:xfrm>
        </p:spPr>
        <p:txBody>
          <a:bodyPr/>
          <a:lstStyle/>
          <a:p>
            <a:pPr marL="0" indent="0">
              <a:buNone/>
            </a:pPr>
            <a:r>
              <a:rPr lang="tr-TR" sz="2400" dirty="0">
                <a:latin typeface="Candara" panose="020E0502030303020204" pitchFamily="34" charset="0"/>
              </a:rPr>
              <a:t>Aynı yıllarda yaşamış olan, yaklaşık aynı yaşta bulunan kişilerin </a:t>
            </a:r>
            <a:r>
              <a:rPr lang="tr-TR" sz="2400" dirty="0" smtClean="0">
                <a:latin typeface="Candara" panose="020E0502030303020204" pitchFamily="34" charset="0"/>
              </a:rPr>
              <a:t>bütününe </a:t>
            </a:r>
            <a:r>
              <a:rPr lang="tr-TR" sz="2400" dirty="0" smtClean="0">
                <a:solidFill>
                  <a:srgbClr val="FF0000"/>
                </a:solidFill>
                <a:latin typeface="Candara" panose="020E0502030303020204" pitchFamily="34" charset="0"/>
              </a:rPr>
              <a:t>nesil </a:t>
            </a:r>
            <a:r>
              <a:rPr lang="tr-TR" sz="2400" dirty="0" smtClean="0">
                <a:latin typeface="Candara" panose="020E0502030303020204" pitchFamily="34" charset="0"/>
              </a:rPr>
              <a:t>denir.</a:t>
            </a:r>
          </a:p>
          <a:p>
            <a:pPr marL="0" indent="0">
              <a:buNone/>
            </a:pPr>
            <a:r>
              <a:rPr lang="tr-TR" sz="2400" dirty="0" smtClean="0">
                <a:latin typeface="Candara" panose="020E0502030303020204" pitchFamily="34" charset="0"/>
              </a:rPr>
              <a:t>Neslin </a:t>
            </a:r>
            <a:r>
              <a:rPr lang="tr-TR" sz="2400" dirty="0">
                <a:latin typeface="Candara" panose="020E0502030303020204" pitchFamily="34" charset="0"/>
              </a:rPr>
              <a:t>korunması toplumun devamı için bir zorunluluktur. Neslin </a:t>
            </a:r>
            <a:r>
              <a:rPr lang="tr-TR" sz="2400" dirty="0" smtClean="0">
                <a:latin typeface="Candara" panose="020E0502030303020204" pitchFamily="34" charset="0"/>
              </a:rPr>
              <a:t>korunabilmesi sağlıklı </a:t>
            </a:r>
            <a:r>
              <a:rPr lang="tr-TR" sz="2400" dirty="0">
                <a:latin typeface="Candara" panose="020E0502030303020204" pitchFamily="34" charset="0"/>
              </a:rPr>
              <a:t>bir aile kurmakla mümkündür. Bu nedenle İslam dini, aile kurumunun </a:t>
            </a:r>
            <a:r>
              <a:rPr lang="tr-TR" sz="2400" dirty="0" smtClean="0">
                <a:latin typeface="Candara" panose="020E0502030303020204" pitchFamily="34" charset="0"/>
              </a:rPr>
              <a:t>temeli olan </a:t>
            </a:r>
            <a:r>
              <a:rPr lang="tr-TR" sz="2400" dirty="0">
                <a:latin typeface="Candara" panose="020E0502030303020204" pitchFamily="34" charset="0"/>
              </a:rPr>
              <a:t>nikâh üzerinde önemle </a:t>
            </a:r>
            <a:r>
              <a:rPr lang="tr-TR" sz="2400" dirty="0" smtClean="0">
                <a:latin typeface="Candara" panose="020E0502030303020204" pitchFamily="34" charset="0"/>
              </a:rPr>
              <a:t>durmuştur.</a:t>
            </a:r>
          </a:p>
          <a:p>
            <a:pPr marL="0" indent="0">
              <a:buNone/>
            </a:pPr>
            <a:endParaRPr lang="tr-TR" sz="2400" dirty="0">
              <a:latin typeface="Candara" panose="020E0502030303020204" pitchFamily="34" charset="0"/>
            </a:endParaRPr>
          </a:p>
          <a:p>
            <a:pPr marL="0" indent="0">
              <a:buNone/>
            </a:pPr>
            <a:r>
              <a:rPr lang="tr-TR" sz="2400" b="1" dirty="0"/>
              <a:t>“</a:t>
            </a:r>
            <a:r>
              <a:rPr lang="tr-TR" sz="2400" b="1" dirty="0" smtClean="0"/>
              <a:t>Kendileri ile </a:t>
            </a:r>
            <a:r>
              <a:rPr lang="tr-TR" sz="2400" b="1" dirty="0"/>
              <a:t>huzur bulasınız diye sizin için türünüzden eşler yaratması ve </a:t>
            </a:r>
            <a:r>
              <a:rPr lang="tr-TR" sz="2400" b="1" dirty="0" smtClean="0"/>
              <a:t>aranızda bir </a:t>
            </a:r>
            <a:r>
              <a:rPr lang="tr-TR" sz="2400" b="1" dirty="0"/>
              <a:t>sevgi ve merhamet var etmesi de O’nun (varlığının ve kudretinin) delillerindendir</a:t>
            </a:r>
            <a:r>
              <a:rPr lang="tr-TR" sz="2400" b="1" dirty="0" smtClean="0"/>
              <a:t>…”</a:t>
            </a:r>
          </a:p>
          <a:p>
            <a:pPr marL="0" indent="0">
              <a:buNone/>
            </a:pPr>
            <a:r>
              <a:rPr lang="tr-TR" sz="1200" dirty="0" err="1"/>
              <a:t>Rûm</a:t>
            </a:r>
            <a:r>
              <a:rPr lang="tr-TR" sz="1200" dirty="0"/>
              <a:t> suresi, 21. ayet.</a:t>
            </a:r>
            <a:endParaRPr lang="tr-TR" sz="1200" dirty="0">
              <a:latin typeface="Candara" panose="020E0502030303020204" pitchFamily="34" charset="0"/>
            </a:endParaRPr>
          </a:p>
        </p:txBody>
      </p:sp>
      <p:sp>
        <p:nvSpPr>
          <p:cNvPr id="2" name="Slayt Numarası Yer Tutucusu 1"/>
          <p:cNvSpPr>
            <a:spLocks noGrp="1"/>
          </p:cNvSpPr>
          <p:nvPr>
            <p:ph type="sldNum" sz="quarter" idx="33"/>
          </p:nvPr>
        </p:nvSpPr>
        <p:spPr/>
        <p:txBody>
          <a:bodyPr/>
          <a:lstStyle/>
          <a:p>
            <a:pPr rtl="0"/>
            <a:fld id="{19B51A1E-902D-48AF-9020-955120F399B6}" type="slidenum">
              <a:rPr lang="tr-TR" smtClean="0"/>
              <a:pPr rtl="0"/>
              <a:t>29</a:t>
            </a:fld>
            <a:endParaRPr lang="tr-TR" dirty="0"/>
          </a:p>
        </p:txBody>
      </p:sp>
    </p:spTree>
    <p:extLst>
      <p:ext uri="{BB962C8B-B14F-4D97-AF65-F5344CB8AC3E}">
        <p14:creationId xmlns="" xmlns:p14="http://schemas.microsoft.com/office/powerpoint/2010/main" val="3558964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Resim Yer Tutucusu 12">
            <a:extLst>
              <a:ext uri="{FF2B5EF4-FFF2-40B4-BE49-F238E27FC236}">
                <a16:creationId xmlns="" xmlns:a16="http://schemas.microsoft.com/office/drawing/2014/main" id="{588C9C3E-7C4B-EA46-9848-A17249AC33B1}"/>
              </a:ext>
            </a:extLst>
          </p:cNvPr>
          <p:cNvPicPr>
            <a:picLocks noGrp="1" noChangeAspect="1"/>
          </p:cNvPicPr>
          <p:nvPr>
            <p:ph type="pic" sz="quarter" idx="13"/>
          </p:nvPr>
        </p:nvPicPr>
        <p:blipFill>
          <a:blip r:embed="rId3">
            <a:extLst>
              <a:ext uri="{28A0092B-C50C-407E-A947-70E740481C1C}">
                <a14:useLocalDpi xmlns="" xmlns:a14="http://schemas.microsoft.com/office/drawing/2010/main" val="0"/>
              </a:ext>
            </a:extLst>
          </a:blip>
          <a:stretch>
            <a:fillRect/>
          </a:stretch>
        </p:blipFill>
        <p:spPr>
          <a:xfrm>
            <a:off x="0" y="0"/>
            <a:ext cx="11727655" cy="6858000"/>
          </a:xfrm>
        </p:spPr>
      </p:pic>
      <p:sp>
        <p:nvSpPr>
          <p:cNvPr id="15" name="Serbest Form 5" descr="Boş vurgu">
            <a:extLst>
              <a:ext uri="{FF2B5EF4-FFF2-40B4-BE49-F238E27FC236}">
                <a16:creationId xmlns="" xmlns:a16="http://schemas.microsoft.com/office/drawing/2014/main" id="{10117390-DCFE-4FAE-B3FD-DAECFE779A27}"/>
              </a:ext>
              <a:ext uri="{C183D7F6-B498-43B3-948B-1728B52AA6E4}">
                <adec:decorative xmlns="" xmlns:adec="http://schemas.microsoft.com/office/drawing/2017/decorative" val="1"/>
              </a:ext>
            </a:extLst>
          </p:cNvPr>
          <p:cNvSpPr>
            <a:spLocks noChangeAspect="1"/>
          </p:cNvSpPr>
          <p:nvPr/>
        </p:nvSpPr>
        <p:spPr bwMode="auto">
          <a:xfrm>
            <a:off x="7338964" y="203003"/>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lumMod val="95000"/>
              </a:schemeClr>
            </a:solid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31" name="Metin Kutusu 30" descr="Başlığa bayrak vurgusu">
            <a:extLst>
              <a:ext uri="{FF2B5EF4-FFF2-40B4-BE49-F238E27FC236}">
                <a16:creationId xmlns="" xmlns:a16="http://schemas.microsoft.com/office/drawing/2014/main" id="{8FC2E368-898A-440B-A15C-4C5FB13C57D2}"/>
              </a:ext>
              <a:ext uri="{C183D7F6-B498-43B3-948B-1728B52AA6E4}">
                <adec:decorative xmlns="" xmlns:adec="http://schemas.microsoft.com/office/drawing/2017/decorative" val="1"/>
              </a:ext>
            </a:extLst>
          </p:cNvPr>
          <p:cNvSpPr txBox="1">
            <a:spLocks/>
          </p:cNvSpPr>
          <p:nvPr/>
        </p:nvSpPr>
        <p:spPr>
          <a:xfrm flipH="1">
            <a:off x="2083632" y="2364840"/>
            <a:ext cx="2308537" cy="3139768"/>
          </a:xfrm>
          <a:custGeom>
            <a:avLst/>
            <a:gdLst>
              <a:gd name="connsiteX0" fmla="*/ 2000924 w 2494930"/>
              <a:gd name="connsiteY0" fmla="*/ 1087415 h 3139768"/>
              <a:gd name="connsiteX1" fmla="*/ 2072963 w 2494930"/>
              <a:gd name="connsiteY1" fmla="*/ 1129282 h 3139768"/>
              <a:gd name="connsiteX2" fmla="*/ 2304085 w 2494930"/>
              <a:gd name="connsiteY2" fmla="*/ 1529014 h 3139768"/>
              <a:gd name="connsiteX3" fmla="*/ 2304085 w 2494930"/>
              <a:gd name="connsiteY3" fmla="*/ 1610754 h 3139768"/>
              <a:gd name="connsiteX4" fmla="*/ 2072963 w 2494930"/>
              <a:gd name="connsiteY4" fmla="*/ 2010486 h 3139768"/>
              <a:gd name="connsiteX5" fmla="*/ 2000924 w 2494930"/>
              <a:gd name="connsiteY5" fmla="*/ 2052353 h 3139768"/>
              <a:gd name="connsiteX6" fmla="*/ 1537679 w 2494930"/>
              <a:gd name="connsiteY6" fmla="*/ 2052353 h 3139768"/>
              <a:gd name="connsiteX7" fmla="*/ 1466641 w 2494930"/>
              <a:gd name="connsiteY7" fmla="*/ 2010486 h 3139768"/>
              <a:gd name="connsiteX8" fmla="*/ 1234518 w 2494930"/>
              <a:gd name="connsiteY8" fmla="*/ 1610754 h 3139768"/>
              <a:gd name="connsiteX9" fmla="*/ 1234518 w 2494930"/>
              <a:gd name="connsiteY9" fmla="*/ 1529014 h 3139768"/>
              <a:gd name="connsiteX10" fmla="*/ 1466641 w 2494930"/>
              <a:gd name="connsiteY10" fmla="*/ 1129282 h 3139768"/>
              <a:gd name="connsiteX11" fmla="*/ 1537679 w 2494930"/>
              <a:gd name="connsiteY11" fmla="*/ 1087415 h 3139768"/>
              <a:gd name="connsiteX12" fmla="*/ 2000924 w 2494930"/>
              <a:gd name="connsiteY12" fmla="*/ 1087415 h 3139768"/>
              <a:gd name="connsiteX13" fmla="*/ 1516872 w 2494930"/>
              <a:gd name="connsiteY13" fmla="*/ 0 h 3139768"/>
              <a:gd name="connsiteX14" fmla="*/ 1481849 w 2494930"/>
              <a:gd name="connsiteY14" fmla="*/ 0 h 3139768"/>
              <a:gd name="connsiteX15" fmla="*/ 1237282 w 2494930"/>
              <a:gd name="connsiteY15" fmla="*/ 0 h 3139768"/>
              <a:gd name="connsiteX16" fmla="*/ 99481 w 2494930"/>
              <a:gd name="connsiteY16" fmla="*/ 0 h 3139768"/>
              <a:gd name="connsiteX17" fmla="*/ 0 w 2494930"/>
              <a:gd name="connsiteY17" fmla="*/ 100333 h 3139768"/>
              <a:gd name="connsiteX18" fmla="*/ 0 w 2494930"/>
              <a:gd name="connsiteY18" fmla="*/ 1039826 h 3139768"/>
              <a:gd name="connsiteX19" fmla="*/ 0 w 2494930"/>
              <a:gd name="connsiteY19" fmla="*/ 2099942 h 3139768"/>
              <a:gd name="connsiteX20" fmla="*/ 0 w 2494930"/>
              <a:gd name="connsiteY20" fmla="*/ 3039435 h 3139768"/>
              <a:gd name="connsiteX21" fmla="*/ 99481 w 2494930"/>
              <a:gd name="connsiteY21" fmla="*/ 3139768 h 3139768"/>
              <a:gd name="connsiteX22" fmla="*/ 1237282 w 2494930"/>
              <a:gd name="connsiteY22" fmla="*/ 3139768 h 3139768"/>
              <a:gd name="connsiteX23" fmla="*/ 1481849 w 2494930"/>
              <a:gd name="connsiteY23" fmla="*/ 3139768 h 3139768"/>
              <a:gd name="connsiteX24" fmla="*/ 1556045 w 2494930"/>
              <a:gd name="connsiteY24" fmla="*/ 3139768 h 3139768"/>
              <a:gd name="connsiteX25" fmla="*/ 1600213 w 2494930"/>
              <a:gd name="connsiteY25" fmla="*/ 3121251 h 3139768"/>
              <a:gd name="connsiteX26" fmla="*/ 1699900 w 2494930"/>
              <a:gd name="connsiteY26" fmla="*/ 3020706 h 3139768"/>
              <a:gd name="connsiteX27" fmla="*/ 2458009 w 2494930"/>
              <a:gd name="connsiteY27" fmla="*/ 1709539 h 3139768"/>
              <a:gd name="connsiteX28" fmla="*/ 2458009 w 2494930"/>
              <a:gd name="connsiteY28" fmla="*/ 1441420 h 3139768"/>
              <a:gd name="connsiteX29" fmla="*/ 1699900 w 2494930"/>
              <a:gd name="connsiteY29" fmla="*/ 130253 h 3139768"/>
              <a:gd name="connsiteX30" fmla="*/ 1535140 w 2494930"/>
              <a:gd name="connsiteY30" fmla="*/ 2427 h 313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94930" h="3139768">
                <a:moveTo>
                  <a:pt x="2000924" y="1087415"/>
                </a:moveTo>
                <a:cubicBezTo>
                  <a:pt x="2030940" y="1087415"/>
                  <a:pt x="2057955" y="1103365"/>
                  <a:pt x="2072963" y="1129282"/>
                </a:cubicBezTo>
                <a:cubicBezTo>
                  <a:pt x="2304085" y="1529014"/>
                  <a:pt x="2304085" y="1529014"/>
                  <a:pt x="2304085" y="1529014"/>
                </a:cubicBezTo>
                <a:cubicBezTo>
                  <a:pt x="2319093" y="1553935"/>
                  <a:pt x="2319093" y="1585834"/>
                  <a:pt x="2304085" y="1610754"/>
                </a:cubicBezTo>
                <a:cubicBezTo>
                  <a:pt x="2072963" y="2010486"/>
                  <a:pt x="2072963" y="2010486"/>
                  <a:pt x="2072963" y="2010486"/>
                </a:cubicBezTo>
                <a:cubicBezTo>
                  <a:pt x="2057955" y="2036404"/>
                  <a:pt x="2030940" y="2052353"/>
                  <a:pt x="2000924" y="2052353"/>
                </a:cubicBezTo>
                <a:cubicBezTo>
                  <a:pt x="1537679" y="2052353"/>
                  <a:pt x="1537679" y="2052353"/>
                  <a:pt x="1537679" y="2052353"/>
                </a:cubicBezTo>
                <a:cubicBezTo>
                  <a:pt x="1508663" y="2052353"/>
                  <a:pt x="1480649" y="2036404"/>
                  <a:pt x="1466641" y="2010486"/>
                </a:cubicBezTo>
                <a:cubicBezTo>
                  <a:pt x="1234518" y="1610754"/>
                  <a:pt x="1234518" y="1610754"/>
                  <a:pt x="1234518" y="1610754"/>
                </a:cubicBezTo>
                <a:cubicBezTo>
                  <a:pt x="1219510" y="1585834"/>
                  <a:pt x="1219510" y="1553935"/>
                  <a:pt x="1234518" y="1529014"/>
                </a:cubicBezTo>
                <a:cubicBezTo>
                  <a:pt x="1466641" y="1129282"/>
                  <a:pt x="1466641" y="1129282"/>
                  <a:pt x="1466641" y="1129282"/>
                </a:cubicBezTo>
                <a:cubicBezTo>
                  <a:pt x="1480649" y="1103365"/>
                  <a:pt x="1508663" y="1087415"/>
                  <a:pt x="1537679" y="1087415"/>
                </a:cubicBezTo>
                <a:cubicBezTo>
                  <a:pt x="2000924" y="1087415"/>
                  <a:pt x="2000924" y="1087415"/>
                  <a:pt x="2000924" y="1087415"/>
                </a:cubicBezTo>
                <a:close/>
                <a:moveTo>
                  <a:pt x="1516872" y="0"/>
                </a:moveTo>
                <a:lnTo>
                  <a:pt x="1481849" y="0"/>
                </a:lnTo>
                <a:lnTo>
                  <a:pt x="1237282" y="0"/>
                </a:lnTo>
                <a:lnTo>
                  <a:pt x="99481" y="0"/>
                </a:lnTo>
                <a:cubicBezTo>
                  <a:pt x="44540" y="0"/>
                  <a:pt x="0" y="44921"/>
                  <a:pt x="0" y="100333"/>
                </a:cubicBezTo>
                <a:lnTo>
                  <a:pt x="0" y="1039826"/>
                </a:lnTo>
                <a:lnTo>
                  <a:pt x="0" y="2099942"/>
                </a:lnTo>
                <a:lnTo>
                  <a:pt x="0" y="3039435"/>
                </a:lnTo>
                <a:cubicBezTo>
                  <a:pt x="0" y="3094847"/>
                  <a:pt x="44540" y="3139768"/>
                  <a:pt x="99481" y="3139768"/>
                </a:cubicBezTo>
                <a:lnTo>
                  <a:pt x="1237282" y="3139768"/>
                </a:lnTo>
                <a:lnTo>
                  <a:pt x="1481849" y="3139768"/>
                </a:lnTo>
                <a:lnTo>
                  <a:pt x="1556045" y="3139768"/>
                </a:lnTo>
                <a:lnTo>
                  <a:pt x="1600213" y="3121251"/>
                </a:lnTo>
                <a:cubicBezTo>
                  <a:pt x="1640826" y="3097545"/>
                  <a:pt x="1675286" y="3063213"/>
                  <a:pt x="1699900" y="3020706"/>
                </a:cubicBezTo>
                <a:cubicBezTo>
                  <a:pt x="1699900" y="3020706"/>
                  <a:pt x="1699900" y="3020706"/>
                  <a:pt x="2458009" y="1709539"/>
                </a:cubicBezTo>
                <a:cubicBezTo>
                  <a:pt x="2507237" y="1627796"/>
                  <a:pt x="2507237" y="1523164"/>
                  <a:pt x="2458009" y="1441420"/>
                </a:cubicBezTo>
                <a:cubicBezTo>
                  <a:pt x="2458009" y="1441420"/>
                  <a:pt x="2458009" y="1441420"/>
                  <a:pt x="1699900" y="130253"/>
                </a:cubicBezTo>
                <a:cubicBezTo>
                  <a:pt x="1662979" y="66493"/>
                  <a:pt x="1603905" y="21126"/>
                  <a:pt x="1535140" y="2427"/>
                </a:cubicBezTo>
                <a:close/>
              </a:path>
            </a:pathLst>
          </a:custGeom>
          <a:gradFill>
            <a:gsLst>
              <a:gs pos="100000">
                <a:schemeClr val="tx1">
                  <a:lumMod val="75000"/>
                  <a:lumOff val="25000"/>
                </a:schemeClr>
              </a:gs>
              <a:gs pos="0">
                <a:schemeClr val="tx1"/>
              </a:gs>
            </a:gsLst>
            <a:lin ang="0" scaled="0"/>
          </a:gradFill>
          <a:ln w="3175">
            <a:solidFill>
              <a:schemeClr val="tx1">
                <a:lumMod val="85000"/>
                <a:lumOff val="15000"/>
              </a:schemeClr>
            </a:solidFill>
          </a:ln>
        </p:spPr>
        <p:txBody>
          <a:bodyPr vert="vert270" wrap="square" lIns="180000" tIns="288000" rIns="180000" bIns="180000" rtlCol="0" anchor="t">
            <a:noAutofit/>
          </a:bodyPr>
          <a:lstStyle>
            <a:lvl1pPr algn="l" defTabSz="914400" rtl="0" eaLnBrk="1" latinLnBrk="0" hangingPunct="1">
              <a:lnSpc>
                <a:spcPts val="4000"/>
              </a:lnSpc>
              <a:spcBef>
                <a:spcPct val="0"/>
              </a:spcBef>
              <a:buNone/>
              <a:defRPr sz="5000" b="1" kern="1200" spc="-300">
                <a:solidFill>
                  <a:schemeClr val="bg1">
                    <a:lumMod val="95000"/>
                  </a:schemeClr>
                </a:solidFill>
                <a:latin typeface="+mj-lt"/>
                <a:ea typeface="+mj-ea"/>
                <a:cs typeface="+mj-cs"/>
              </a:defRPr>
            </a:lvl1pPr>
          </a:lstStyle>
          <a:p>
            <a:pPr rtl="0"/>
            <a:endParaRPr lang="tr-TR" sz="3600"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rtl="0"/>
            <a:endParaRPr lang="tr-TR" sz="3600"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a:p>
            <a:pPr rtl="0"/>
            <a:r>
              <a:rPr lang="tr-TR" sz="3600"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Yazalım</a:t>
            </a:r>
            <a:endParaRPr lang="tr-TR" sz="3600"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21" name="İkizkenar Üçgen 20" descr="Başlığa gölge vurgusu">
            <a:extLst>
              <a:ext uri="{FF2B5EF4-FFF2-40B4-BE49-F238E27FC236}">
                <a16:creationId xmlns="" xmlns:a16="http://schemas.microsoft.com/office/drawing/2014/main" id="{59A98ED3-718C-409B-BC1D-07842F9F58EB}"/>
              </a:ext>
              <a:ext uri="{C183D7F6-B498-43B3-948B-1728B52AA6E4}">
                <adec:decorative xmlns="" xmlns:adec="http://schemas.microsoft.com/office/drawing/2017/decorative" val="1"/>
              </a:ext>
            </a:extLst>
          </p:cNvPr>
          <p:cNvSpPr/>
          <p:nvPr/>
        </p:nvSpPr>
        <p:spPr>
          <a:xfrm rot="10800000" flipH="1">
            <a:off x="3915924" y="4962520"/>
            <a:ext cx="476249" cy="424971"/>
          </a:xfrm>
          <a:prstGeom prst="triangle">
            <a:avLst>
              <a:gd name="adj" fmla="val 100000"/>
            </a:avLst>
          </a:prstGeom>
          <a:solidFill>
            <a:schemeClr val="accent1"/>
          </a:solid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sp>
        <p:nvSpPr>
          <p:cNvPr id="3" name="Başlık 2">
            <a:extLst>
              <a:ext uri="{FF2B5EF4-FFF2-40B4-BE49-F238E27FC236}">
                <a16:creationId xmlns="" xmlns:a16="http://schemas.microsoft.com/office/drawing/2014/main" id="{200B3D2B-613A-41BE-987D-E6A1324B456D}"/>
              </a:ext>
            </a:extLst>
          </p:cNvPr>
          <p:cNvSpPr>
            <a:spLocks noGrp="1"/>
          </p:cNvSpPr>
          <p:nvPr>
            <p:ph type="ctrTitle"/>
          </p:nvPr>
        </p:nvSpPr>
        <p:spPr>
          <a:xfrm>
            <a:off x="3866117" y="1816509"/>
            <a:ext cx="4459766" cy="3146839"/>
          </a:xfrm>
        </p:spPr>
        <p:txBody>
          <a:bodyPr tIns="252000" rtlCol="0"/>
          <a:lstStyle/>
          <a:p>
            <a:pPr rtl="0"/>
            <a:r>
              <a:rPr lang="tr-TR" sz="5000" dirty="0" smtClean="0">
                <a:solidFill>
                  <a:srgbClr val="92D050"/>
                </a:solidFill>
              </a:rPr>
              <a:t>Din</a:t>
            </a:r>
            <a:endParaRPr lang="tr-TR" sz="5000" dirty="0">
              <a:solidFill>
                <a:srgbClr val="92D050"/>
              </a:solidFill>
            </a:endParaRPr>
          </a:p>
        </p:txBody>
      </p:sp>
      <p:sp>
        <p:nvSpPr>
          <p:cNvPr id="4" name="Alt Başlık 3">
            <a:extLst>
              <a:ext uri="{FF2B5EF4-FFF2-40B4-BE49-F238E27FC236}">
                <a16:creationId xmlns="" xmlns:a16="http://schemas.microsoft.com/office/drawing/2014/main" id="{4772945D-CA91-4CFE-8EB7-941C7618C994}"/>
              </a:ext>
            </a:extLst>
          </p:cNvPr>
          <p:cNvSpPr>
            <a:spLocks noGrp="1"/>
          </p:cNvSpPr>
          <p:nvPr>
            <p:ph type="subTitle" idx="1"/>
          </p:nvPr>
        </p:nvSpPr>
        <p:spPr>
          <a:xfrm>
            <a:off x="4059754" y="2930047"/>
            <a:ext cx="4198536" cy="997905"/>
          </a:xfrm>
        </p:spPr>
        <p:txBody>
          <a:bodyPr rtlCol="0"/>
          <a:lstStyle/>
          <a:p>
            <a:r>
              <a:rPr lang="tr-TR" sz="2400" b="1" dirty="0">
                <a:solidFill>
                  <a:schemeClr val="accent4">
                    <a:lumMod val="40000"/>
                    <a:lumOff val="60000"/>
                  </a:schemeClr>
                </a:solidFill>
                <a:latin typeface="Palatino Linotype" panose="02040502050505030304" pitchFamily="18" charset="0"/>
              </a:rPr>
              <a:t>Din, akıl sahibi bireyleri kendi özgür iradeleriyle iyiye ve doğruya yönelten </a:t>
            </a:r>
            <a:r>
              <a:rPr lang="tr-TR" sz="2400" b="1" dirty="0" smtClean="0">
                <a:solidFill>
                  <a:schemeClr val="accent4">
                    <a:lumMod val="40000"/>
                    <a:lumOff val="60000"/>
                  </a:schemeClr>
                </a:solidFill>
                <a:latin typeface="Palatino Linotype" panose="02040502050505030304" pitchFamily="18" charset="0"/>
              </a:rPr>
              <a:t>ve onların </a:t>
            </a:r>
            <a:r>
              <a:rPr lang="tr-TR" sz="2400" b="1" dirty="0">
                <a:solidFill>
                  <a:schemeClr val="accent4">
                    <a:lumMod val="40000"/>
                    <a:lumOff val="60000"/>
                  </a:schemeClr>
                </a:solidFill>
                <a:latin typeface="Palatino Linotype" panose="02040502050505030304" pitchFamily="18" charset="0"/>
              </a:rPr>
              <a:t>mutluluğunu amaçlayan ilahî kurallar bütünüdür.</a:t>
            </a:r>
          </a:p>
        </p:txBody>
      </p:sp>
      <p:sp>
        <p:nvSpPr>
          <p:cNvPr id="5" name="Slayt Numarası Yer Tutucusu 4">
            <a:extLst>
              <a:ext uri="{FF2B5EF4-FFF2-40B4-BE49-F238E27FC236}">
                <a16:creationId xmlns="" xmlns:a16="http://schemas.microsoft.com/office/drawing/2014/main" id="{F6964141-6F81-4947-A236-746D94ED3F6F}"/>
              </a:ext>
            </a:extLst>
          </p:cNvPr>
          <p:cNvSpPr>
            <a:spLocks noGrp="1"/>
          </p:cNvSpPr>
          <p:nvPr>
            <p:ph type="sldNum" sz="quarter" idx="12"/>
          </p:nvPr>
        </p:nvSpPr>
        <p:spPr>
          <a:xfrm>
            <a:off x="11727656" y="6277243"/>
            <a:ext cx="464344" cy="400188"/>
          </a:xfrm>
        </p:spPr>
        <p:txBody>
          <a:bodyPr rtlCol="0"/>
          <a:lstStyle/>
          <a:p>
            <a:pPr rtl="0"/>
            <a:fld id="{19B51A1E-902D-48AF-9020-955120F399B6}" type="slidenum">
              <a:rPr lang="tr-TR" smtClean="0"/>
              <a:pPr rtl="0"/>
              <a:t>3</a:t>
            </a:fld>
            <a:endParaRPr lang="tr-TR" dirty="0"/>
          </a:p>
        </p:txBody>
      </p:sp>
    </p:spTree>
    <p:extLst>
      <p:ext uri="{BB962C8B-B14F-4D97-AF65-F5344CB8AC3E}">
        <p14:creationId xmlns="" xmlns:p14="http://schemas.microsoft.com/office/powerpoint/2010/main" val="2117695413"/>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ayt Numarası Yer Tutucusu 5"/>
          <p:cNvSpPr>
            <a:spLocks noGrp="1"/>
          </p:cNvSpPr>
          <p:nvPr>
            <p:ph type="sldNum" sz="quarter" idx="13"/>
          </p:nvPr>
        </p:nvSpPr>
        <p:spPr/>
        <p:txBody>
          <a:bodyPr/>
          <a:lstStyle/>
          <a:p>
            <a:pPr rtl="0"/>
            <a:fld id="{19B51A1E-902D-48AF-9020-955120F399B6}" type="slidenum">
              <a:rPr lang="tr-TR" smtClean="0"/>
              <a:pPr rtl="0"/>
              <a:t>30</a:t>
            </a:fld>
            <a:endParaRPr lang="tr-TR" dirty="0"/>
          </a:p>
        </p:txBody>
      </p:sp>
      <p:pic>
        <p:nvPicPr>
          <p:cNvPr id="14" name="Resim 1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
        <p:nvSpPr>
          <p:cNvPr id="15" name="Dikdörtgen 14"/>
          <p:cNvSpPr/>
          <p:nvPr/>
        </p:nvSpPr>
        <p:spPr>
          <a:xfrm>
            <a:off x="4524103" y="6397699"/>
            <a:ext cx="6096000" cy="369332"/>
          </a:xfrm>
          <a:prstGeom prst="rect">
            <a:avLst/>
          </a:prstGeom>
        </p:spPr>
        <p:txBody>
          <a:bodyPr>
            <a:spAutoFit/>
          </a:bodyPr>
          <a:lstStyle/>
          <a:p>
            <a:r>
              <a:rPr lang="tr-TR" dirty="0">
                <a:solidFill>
                  <a:srgbClr val="A13100"/>
                </a:solidFill>
                <a:latin typeface="Footlight MT Light" panose="0204060206030A020304" pitchFamily="18" charset="0"/>
              </a:rPr>
              <a:t>Neslin korunması ailenin </a:t>
            </a:r>
            <a:r>
              <a:rPr lang="tr-TR" dirty="0" smtClean="0">
                <a:solidFill>
                  <a:srgbClr val="A13100"/>
                </a:solidFill>
                <a:latin typeface="Footlight MT Light" panose="0204060206030A020304" pitchFamily="18" charset="0"/>
              </a:rPr>
              <a:t>korunmasıyla mümkündür</a:t>
            </a:r>
            <a:r>
              <a:rPr lang="tr-TR" dirty="0">
                <a:solidFill>
                  <a:srgbClr val="A13100"/>
                </a:solidFill>
                <a:latin typeface="Footlight MT Light" panose="0204060206030A020304" pitchFamily="18" charset="0"/>
              </a:rPr>
              <a:t>.</a:t>
            </a:r>
            <a:endParaRPr lang="tr-TR" dirty="0">
              <a:latin typeface="Footlight MT Light" panose="0204060206030A020304" pitchFamily="18" charset="0"/>
            </a:endParaRPr>
          </a:p>
        </p:txBody>
      </p:sp>
    </p:spTree>
    <p:extLst>
      <p:ext uri="{BB962C8B-B14F-4D97-AF65-F5344CB8AC3E}">
        <p14:creationId xmlns="" xmlns:p14="http://schemas.microsoft.com/office/powerpoint/2010/main" val="15723566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3"/>
          </p:nvPr>
        </p:nvSpPr>
        <p:spPr/>
        <p:txBody>
          <a:bodyPr/>
          <a:lstStyle/>
          <a:p>
            <a:pPr rtl="0"/>
            <a:fld id="{19B51A1E-902D-48AF-9020-955120F399B6}" type="slidenum">
              <a:rPr lang="tr-TR" smtClean="0"/>
              <a:pPr rtl="0"/>
              <a:t>31</a:t>
            </a:fld>
            <a:endParaRPr lang="tr-TR" dirty="0"/>
          </a:p>
        </p:txBody>
      </p:sp>
      <p:pic>
        <p:nvPicPr>
          <p:cNvPr id="3" name="Resim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 y="0"/>
            <a:ext cx="6884126" cy="6858000"/>
          </a:xfrm>
          <a:prstGeom prst="rect">
            <a:avLst/>
          </a:prstGeom>
        </p:spPr>
      </p:pic>
      <p:pic>
        <p:nvPicPr>
          <p:cNvPr id="4" name="Resim 3"/>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884126" y="0"/>
            <a:ext cx="5307874" cy="6858000"/>
          </a:xfrm>
          <a:prstGeom prst="rect">
            <a:avLst/>
          </a:prstGeom>
        </p:spPr>
      </p:pic>
    </p:spTree>
    <p:extLst>
      <p:ext uri="{BB962C8B-B14F-4D97-AF65-F5344CB8AC3E}">
        <p14:creationId xmlns="" xmlns:p14="http://schemas.microsoft.com/office/powerpoint/2010/main" val="12836220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p:cNvSpPr>
            <a:spLocks noGrp="1"/>
          </p:cNvSpPr>
          <p:nvPr>
            <p:ph type="sldNum" sz="quarter" idx="15"/>
          </p:nvPr>
        </p:nvSpPr>
        <p:spPr/>
        <p:txBody>
          <a:bodyPr/>
          <a:lstStyle/>
          <a:p>
            <a:pPr rtl="0"/>
            <a:fld id="{19B51A1E-902D-48AF-9020-955120F399B6}" type="slidenum">
              <a:rPr lang="tr-TR" smtClean="0"/>
              <a:pPr rtl="0"/>
              <a:t>32</a:t>
            </a:fld>
            <a:endParaRPr lang="tr-TR" dirty="0"/>
          </a:p>
        </p:txBody>
      </p:sp>
      <p:pic>
        <p:nvPicPr>
          <p:cNvPr id="19" name="Resim Yer Tutucusu 18"/>
          <p:cNvPicPr>
            <a:picLocks noGrp="1" noChangeAspect="1"/>
          </p:cNvPicPr>
          <p:nvPr>
            <p:ph type="pic" sz="quarter" idx="14"/>
          </p:nvPr>
        </p:nvPicPr>
        <p:blipFill>
          <a:blip r:embed="rId2">
            <a:extLst>
              <a:ext uri="{28A0092B-C50C-407E-A947-70E740481C1C}">
                <a14:useLocalDpi xmlns="" xmlns:a14="http://schemas.microsoft.com/office/drawing/2010/main" val="0"/>
              </a:ext>
            </a:extLst>
          </a:blip>
          <a:srcRect l="2468" r="2468"/>
          <a:stretch>
            <a:fillRect/>
          </a:stretch>
        </p:blipFill>
        <p:spPr>
          <a:xfrm>
            <a:off x="0" y="0"/>
            <a:ext cx="12192000" cy="6857999"/>
          </a:xfrm>
        </p:spPr>
      </p:pic>
      <p:sp>
        <p:nvSpPr>
          <p:cNvPr id="3" name="Unvan 2"/>
          <p:cNvSpPr>
            <a:spLocks noGrp="1"/>
          </p:cNvSpPr>
          <p:nvPr>
            <p:ph type="ctrTitle"/>
          </p:nvPr>
        </p:nvSpPr>
        <p:spPr>
          <a:xfrm>
            <a:off x="0" y="0"/>
            <a:ext cx="4193177" cy="539345"/>
          </a:xfrm>
        </p:spPr>
        <p:txBody>
          <a:bodyPr/>
          <a:lstStyle/>
          <a:p>
            <a:r>
              <a:rPr lang="tr-TR" sz="2800" dirty="0" smtClean="0">
                <a:latin typeface="Footlight MT Light" panose="0204060206030A020304" pitchFamily="18" charset="0"/>
              </a:rPr>
              <a:t>Dinin korunması</a:t>
            </a:r>
            <a:endParaRPr lang="tr-TR" sz="2800" dirty="0">
              <a:latin typeface="Footlight MT Light" panose="0204060206030A020304" pitchFamily="18" charset="0"/>
            </a:endParaRPr>
          </a:p>
        </p:txBody>
      </p:sp>
      <p:sp>
        <p:nvSpPr>
          <p:cNvPr id="20" name="Dikdörtgen 19"/>
          <p:cNvSpPr/>
          <p:nvPr/>
        </p:nvSpPr>
        <p:spPr>
          <a:xfrm>
            <a:off x="0" y="6123394"/>
            <a:ext cx="12192000" cy="7078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r>
              <a:rPr lang="tr-TR" sz="2000" dirty="0">
                <a:latin typeface="Footlight MT Light" panose="0204060206030A020304" pitchFamily="18" charset="0"/>
              </a:rPr>
              <a:t>Dinin korunmasında gözetilmesi gereken en önemli husus sağlam ve doğru </a:t>
            </a:r>
            <a:r>
              <a:rPr lang="tr-TR" sz="2000" dirty="0" smtClean="0">
                <a:latin typeface="Footlight MT Light" panose="0204060206030A020304" pitchFamily="18" charset="0"/>
              </a:rPr>
              <a:t>bilgi kaynaklarıyla </a:t>
            </a:r>
            <a:r>
              <a:rPr lang="tr-TR" sz="2000" dirty="0">
                <a:latin typeface="Footlight MT Light" panose="0204060206030A020304" pitchFamily="18" charset="0"/>
              </a:rPr>
              <a:t>dinin anlaşılmasıdır. İslam dininin temel kaynakları Kur’an-ı Kerim </a:t>
            </a:r>
            <a:r>
              <a:rPr lang="tr-TR" sz="2000" dirty="0" smtClean="0">
                <a:latin typeface="Footlight MT Light" panose="0204060206030A020304" pitchFamily="18" charset="0"/>
              </a:rPr>
              <a:t>ve Hz</a:t>
            </a:r>
            <a:r>
              <a:rPr lang="tr-TR" sz="2000" dirty="0">
                <a:latin typeface="Footlight MT Light" panose="0204060206030A020304" pitchFamily="18" charset="0"/>
              </a:rPr>
              <a:t>. Muhammed’in (</a:t>
            </a:r>
            <a:r>
              <a:rPr lang="tr-TR" sz="2000" dirty="0" err="1">
                <a:latin typeface="Footlight MT Light" panose="0204060206030A020304" pitchFamily="18" charset="0"/>
              </a:rPr>
              <a:t>s.a.v</a:t>
            </a:r>
            <a:r>
              <a:rPr lang="tr-TR" sz="2000" dirty="0">
                <a:latin typeface="Footlight MT Light" panose="0204060206030A020304" pitchFamily="18" charset="0"/>
              </a:rPr>
              <a:t>.) sünnetidir.</a:t>
            </a:r>
          </a:p>
        </p:txBody>
      </p:sp>
    </p:spTree>
    <p:extLst>
      <p:ext uri="{BB962C8B-B14F-4D97-AF65-F5344CB8AC3E}">
        <p14:creationId xmlns="" xmlns:p14="http://schemas.microsoft.com/office/powerpoint/2010/main" val="16542466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sz="half" idx="1"/>
          </p:nvPr>
        </p:nvSpPr>
        <p:spPr>
          <a:xfrm>
            <a:off x="0" y="0"/>
            <a:ext cx="5951896" cy="6858000"/>
          </a:xfrm>
        </p:spPr>
        <p:style>
          <a:lnRef idx="2">
            <a:schemeClr val="accent3">
              <a:shade val="50000"/>
            </a:schemeClr>
          </a:lnRef>
          <a:fillRef idx="1">
            <a:schemeClr val="accent3"/>
          </a:fillRef>
          <a:effectRef idx="0">
            <a:schemeClr val="accent3"/>
          </a:effectRef>
          <a:fontRef idx="minor">
            <a:schemeClr val="lt1"/>
          </a:fontRef>
        </p:style>
        <p:txBody>
          <a:bodyPr/>
          <a:lstStyle/>
          <a:p>
            <a:pPr marL="0" indent="0">
              <a:buNone/>
            </a:pPr>
            <a:r>
              <a:rPr lang="tr-TR" sz="2400" i="1" dirty="0">
                <a:latin typeface="Footlight MT Light" panose="0204060206030A020304" pitchFamily="18" charset="0"/>
              </a:rPr>
              <a:t>“Sözlerin en hayırlısı </a:t>
            </a:r>
            <a:r>
              <a:rPr lang="tr-TR" sz="2400" i="1" dirty="0" smtClean="0">
                <a:latin typeface="Footlight MT Light" panose="0204060206030A020304" pitchFamily="18" charset="0"/>
              </a:rPr>
              <a:t>Allah’ın kitabı </a:t>
            </a:r>
            <a:r>
              <a:rPr lang="tr-TR" sz="2400" i="1" dirty="0">
                <a:latin typeface="Footlight MT Light" panose="0204060206030A020304" pitchFamily="18" charset="0"/>
              </a:rPr>
              <a:t>Kur’an-ı Kerim’dir. Yolların en hayırlısı Muhammed’in yoludur. İşlerin en </a:t>
            </a:r>
            <a:r>
              <a:rPr lang="tr-TR" sz="2400" i="1" dirty="0" smtClean="0">
                <a:latin typeface="Footlight MT Light" panose="0204060206030A020304" pitchFamily="18" charset="0"/>
              </a:rPr>
              <a:t>kötüsü sonradan </a:t>
            </a:r>
            <a:r>
              <a:rPr lang="tr-TR" sz="2400" i="1" dirty="0">
                <a:latin typeface="Footlight MT Light" panose="0204060206030A020304" pitchFamily="18" charset="0"/>
              </a:rPr>
              <a:t>ortaya çıkarılan </a:t>
            </a:r>
            <a:r>
              <a:rPr lang="tr-TR" sz="2400" i="1" dirty="0" err="1">
                <a:latin typeface="Footlight MT Light" panose="0204060206030A020304" pitchFamily="18" charset="0"/>
              </a:rPr>
              <a:t>bid’atlerdir</a:t>
            </a:r>
            <a:r>
              <a:rPr lang="tr-TR" sz="2400" i="1" dirty="0">
                <a:latin typeface="Footlight MT Light" panose="0204060206030A020304" pitchFamily="18" charset="0"/>
              </a:rPr>
              <a:t>. Bütün </a:t>
            </a:r>
            <a:r>
              <a:rPr lang="tr-TR" sz="2400" i="1" dirty="0" err="1">
                <a:latin typeface="Footlight MT Light" panose="0204060206030A020304" pitchFamily="18" charset="0"/>
              </a:rPr>
              <a:t>bid’atler</a:t>
            </a:r>
            <a:r>
              <a:rPr lang="tr-TR" sz="2400" i="1" dirty="0">
                <a:latin typeface="Footlight MT Light" panose="0204060206030A020304" pitchFamily="18" charset="0"/>
              </a:rPr>
              <a:t> de dalalettir</a:t>
            </a:r>
            <a:r>
              <a:rPr lang="tr-TR" sz="2400" i="1" dirty="0" smtClean="0">
                <a:latin typeface="Footlight MT Light" panose="0204060206030A020304" pitchFamily="18" charset="0"/>
              </a:rPr>
              <a:t>.” </a:t>
            </a:r>
            <a:r>
              <a:rPr lang="tr-TR" dirty="0"/>
              <a:t>Müslim, </a:t>
            </a:r>
            <a:r>
              <a:rPr lang="tr-TR" dirty="0" err="1"/>
              <a:t>Cum’a</a:t>
            </a:r>
            <a:r>
              <a:rPr lang="tr-TR" dirty="0"/>
              <a:t>, 43</a:t>
            </a:r>
            <a:r>
              <a:rPr lang="tr-TR" dirty="0" smtClean="0"/>
              <a:t>.</a:t>
            </a:r>
          </a:p>
          <a:p>
            <a:pPr marL="0" indent="0">
              <a:buNone/>
            </a:pPr>
            <a:r>
              <a:rPr lang="tr-TR" sz="2400" b="1" dirty="0" smtClean="0">
                <a:solidFill>
                  <a:srgbClr val="FF0000"/>
                </a:solidFill>
              </a:rPr>
              <a:t>NOT EDELİM</a:t>
            </a:r>
          </a:p>
          <a:p>
            <a:pPr marL="0" indent="0">
              <a:buNone/>
            </a:pPr>
            <a:r>
              <a:rPr lang="tr-TR" sz="2800" dirty="0">
                <a:latin typeface="Footlight MT Light" panose="0204060206030A020304" pitchFamily="18" charset="0"/>
              </a:rPr>
              <a:t>İslam’ın aslından olmayan, dine sonradan giren ve din gibi algılanan </a:t>
            </a:r>
            <a:r>
              <a:rPr lang="tr-TR" sz="2800" dirty="0" smtClean="0">
                <a:latin typeface="Footlight MT Light" panose="0204060206030A020304" pitchFamily="18" charset="0"/>
              </a:rPr>
              <a:t>hususlara </a:t>
            </a:r>
            <a:r>
              <a:rPr lang="tr-TR" sz="2800" dirty="0" smtClean="0">
                <a:solidFill>
                  <a:srgbClr val="FF0000"/>
                </a:solidFill>
                <a:latin typeface="Footlight MT Light" panose="0204060206030A020304" pitchFamily="18" charset="0"/>
              </a:rPr>
              <a:t>hurafe</a:t>
            </a:r>
            <a:r>
              <a:rPr lang="tr-TR" sz="2800" dirty="0" smtClean="0">
                <a:latin typeface="Footlight MT Light" panose="0204060206030A020304" pitchFamily="18" charset="0"/>
              </a:rPr>
              <a:t> denir.</a:t>
            </a:r>
          </a:p>
          <a:p>
            <a:pPr marL="0" indent="0">
              <a:buNone/>
            </a:pPr>
            <a:r>
              <a:rPr lang="tr-TR" sz="2800" dirty="0" err="1">
                <a:solidFill>
                  <a:srgbClr val="FF0000"/>
                </a:solidFill>
                <a:latin typeface="Footlight MT Light" panose="0204060206030A020304" pitchFamily="18" charset="0"/>
              </a:rPr>
              <a:t>Bid’at</a:t>
            </a:r>
            <a:r>
              <a:rPr lang="tr-TR" sz="2800" dirty="0">
                <a:solidFill>
                  <a:srgbClr val="FF0000"/>
                </a:solidFill>
                <a:latin typeface="Footlight MT Light" panose="0204060206030A020304" pitchFamily="18" charset="0"/>
              </a:rPr>
              <a:t>: </a:t>
            </a:r>
            <a:r>
              <a:rPr lang="tr-TR" sz="2800" dirty="0">
                <a:latin typeface="Footlight MT Light" panose="0204060206030A020304" pitchFamily="18" charset="0"/>
              </a:rPr>
              <a:t>Son­ra­dan mey­da­na çı­kan şey. Pey­gam­ber Efendimiz za­ma­nın­dan son­ra din­de ortaya çı­kan şey anlamlarına gelir</a:t>
            </a:r>
            <a:r>
              <a:rPr lang="tr-TR" sz="2800" dirty="0" smtClean="0">
                <a:latin typeface="Footlight MT Light" panose="0204060206030A020304" pitchFamily="18" charset="0"/>
              </a:rPr>
              <a:t>.</a:t>
            </a:r>
          </a:p>
          <a:p>
            <a:pPr marL="0" indent="0">
              <a:buNone/>
            </a:pPr>
            <a:endParaRPr lang="tr-TR" sz="2800" i="1" dirty="0" smtClean="0">
              <a:latin typeface="Footlight MT Light" panose="0204060206030A020304" pitchFamily="18" charset="0"/>
            </a:endParaRPr>
          </a:p>
          <a:p>
            <a:pPr marL="0" indent="0">
              <a:buNone/>
            </a:pPr>
            <a:r>
              <a:rPr lang="tr-TR" sz="2800" dirty="0">
                <a:latin typeface="Footlight MT Light" panose="0204060206030A020304" pitchFamily="18" charset="0"/>
              </a:rPr>
              <a:t>Dinin korunması kapsamında bütün </a:t>
            </a:r>
            <a:r>
              <a:rPr lang="tr-TR" sz="2800" dirty="0" smtClean="0">
                <a:latin typeface="Footlight MT Light" panose="0204060206030A020304" pitchFamily="18" charset="0"/>
              </a:rPr>
              <a:t>hurafelerden, yanlış </a:t>
            </a:r>
            <a:r>
              <a:rPr lang="tr-TR" sz="2800" dirty="0">
                <a:latin typeface="Footlight MT Light" panose="0204060206030A020304" pitchFamily="18" charset="0"/>
              </a:rPr>
              <a:t>anlayış ve inanışlardan uzak durulmalıdır</a:t>
            </a:r>
            <a:r>
              <a:rPr lang="tr-TR" sz="2800" dirty="0" smtClean="0">
                <a:latin typeface="Footlight MT Light" panose="0204060206030A020304" pitchFamily="18" charset="0"/>
              </a:rPr>
              <a:t>.</a:t>
            </a:r>
          </a:p>
          <a:p>
            <a:pPr marL="0" indent="0">
              <a:buNone/>
            </a:pPr>
            <a:endParaRPr lang="tr-TR" sz="2800" dirty="0">
              <a:latin typeface="Footlight MT Light" panose="0204060206030A020304" pitchFamily="18" charset="0"/>
            </a:endParaRPr>
          </a:p>
          <a:p>
            <a:pPr marL="0" indent="0">
              <a:buNone/>
            </a:pPr>
            <a:endParaRPr lang="tr-TR" sz="2800" dirty="0" smtClean="0">
              <a:latin typeface="Footlight MT Light" panose="0204060206030A020304" pitchFamily="18" charset="0"/>
            </a:endParaRPr>
          </a:p>
          <a:p>
            <a:pPr marL="0" indent="0">
              <a:buNone/>
            </a:pPr>
            <a:endParaRPr lang="tr-TR" sz="2800" i="1" dirty="0">
              <a:latin typeface="Footlight MT Light" panose="0204060206030A020304" pitchFamily="18" charset="0"/>
            </a:endParaRPr>
          </a:p>
          <a:p>
            <a:pPr marL="0" indent="0">
              <a:buNone/>
            </a:pPr>
            <a:endParaRPr lang="tr-TR" sz="2800" i="1" dirty="0" smtClean="0">
              <a:latin typeface="Footlight MT Light" panose="0204060206030A020304" pitchFamily="18" charset="0"/>
            </a:endParaRPr>
          </a:p>
          <a:p>
            <a:pPr marL="0" indent="0">
              <a:buNone/>
            </a:pPr>
            <a:endParaRPr lang="tr-TR" sz="2800" i="1" dirty="0">
              <a:latin typeface="Footlight MT Light" panose="0204060206030A020304" pitchFamily="18" charset="0"/>
            </a:endParaRPr>
          </a:p>
          <a:p>
            <a:pPr marL="0" indent="0">
              <a:buNone/>
            </a:pPr>
            <a:endParaRPr lang="tr-TR" sz="2400" dirty="0">
              <a:latin typeface="Footlight MT Light" panose="0204060206030A020304" pitchFamily="18" charset="0"/>
            </a:endParaRPr>
          </a:p>
        </p:txBody>
      </p:sp>
      <p:sp>
        <p:nvSpPr>
          <p:cNvPr id="3" name="Slayt Numarası Yer Tutucusu 2"/>
          <p:cNvSpPr>
            <a:spLocks noGrp="1"/>
          </p:cNvSpPr>
          <p:nvPr>
            <p:ph type="sldNum" sz="quarter" idx="33"/>
          </p:nvPr>
        </p:nvSpPr>
        <p:spPr/>
        <p:txBody>
          <a:bodyPr/>
          <a:lstStyle/>
          <a:p>
            <a:pPr rtl="0"/>
            <a:fld id="{19B51A1E-902D-48AF-9020-955120F399B6}" type="slidenum">
              <a:rPr lang="tr-TR" smtClean="0"/>
              <a:pPr rtl="0"/>
              <a:t>33</a:t>
            </a:fld>
            <a:endParaRPr lang="tr-TR" dirty="0"/>
          </a:p>
        </p:txBody>
      </p:sp>
      <p:pic>
        <p:nvPicPr>
          <p:cNvPr id="11" name="Resim 10"/>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60753" y="0"/>
            <a:ext cx="6022389" cy="3081909"/>
          </a:xfrm>
          <a:prstGeom prst="rect">
            <a:avLst/>
          </a:prstGeom>
        </p:spPr>
      </p:pic>
      <p:pic>
        <p:nvPicPr>
          <p:cNvPr id="12" name="Resim 1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060753" y="3213463"/>
            <a:ext cx="6022390" cy="3644537"/>
          </a:xfrm>
          <a:prstGeom prst="rect">
            <a:avLst/>
          </a:prstGeom>
        </p:spPr>
      </p:pic>
    </p:spTree>
    <p:extLst>
      <p:ext uri="{BB962C8B-B14F-4D97-AF65-F5344CB8AC3E}">
        <p14:creationId xmlns="" xmlns:p14="http://schemas.microsoft.com/office/powerpoint/2010/main" val="3819203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80">
                                          <p:stCondLst>
                                            <p:cond delay="0"/>
                                          </p:stCondLst>
                                        </p:cTn>
                                        <p:tgtEl>
                                          <p:spTgt spid="6">
                                            <p:txEl>
                                              <p:pRg st="2" end="2"/>
                                            </p:txEl>
                                          </p:spTgt>
                                        </p:tgtEl>
                                      </p:cBhvr>
                                    </p:animEffect>
                                    <p:anim calcmode="lin" valueType="num">
                                      <p:cBhvr>
                                        <p:cTn id="14"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xEl>
                                              <p:pRg st="2" end="2"/>
                                            </p:txEl>
                                          </p:spTgt>
                                        </p:tgtEl>
                                      </p:cBhvr>
                                      <p:to x="100000" y="60000"/>
                                    </p:animScale>
                                    <p:animScale>
                                      <p:cBhvr>
                                        <p:cTn id="20" dur="166" decel="50000">
                                          <p:stCondLst>
                                            <p:cond delay="676"/>
                                          </p:stCondLst>
                                        </p:cTn>
                                        <p:tgtEl>
                                          <p:spTgt spid="6">
                                            <p:txEl>
                                              <p:pRg st="2" end="2"/>
                                            </p:txEl>
                                          </p:spTgt>
                                        </p:tgtEl>
                                      </p:cBhvr>
                                      <p:to x="100000" y="100000"/>
                                    </p:animScale>
                                    <p:animScale>
                                      <p:cBhvr>
                                        <p:cTn id="21" dur="26">
                                          <p:stCondLst>
                                            <p:cond delay="1312"/>
                                          </p:stCondLst>
                                        </p:cTn>
                                        <p:tgtEl>
                                          <p:spTgt spid="6">
                                            <p:txEl>
                                              <p:pRg st="2" end="2"/>
                                            </p:txEl>
                                          </p:spTgt>
                                        </p:tgtEl>
                                      </p:cBhvr>
                                      <p:to x="100000" y="80000"/>
                                    </p:animScale>
                                    <p:animScale>
                                      <p:cBhvr>
                                        <p:cTn id="22" dur="166" decel="50000">
                                          <p:stCondLst>
                                            <p:cond delay="1338"/>
                                          </p:stCondLst>
                                        </p:cTn>
                                        <p:tgtEl>
                                          <p:spTgt spid="6">
                                            <p:txEl>
                                              <p:pRg st="2" end="2"/>
                                            </p:txEl>
                                          </p:spTgt>
                                        </p:tgtEl>
                                      </p:cBhvr>
                                      <p:to x="100000" y="100000"/>
                                    </p:animScale>
                                    <p:animScale>
                                      <p:cBhvr>
                                        <p:cTn id="23" dur="26">
                                          <p:stCondLst>
                                            <p:cond delay="1642"/>
                                          </p:stCondLst>
                                        </p:cTn>
                                        <p:tgtEl>
                                          <p:spTgt spid="6">
                                            <p:txEl>
                                              <p:pRg st="2" end="2"/>
                                            </p:txEl>
                                          </p:spTgt>
                                        </p:tgtEl>
                                      </p:cBhvr>
                                      <p:to x="100000" y="90000"/>
                                    </p:animScale>
                                    <p:animScale>
                                      <p:cBhvr>
                                        <p:cTn id="24" dur="166" decel="50000">
                                          <p:stCondLst>
                                            <p:cond delay="1668"/>
                                          </p:stCondLst>
                                        </p:cTn>
                                        <p:tgtEl>
                                          <p:spTgt spid="6">
                                            <p:txEl>
                                              <p:pRg st="2" end="2"/>
                                            </p:txEl>
                                          </p:spTgt>
                                        </p:tgtEl>
                                      </p:cBhvr>
                                      <p:to x="100000" y="100000"/>
                                    </p:animScale>
                                    <p:animScale>
                                      <p:cBhvr>
                                        <p:cTn id="25" dur="26">
                                          <p:stCondLst>
                                            <p:cond delay="1808"/>
                                          </p:stCondLst>
                                        </p:cTn>
                                        <p:tgtEl>
                                          <p:spTgt spid="6">
                                            <p:txEl>
                                              <p:pRg st="2" end="2"/>
                                            </p:txEl>
                                          </p:spTgt>
                                        </p:tgtEl>
                                      </p:cBhvr>
                                      <p:to x="100000" y="95000"/>
                                    </p:animScale>
                                    <p:animScale>
                                      <p:cBhvr>
                                        <p:cTn id="26" dur="166" decel="50000">
                                          <p:stCondLst>
                                            <p:cond delay="1834"/>
                                          </p:stCondLst>
                                        </p:cTn>
                                        <p:tgtEl>
                                          <p:spTgt spid="6">
                                            <p:txEl>
                                              <p:pRg st="2" end="2"/>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wipe(down)">
                                      <p:cBhvr>
                                        <p:cTn id="31" dur="580">
                                          <p:stCondLst>
                                            <p:cond delay="0"/>
                                          </p:stCondLst>
                                        </p:cTn>
                                        <p:tgtEl>
                                          <p:spTgt spid="6">
                                            <p:txEl>
                                              <p:pRg st="3" end="3"/>
                                            </p:txEl>
                                          </p:spTgt>
                                        </p:tgtEl>
                                      </p:cBhvr>
                                    </p:animEffect>
                                    <p:anim calcmode="lin" valueType="num">
                                      <p:cBhvr>
                                        <p:cTn id="32"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xEl>
                                              <p:pRg st="3" end="3"/>
                                            </p:txEl>
                                          </p:spTgt>
                                        </p:tgtEl>
                                      </p:cBhvr>
                                      <p:to x="100000" y="60000"/>
                                    </p:animScale>
                                    <p:animScale>
                                      <p:cBhvr>
                                        <p:cTn id="38" dur="166" decel="50000">
                                          <p:stCondLst>
                                            <p:cond delay="676"/>
                                          </p:stCondLst>
                                        </p:cTn>
                                        <p:tgtEl>
                                          <p:spTgt spid="6">
                                            <p:txEl>
                                              <p:pRg st="3" end="3"/>
                                            </p:txEl>
                                          </p:spTgt>
                                        </p:tgtEl>
                                      </p:cBhvr>
                                      <p:to x="100000" y="100000"/>
                                    </p:animScale>
                                    <p:animScale>
                                      <p:cBhvr>
                                        <p:cTn id="39" dur="26">
                                          <p:stCondLst>
                                            <p:cond delay="1312"/>
                                          </p:stCondLst>
                                        </p:cTn>
                                        <p:tgtEl>
                                          <p:spTgt spid="6">
                                            <p:txEl>
                                              <p:pRg st="3" end="3"/>
                                            </p:txEl>
                                          </p:spTgt>
                                        </p:tgtEl>
                                      </p:cBhvr>
                                      <p:to x="100000" y="80000"/>
                                    </p:animScale>
                                    <p:animScale>
                                      <p:cBhvr>
                                        <p:cTn id="40" dur="166" decel="50000">
                                          <p:stCondLst>
                                            <p:cond delay="1338"/>
                                          </p:stCondLst>
                                        </p:cTn>
                                        <p:tgtEl>
                                          <p:spTgt spid="6">
                                            <p:txEl>
                                              <p:pRg st="3" end="3"/>
                                            </p:txEl>
                                          </p:spTgt>
                                        </p:tgtEl>
                                      </p:cBhvr>
                                      <p:to x="100000" y="100000"/>
                                    </p:animScale>
                                    <p:animScale>
                                      <p:cBhvr>
                                        <p:cTn id="41" dur="26">
                                          <p:stCondLst>
                                            <p:cond delay="1642"/>
                                          </p:stCondLst>
                                        </p:cTn>
                                        <p:tgtEl>
                                          <p:spTgt spid="6">
                                            <p:txEl>
                                              <p:pRg st="3" end="3"/>
                                            </p:txEl>
                                          </p:spTgt>
                                        </p:tgtEl>
                                      </p:cBhvr>
                                      <p:to x="100000" y="90000"/>
                                    </p:animScale>
                                    <p:animScale>
                                      <p:cBhvr>
                                        <p:cTn id="42" dur="166" decel="50000">
                                          <p:stCondLst>
                                            <p:cond delay="1668"/>
                                          </p:stCondLst>
                                        </p:cTn>
                                        <p:tgtEl>
                                          <p:spTgt spid="6">
                                            <p:txEl>
                                              <p:pRg st="3" end="3"/>
                                            </p:txEl>
                                          </p:spTgt>
                                        </p:tgtEl>
                                      </p:cBhvr>
                                      <p:to x="100000" y="100000"/>
                                    </p:animScale>
                                    <p:animScale>
                                      <p:cBhvr>
                                        <p:cTn id="43" dur="26">
                                          <p:stCondLst>
                                            <p:cond delay="1808"/>
                                          </p:stCondLst>
                                        </p:cTn>
                                        <p:tgtEl>
                                          <p:spTgt spid="6">
                                            <p:txEl>
                                              <p:pRg st="3" end="3"/>
                                            </p:txEl>
                                          </p:spTgt>
                                        </p:tgtEl>
                                      </p:cBhvr>
                                      <p:to x="100000" y="95000"/>
                                    </p:animScale>
                                    <p:animScale>
                                      <p:cBhvr>
                                        <p:cTn id="44" dur="166" decel="50000">
                                          <p:stCondLst>
                                            <p:cond delay="1834"/>
                                          </p:stCondLst>
                                        </p:cTn>
                                        <p:tgtEl>
                                          <p:spTgt spid="6">
                                            <p:txEl>
                                              <p:pRg st="3" end="3"/>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fade">
                                      <p:cBhvr>
                                        <p:cTn id="49" dur="1000"/>
                                        <p:tgtEl>
                                          <p:spTgt spid="6">
                                            <p:txEl>
                                              <p:pRg st="5" end="5"/>
                                            </p:txEl>
                                          </p:spTgt>
                                        </p:tgtEl>
                                      </p:cBhvr>
                                    </p:animEffect>
                                    <p:anim calcmode="lin" valueType="num">
                                      <p:cBhvr>
                                        <p:cTn id="50"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etin Yer Tutucusu 8"/>
          <p:cNvSpPr>
            <a:spLocks noGrp="1"/>
          </p:cNvSpPr>
          <p:nvPr>
            <p:ph type="body" sz="quarter" idx="12"/>
          </p:nvPr>
        </p:nvSpPr>
        <p:spPr>
          <a:xfrm>
            <a:off x="4031910" y="209005"/>
            <a:ext cx="3714275" cy="6468426"/>
          </a:xfrm>
        </p:spPr>
        <p:txBody>
          <a:bodyPr/>
          <a:lstStyle/>
          <a:p>
            <a:pPr marL="0" indent="0" algn="ctr">
              <a:buNone/>
            </a:pPr>
            <a:r>
              <a:rPr lang="tr-TR" sz="2800" dirty="0">
                <a:latin typeface="+mj-lt"/>
              </a:rPr>
              <a:t>Dinin korunmasında dikkat edilecek en önemli davranış dini Allah’a tahsis </a:t>
            </a:r>
            <a:r>
              <a:rPr lang="tr-TR" sz="2800" dirty="0" smtClean="0">
                <a:latin typeface="+mj-lt"/>
              </a:rPr>
              <a:t>ederek ibadet </a:t>
            </a:r>
            <a:r>
              <a:rPr lang="tr-TR" sz="2800" dirty="0">
                <a:latin typeface="+mj-lt"/>
              </a:rPr>
              <a:t>etmektir. </a:t>
            </a:r>
            <a:r>
              <a:rPr lang="tr-TR" sz="2800" b="1" dirty="0">
                <a:latin typeface="+mj-lt"/>
              </a:rPr>
              <a:t>“… O halde sen de dini Allah’a has kılarak (ihlâs ile) </a:t>
            </a:r>
            <a:r>
              <a:rPr lang="tr-TR" sz="2800" b="1" dirty="0" smtClean="0">
                <a:latin typeface="+mj-lt"/>
              </a:rPr>
              <a:t>kulluk et.”</a:t>
            </a:r>
            <a:r>
              <a:rPr lang="tr-TR" sz="1000" b="1" dirty="0" smtClean="0">
                <a:latin typeface="+mj-lt"/>
              </a:rPr>
              <a:t>(</a:t>
            </a:r>
            <a:r>
              <a:rPr lang="tr-TR" sz="1000" dirty="0" err="1"/>
              <a:t>Zümer</a:t>
            </a:r>
            <a:r>
              <a:rPr lang="tr-TR" sz="1000" dirty="0"/>
              <a:t> suresi, 2. ayet.</a:t>
            </a:r>
            <a:r>
              <a:rPr lang="tr-TR" sz="1000" b="1" dirty="0" smtClean="0">
                <a:latin typeface="+mj-lt"/>
              </a:rPr>
              <a:t>)</a:t>
            </a:r>
            <a:r>
              <a:rPr lang="tr-TR" sz="2800" dirty="0" smtClean="0">
                <a:latin typeface="+mj-lt"/>
              </a:rPr>
              <a:t> </a:t>
            </a:r>
          </a:p>
          <a:p>
            <a:pPr marL="0" indent="0" algn="ctr">
              <a:buNone/>
            </a:pPr>
            <a:r>
              <a:rPr lang="tr-TR" sz="2800" dirty="0" smtClean="0">
                <a:latin typeface="+mj-lt"/>
              </a:rPr>
              <a:t>İslam </a:t>
            </a:r>
            <a:r>
              <a:rPr lang="tr-TR" sz="2800" dirty="0">
                <a:latin typeface="+mj-lt"/>
              </a:rPr>
              <a:t>dininde Müslüman yalnızca Allah’a (c.c.) kulluk ederek inancını koruyabilir</a:t>
            </a:r>
          </a:p>
        </p:txBody>
      </p:sp>
      <p:sp>
        <p:nvSpPr>
          <p:cNvPr id="6" name="Slayt Numarası Yer Tutucusu 5"/>
          <p:cNvSpPr>
            <a:spLocks noGrp="1"/>
          </p:cNvSpPr>
          <p:nvPr>
            <p:ph type="sldNum" sz="quarter" idx="15"/>
          </p:nvPr>
        </p:nvSpPr>
        <p:spPr/>
        <p:txBody>
          <a:bodyPr/>
          <a:lstStyle/>
          <a:p>
            <a:pPr rtl="0"/>
            <a:fld id="{19B51A1E-902D-48AF-9020-955120F399B6}" type="slidenum">
              <a:rPr lang="tr-TR" smtClean="0"/>
              <a:pPr rtl="0"/>
              <a:t>34</a:t>
            </a:fld>
            <a:endParaRPr lang="tr-TR" dirty="0"/>
          </a:p>
        </p:txBody>
      </p:sp>
      <p:pic>
        <p:nvPicPr>
          <p:cNvPr id="1028" name="Picture 4" descr="https://lh4.googleusercontent.com/proxy/xfZSlK7VrEHVYlX6xxIQXWCaU-MuJY9S7JgbWxjgNLpv9LZvfmBk1j2MlJS8fJQcOmzxC6Gv1Dygxwfih2FiuCA5SgZhFzCQTvz6Sjkf_Wmb5uiIXevNQMEPM55Gs4SmQf5mbKrMSrmAIZxOhP14dQ"/>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0"/>
            <a:ext cx="4031999" cy="3352255"/>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s://pbs.twimg.com/media/DpAhA29WwAArr-M.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3469822"/>
            <a:ext cx="4031911" cy="3388178"/>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s://i.pinimg.com/originals/3b/1a/75/3b1a7582a8b5b820bbf837267ff7512c.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746274" y="0"/>
            <a:ext cx="4445726"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9278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Effect transition="in" filter="wipe(down)">
                                      <p:cBhvr>
                                        <p:cTn id="19" dur="580">
                                          <p:stCondLst>
                                            <p:cond delay="0"/>
                                          </p:stCondLst>
                                        </p:cTn>
                                        <p:tgtEl>
                                          <p:spTgt spid="1028"/>
                                        </p:tgtEl>
                                      </p:cBhvr>
                                    </p:animEffect>
                                    <p:anim calcmode="lin" valueType="num">
                                      <p:cBhvr>
                                        <p:cTn id="20" dur="1822" tmFilter="0,0; 0.14,0.36; 0.43,0.73; 0.71,0.91; 1.0,1.0">
                                          <p:stCondLst>
                                            <p:cond delay="0"/>
                                          </p:stCondLst>
                                        </p:cTn>
                                        <p:tgtEl>
                                          <p:spTgt spid="102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8"/>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8"/>
                                        </p:tgtEl>
                                      </p:cBhvr>
                                      <p:to x="100000" y="60000"/>
                                    </p:animScale>
                                    <p:animScale>
                                      <p:cBhvr>
                                        <p:cTn id="26" dur="166" decel="50000">
                                          <p:stCondLst>
                                            <p:cond delay="676"/>
                                          </p:stCondLst>
                                        </p:cTn>
                                        <p:tgtEl>
                                          <p:spTgt spid="1028"/>
                                        </p:tgtEl>
                                      </p:cBhvr>
                                      <p:to x="100000" y="100000"/>
                                    </p:animScale>
                                    <p:animScale>
                                      <p:cBhvr>
                                        <p:cTn id="27" dur="26">
                                          <p:stCondLst>
                                            <p:cond delay="1312"/>
                                          </p:stCondLst>
                                        </p:cTn>
                                        <p:tgtEl>
                                          <p:spTgt spid="1028"/>
                                        </p:tgtEl>
                                      </p:cBhvr>
                                      <p:to x="100000" y="80000"/>
                                    </p:animScale>
                                    <p:animScale>
                                      <p:cBhvr>
                                        <p:cTn id="28" dur="166" decel="50000">
                                          <p:stCondLst>
                                            <p:cond delay="1338"/>
                                          </p:stCondLst>
                                        </p:cTn>
                                        <p:tgtEl>
                                          <p:spTgt spid="1028"/>
                                        </p:tgtEl>
                                      </p:cBhvr>
                                      <p:to x="100000" y="100000"/>
                                    </p:animScale>
                                    <p:animScale>
                                      <p:cBhvr>
                                        <p:cTn id="29" dur="26">
                                          <p:stCondLst>
                                            <p:cond delay="1642"/>
                                          </p:stCondLst>
                                        </p:cTn>
                                        <p:tgtEl>
                                          <p:spTgt spid="1028"/>
                                        </p:tgtEl>
                                      </p:cBhvr>
                                      <p:to x="100000" y="90000"/>
                                    </p:animScale>
                                    <p:animScale>
                                      <p:cBhvr>
                                        <p:cTn id="30" dur="166" decel="50000">
                                          <p:stCondLst>
                                            <p:cond delay="1668"/>
                                          </p:stCondLst>
                                        </p:cTn>
                                        <p:tgtEl>
                                          <p:spTgt spid="1028"/>
                                        </p:tgtEl>
                                      </p:cBhvr>
                                      <p:to x="100000" y="100000"/>
                                    </p:animScale>
                                    <p:animScale>
                                      <p:cBhvr>
                                        <p:cTn id="31" dur="26">
                                          <p:stCondLst>
                                            <p:cond delay="1808"/>
                                          </p:stCondLst>
                                        </p:cTn>
                                        <p:tgtEl>
                                          <p:spTgt spid="1028"/>
                                        </p:tgtEl>
                                      </p:cBhvr>
                                      <p:to x="100000" y="95000"/>
                                    </p:animScale>
                                    <p:animScale>
                                      <p:cBhvr>
                                        <p:cTn id="32" dur="166" decel="50000">
                                          <p:stCondLst>
                                            <p:cond delay="1834"/>
                                          </p:stCondLst>
                                        </p:cTn>
                                        <p:tgtEl>
                                          <p:spTgt spid="1028"/>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1030"/>
                                        </p:tgtEl>
                                        <p:attrNameLst>
                                          <p:attrName>style.visibility</p:attrName>
                                        </p:attrNameLst>
                                      </p:cBhvr>
                                      <p:to>
                                        <p:strVal val="visible"/>
                                      </p:to>
                                    </p:set>
                                    <p:anim calcmode="lin" valueType="num">
                                      <p:cBhvr>
                                        <p:cTn id="37" dur="500" fill="hold"/>
                                        <p:tgtEl>
                                          <p:spTgt spid="1030"/>
                                        </p:tgtEl>
                                        <p:attrNameLst>
                                          <p:attrName>ppt_w</p:attrName>
                                        </p:attrNameLst>
                                      </p:cBhvr>
                                      <p:tavLst>
                                        <p:tav tm="0">
                                          <p:val>
                                            <p:fltVal val="0"/>
                                          </p:val>
                                        </p:tav>
                                        <p:tav tm="100000">
                                          <p:val>
                                            <p:strVal val="#ppt_w"/>
                                          </p:val>
                                        </p:tav>
                                      </p:tavLst>
                                    </p:anim>
                                    <p:anim calcmode="lin" valueType="num">
                                      <p:cBhvr>
                                        <p:cTn id="38" dur="500" fill="hold"/>
                                        <p:tgtEl>
                                          <p:spTgt spid="1030"/>
                                        </p:tgtEl>
                                        <p:attrNameLst>
                                          <p:attrName>ppt_h</p:attrName>
                                        </p:attrNameLst>
                                      </p:cBhvr>
                                      <p:tavLst>
                                        <p:tav tm="0">
                                          <p:val>
                                            <p:fltVal val="0"/>
                                          </p:val>
                                        </p:tav>
                                        <p:tav tm="100000">
                                          <p:val>
                                            <p:strVal val="#ppt_h"/>
                                          </p:val>
                                        </p:tav>
                                      </p:tavLst>
                                    </p:anim>
                                    <p:anim calcmode="lin" valueType="num">
                                      <p:cBhvr>
                                        <p:cTn id="39" dur="500" fill="hold"/>
                                        <p:tgtEl>
                                          <p:spTgt spid="1030"/>
                                        </p:tgtEl>
                                        <p:attrNameLst>
                                          <p:attrName>style.rotation</p:attrName>
                                        </p:attrNameLst>
                                      </p:cBhvr>
                                      <p:tavLst>
                                        <p:tav tm="0">
                                          <p:val>
                                            <p:fltVal val="360"/>
                                          </p:val>
                                        </p:tav>
                                        <p:tav tm="100000">
                                          <p:val>
                                            <p:fltVal val="0"/>
                                          </p:val>
                                        </p:tav>
                                      </p:tavLst>
                                    </p:anim>
                                    <p:animEffect transition="in" filter="fade">
                                      <p:cBhvr>
                                        <p:cTn id="40" dur="500"/>
                                        <p:tgtEl>
                                          <p:spTgt spid="1030"/>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nodeType="clickEffect">
                                  <p:stCondLst>
                                    <p:cond delay="0"/>
                                  </p:stCondLst>
                                  <p:childTnLst>
                                    <p:set>
                                      <p:cBhvr>
                                        <p:cTn id="44" dur="1" fill="hold">
                                          <p:stCondLst>
                                            <p:cond delay="0"/>
                                          </p:stCondLst>
                                        </p:cTn>
                                        <p:tgtEl>
                                          <p:spTgt spid="1032"/>
                                        </p:tgtEl>
                                        <p:attrNameLst>
                                          <p:attrName>style.visibility</p:attrName>
                                        </p:attrNameLst>
                                      </p:cBhvr>
                                      <p:to>
                                        <p:strVal val="visible"/>
                                      </p:to>
                                    </p:set>
                                    <p:animEffect transition="in" filter="fade">
                                      <p:cBhvr>
                                        <p:cTn id="45" dur="2000"/>
                                        <p:tgtEl>
                                          <p:spTgt spid="1032"/>
                                        </p:tgtEl>
                                      </p:cBhvr>
                                    </p:animEffect>
                                    <p:anim calcmode="lin" valueType="num">
                                      <p:cBhvr>
                                        <p:cTn id="46" dur="2000" fill="hold"/>
                                        <p:tgtEl>
                                          <p:spTgt spid="1032"/>
                                        </p:tgtEl>
                                        <p:attrNameLst>
                                          <p:attrName>style.rotation</p:attrName>
                                        </p:attrNameLst>
                                      </p:cBhvr>
                                      <p:tavLst>
                                        <p:tav tm="0">
                                          <p:val>
                                            <p:fltVal val="720"/>
                                          </p:val>
                                        </p:tav>
                                        <p:tav tm="100000">
                                          <p:val>
                                            <p:fltVal val="0"/>
                                          </p:val>
                                        </p:tav>
                                      </p:tavLst>
                                    </p:anim>
                                    <p:anim calcmode="lin" valueType="num">
                                      <p:cBhvr>
                                        <p:cTn id="47" dur="2000" fill="hold"/>
                                        <p:tgtEl>
                                          <p:spTgt spid="1032"/>
                                        </p:tgtEl>
                                        <p:attrNameLst>
                                          <p:attrName>ppt_h</p:attrName>
                                        </p:attrNameLst>
                                      </p:cBhvr>
                                      <p:tavLst>
                                        <p:tav tm="0">
                                          <p:val>
                                            <p:fltVal val="0"/>
                                          </p:val>
                                        </p:tav>
                                        <p:tav tm="100000">
                                          <p:val>
                                            <p:strVal val="#ppt_h"/>
                                          </p:val>
                                        </p:tav>
                                      </p:tavLst>
                                    </p:anim>
                                    <p:anim calcmode="lin" valueType="num">
                                      <p:cBhvr>
                                        <p:cTn id="48" dur="2000" fill="hold"/>
                                        <p:tgtEl>
                                          <p:spTgt spid="103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Resim Yer Tutucusu 15"/>
          <p:cNvPicPr>
            <a:picLocks noGrp="1" noChangeAspect="1"/>
          </p:cNvPicPr>
          <p:nvPr>
            <p:ph type="pic" sz="quarter" idx="14"/>
          </p:nvPr>
        </p:nvPicPr>
        <p:blipFill>
          <a:blip r:embed="rId2">
            <a:extLst>
              <a:ext uri="{28A0092B-C50C-407E-A947-70E740481C1C}">
                <a14:useLocalDpi xmlns="" xmlns:a14="http://schemas.microsoft.com/office/drawing/2010/main" val="0"/>
              </a:ext>
            </a:extLst>
          </a:blip>
          <a:srcRect l="13679" r="13679"/>
          <a:stretch>
            <a:fillRect/>
          </a:stretch>
        </p:blipFill>
        <p:spPr>
          <a:xfrm>
            <a:off x="7347962" y="1375574"/>
            <a:ext cx="2405261" cy="2125239"/>
          </a:xfrm>
        </p:spPr>
      </p:pic>
      <p:sp>
        <p:nvSpPr>
          <p:cNvPr id="8" name="Unvan 7"/>
          <p:cNvSpPr>
            <a:spLocks noGrp="1"/>
          </p:cNvSpPr>
          <p:nvPr>
            <p:ph type="title"/>
          </p:nvPr>
        </p:nvSpPr>
        <p:spPr>
          <a:xfrm>
            <a:off x="5782040" y="435816"/>
            <a:ext cx="5472000" cy="432000"/>
          </a:xfrm>
        </p:spPr>
        <p:txBody>
          <a:bodyPr/>
          <a:lstStyle/>
          <a:p>
            <a:r>
              <a:rPr lang="tr-TR" sz="4400" b="1" dirty="0">
                <a:latin typeface="Candara" panose="020E0502030303020204" pitchFamily="34" charset="0"/>
              </a:rPr>
              <a:t>Hz. Yusuf (</a:t>
            </a:r>
            <a:r>
              <a:rPr lang="tr-TR" sz="4400" b="1" dirty="0" err="1">
                <a:latin typeface="Candara" panose="020E0502030303020204" pitchFamily="34" charset="0"/>
              </a:rPr>
              <a:t>a.s</a:t>
            </a:r>
            <a:r>
              <a:rPr lang="tr-TR" sz="4400" b="1" dirty="0">
                <a:latin typeface="Candara" panose="020E0502030303020204" pitchFamily="34" charset="0"/>
              </a:rPr>
              <a:t>.)</a:t>
            </a:r>
            <a:endParaRPr lang="tr-TR" sz="4400" dirty="0">
              <a:latin typeface="Candara" panose="020E0502030303020204" pitchFamily="34" charset="0"/>
            </a:endParaRPr>
          </a:p>
        </p:txBody>
      </p:sp>
      <p:sp>
        <p:nvSpPr>
          <p:cNvPr id="9" name="İçerik Yer Tutucusu 8"/>
          <p:cNvSpPr>
            <a:spLocks noGrp="1"/>
          </p:cNvSpPr>
          <p:nvPr>
            <p:ph sz="half" idx="1"/>
          </p:nvPr>
        </p:nvSpPr>
        <p:spPr>
          <a:xfrm>
            <a:off x="92366" y="144073"/>
            <a:ext cx="5472000" cy="6268320"/>
          </a:xfrm>
        </p:spPr>
        <p:txBody>
          <a:bodyPr/>
          <a:lstStyle/>
          <a:p>
            <a:r>
              <a:rPr lang="tr-TR" b="1" dirty="0" smtClean="0">
                <a:latin typeface="Candara" panose="020E0502030303020204" pitchFamily="34" charset="0"/>
              </a:rPr>
              <a:t> </a:t>
            </a:r>
            <a:r>
              <a:rPr lang="tr-TR" b="1" dirty="0">
                <a:latin typeface="Candara" panose="020E0502030303020204" pitchFamily="34" charset="0"/>
              </a:rPr>
              <a:t>ÇALINAN KEMER </a:t>
            </a:r>
          </a:p>
          <a:p>
            <a:r>
              <a:rPr lang="tr-TR" b="1" dirty="0">
                <a:latin typeface="Candara" panose="020E0502030303020204" pitchFamily="34" charset="0"/>
              </a:rPr>
              <a:t> YÛSUF’UN RÜYASI </a:t>
            </a:r>
          </a:p>
          <a:p>
            <a:r>
              <a:rPr lang="tr-TR" b="1" dirty="0">
                <a:latin typeface="Candara" panose="020E0502030303020204" pitchFamily="34" charset="0"/>
              </a:rPr>
              <a:t> KORKUNÇ KARAR </a:t>
            </a:r>
            <a:endParaRPr lang="tr-TR" b="1" dirty="0" smtClean="0">
              <a:latin typeface="Candara" panose="020E0502030303020204" pitchFamily="34" charset="0"/>
            </a:endParaRPr>
          </a:p>
          <a:p>
            <a:r>
              <a:rPr lang="tr-TR" b="1" dirty="0">
                <a:latin typeface="Candara" panose="020E0502030303020204" pitchFamily="34" charset="0"/>
              </a:rPr>
              <a:t>YÛSUF’U BİZE VER </a:t>
            </a:r>
            <a:endParaRPr lang="tr-TR" b="1" dirty="0" smtClean="0">
              <a:latin typeface="Candara" panose="020E0502030303020204" pitchFamily="34" charset="0"/>
            </a:endParaRPr>
          </a:p>
          <a:p>
            <a:r>
              <a:rPr lang="tr-TR" b="1" dirty="0">
                <a:latin typeface="Candara" panose="020E0502030303020204" pitchFamily="34" charset="0"/>
              </a:rPr>
              <a:t>HAZRET-İ YÛSUF’UN KUYUYA ATILIŞI </a:t>
            </a:r>
            <a:endParaRPr lang="tr-TR" b="1" dirty="0" smtClean="0">
              <a:latin typeface="Candara" panose="020E0502030303020204" pitchFamily="34" charset="0"/>
            </a:endParaRPr>
          </a:p>
          <a:p>
            <a:r>
              <a:rPr lang="tr-TR" b="1" dirty="0">
                <a:latin typeface="Candara" panose="020E0502030303020204" pitchFamily="34" charset="0"/>
              </a:rPr>
              <a:t>YUSUF KÖLE OLUYOR </a:t>
            </a:r>
            <a:endParaRPr lang="tr-TR" b="1" dirty="0" smtClean="0">
              <a:latin typeface="Candara" panose="020E0502030303020204" pitchFamily="34" charset="0"/>
            </a:endParaRPr>
          </a:p>
          <a:p>
            <a:r>
              <a:rPr lang="tr-TR" b="1" dirty="0">
                <a:latin typeface="Candara" panose="020E0502030303020204" pitchFamily="34" charset="0"/>
              </a:rPr>
              <a:t>HAZRET-İ YÛSUF’U MISIR AZİZİ SATIN ALIYOR </a:t>
            </a:r>
            <a:endParaRPr lang="tr-TR" b="1" dirty="0" smtClean="0">
              <a:latin typeface="Candara" panose="020E0502030303020204" pitchFamily="34" charset="0"/>
            </a:endParaRPr>
          </a:p>
          <a:p>
            <a:r>
              <a:rPr lang="tr-TR" b="1" dirty="0">
                <a:latin typeface="Candara" panose="020E0502030303020204" pitchFamily="34" charset="0"/>
              </a:rPr>
              <a:t>BÖYLE İHANET OLUR MU? </a:t>
            </a:r>
            <a:endParaRPr lang="tr-TR" b="1" dirty="0" smtClean="0">
              <a:latin typeface="Candara" panose="020E0502030303020204" pitchFamily="34" charset="0"/>
            </a:endParaRPr>
          </a:p>
          <a:p>
            <a:r>
              <a:rPr lang="tr-TR" b="1" dirty="0">
                <a:latin typeface="Candara" panose="020E0502030303020204" pitchFamily="34" charset="0"/>
              </a:rPr>
              <a:t>KADININ HİLESİ KORKUNÇ!.. </a:t>
            </a:r>
            <a:endParaRPr lang="tr-TR" b="1" dirty="0" smtClean="0">
              <a:latin typeface="Candara" panose="020E0502030303020204" pitchFamily="34" charset="0"/>
            </a:endParaRPr>
          </a:p>
          <a:p>
            <a:r>
              <a:rPr lang="tr-TR" b="1" dirty="0">
                <a:latin typeface="Candara" panose="020E0502030303020204" pitchFamily="34" charset="0"/>
              </a:rPr>
              <a:t>MISIRLI KADINLAR ELLERİNİ NASIL KESTİLER? </a:t>
            </a:r>
            <a:endParaRPr lang="tr-TR" b="1" dirty="0" smtClean="0">
              <a:latin typeface="Candara" panose="020E0502030303020204" pitchFamily="34" charset="0"/>
            </a:endParaRPr>
          </a:p>
          <a:p>
            <a:r>
              <a:rPr lang="tr-TR" b="1" dirty="0">
                <a:latin typeface="Candara" panose="020E0502030303020204" pitchFamily="34" charset="0"/>
              </a:rPr>
              <a:t>ZİNDANA GİRİŞ </a:t>
            </a:r>
            <a:endParaRPr lang="tr-TR" b="1" dirty="0" smtClean="0">
              <a:latin typeface="Candara" panose="020E0502030303020204" pitchFamily="34" charset="0"/>
            </a:endParaRPr>
          </a:p>
          <a:p>
            <a:r>
              <a:rPr lang="tr-TR" b="1" dirty="0">
                <a:latin typeface="Candara" panose="020E0502030303020204" pitchFamily="34" charset="0"/>
              </a:rPr>
              <a:t>İKİ GENCİN RÜYASI </a:t>
            </a:r>
            <a:endParaRPr lang="tr-TR" b="1" dirty="0" smtClean="0">
              <a:latin typeface="Candara" panose="020E0502030303020204" pitchFamily="34" charset="0"/>
            </a:endParaRPr>
          </a:p>
          <a:p>
            <a:r>
              <a:rPr lang="tr-TR" b="1" dirty="0">
                <a:latin typeface="Candara" panose="020E0502030303020204" pitchFamily="34" charset="0"/>
              </a:rPr>
              <a:t>HÜKÜMDARIN RÜYASI </a:t>
            </a:r>
            <a:endParaRPr lang="tr-TR" b="1" dirty="0" smtClean="0">
              <a:latin typeface="Candara" panose="020E0502030303020204" pitchFamily="34" charset="0"/>
            </a:endParaRPr>
          </a:p>
          <a:p>
            <a:r>
              <a:rPr lang="tr-TR" b="1" dirty="0">
                <a:latin typeface="Candara" panose="020E0502030303020204" pitchFamily="34" charset="0"/>
              </a:rPr>
              <a:t>YÛSUF’UN SUÇSUZLUĞU ORTAYA ÇIKIYOR </a:t>
            </a:r>
            <a:endParaRPr lang="tr-TR" b="1" dirty="0" smtClean="0">
              <a:latin typeface="Candara" panose="020E0502030303020204" pitchFamily="34" charset="0"/>
            </a:endParaRPr>
          </a:p>
          <a:p>
            <a:r>
              <a:rPr lang="tr-TR" b="1" dirty="0">
                <a:latin typeface="Candara" panose="020E0502030303020204" pitchFamily="34" charset="0"/>
              </a:rPr>
              <a:t>HAZRET-İ YÛSUF MISIR’A VEZİR OLUYOR </a:t>
            </a:r>
            <a:endParaRPr lang="tr-TR" b="1" dirty="0" smtClean="0">
              <a:latin typeface="Candara" panose="020E0502030303020204" pitchFamily="34" charset="0"/>
            </a:endParaRPr>
          </a:p>
          <a:p>
            <a:r>
              <a:rPr lang="tr-TR" b="1" dirty="0">
                <a:latin typeface="Candara" panose="020E0502030303020204" pitchFamily="34" charset="0"/>
              </a:rPr>
              <a:t>AĞABEYLERİ, HAZRET-İ YÛSUF’UN HUZURUNDA </a:t>
            </a:r>
            <a:endParaRPr lang="tr-TR" b="1" dirty="0" smtClean="0">
              <a:latin typeface="Candara" panose="020E0502030303020204" pitchFamily="34" charset="0"/>
            </a:endParaRPr>
          </a:p>
          <a:p>
            <a:r>
              <a:rPr lang="tr-TR" b="1" dirty="0">
                <a:latin typeface="Candara" panose="020E0502030303020204" pitchFamily="34" charset="0"/>
              </a:rPr>
              <a:t>MISIR’A İKİNCİ YOLCULUK </a:t>
            </a:r>
            <a:endParaRPr lang="tr-TR" b="1" dirty="0" smtClean="0">
              <a:latin typeface="Candara" panose="020E0502030303020204" pitchFamily="34" charset="0"/>
            </a:endParaRPr>
          </a:p>
          <a:p>
            <a:r>
              <a:rPr lang="tr-TR" b="1" dirty="0">
                <a:latin typeface="Candara" panose="020E0502030303020204" pitchFamily="34" charset="0"/>
              </a:rPr>
              <a:t>HAZRET-İ YÛSUF, BÜNYAMİN’LE BULUŞUYOR </a:t>
            </a:r>
            <a:endParaRPr lang="tr-TR" b="1" dirty="0" smtClean="0">
              <a:latin typeface="Candara" panose="020E0502030303020204" pitchFamily="34" charset="0"/>
            </a:endParaRPr>
          </a:p>
          <a:p>
            <a:endParaRPr lang="tr-TR" b="1" dirty="0">
              <a:latin typeface="Candara" panose="020E0502030303020204" pitchFamily="34" charset="0"/>
            </a:endParaRPr>
          </a:p>
        </p:txBody>
      </p:sp>
      <p:sp>
        <p:nvSpPr>
          <p:cNvPr id="7" name="Slayt Numarası Yer Tutucusu 6"/>
          <p:cNvSpPr>
            <a:spLocks noGrp="1"/>
          </p:cNvSpPr>
          <p:nvPr>
            <p:ph type="sldNum" sz="quarter" idx="33"/>
          </p:nvPr>
        </p:nvSpPr>
        <p:spPr/>
        <p:txBody>
          <a:bodyPr/>
          <a:lstStyle/>
          <a:p>
            <a:pPr rtl="0"/>
            <a:fld id="{19B51A1E-902D-48AF-9020-955120F399B6}" type="slidenum">
              <a:rPr lang="tr-TR" smtClean="0"/>
              <a:pPr rtl="0"/>
              <a:t>35</a:t>
            </a:fld>
            <a:endParaRPr lang="tr-TR" dirty="0"/>
          </a:p>
        </p:txBody>
      </p:sp>
      <p:pic>
        <p:nvPicPr>
          <p:cNvPr id="15" name="Resim Yer Tutucusu 14"/>
          <p:cNvPicPr>
            <a:picLocks noGrp="1" noChangeAspect="1"/>
          </p:cNvPicPr>
          <p:nvPr>
            <p:ph type="pic" sz="quarter" idx="34"/>
          </p:nvPr>
        </p:nvPicPr>
        <p:blipFill>
          <a:blip r:embed="rId3">
            <a:extLst>
              <a:ext uri="{28A0092B-C50C-407E-A947-70E740481C1C}">
                <a14:useLocalDpi xmlns="" xmlns:a14="http://schemas.microsoft.com/office/drawing/2010/main" val="0"/>
              </a:ext>
            </a:extLst>
          </a:blip>
          <a:srcRect l="6295" r="6295"/>
          <a:stretch>
            <a:fillRect/>
          </a:stretch>
        </p:blipFill>
        <p:spPr>
          <a:xfrm>
            <a:off x="9217431" y="251059"/>
            <a:ext cx="2405261" cy="2125239"/>
          </a:xfrm>
        </p:spPr>
      </p:pic>
      <p:pic>
        <p:nvPicPr>
          <p:cNvPr id="17" name="Resim Yer Tutucusu 16"/>
          <p:cNvPicPr>
            <a:picLocks noGrp="1" noChangeAspect="1"/>
          </p:cNvPicPr>
          <p:nvPr>
            <p:ph type="pic" sz="quarter" idx="35"/>
          </p:nvPr>
        </p:nvPicPr>
        <p:blipFill>
          <a:blip r:embed="rId4">
            <a:extLst>
              <a:ext uri="{28A0092B-C50C-407E-A947-70E740481C1C}">
                <a14:useLocalDpi xmlns="" xmlns:a14="http://schemas.microsoft.com/office/drawing/2010/main" val="0"/>
              </a:ext>
            </a:extLst>
          </a:blip>
          <a:srcRect l="7571" r="7571"/>
          <a:stretch>
            <a:fillRect/>
          </a:stretch>
        </p:blipFill>
        <p:spPr>
          <a:xfrm>
            <a:off x="9217431" y="2483284"/>
            <a:ext cx="2405261" cy="2125239"/>
          </a:xfrm>
        </p:spPr>
      </p:pic>
      <p:sp>
        <p:nvSpPr>
          <p:cNvPr id="18" name="İçerik Yer Tutucusu 8"/>
          <p:cNvSpPr txBox="1">
            <a:spLocks/>
          </p:cNvSpPr>
          <p:nvPr/>
        </p:nvSpPr>
        <p:spPr>
          <a:xfrm>
            <a:off x="5814592" y="4224571"/>
            <a:ext cx="5472000" cy="2299816"/>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b="1" dirty="0">
                <a:latin typeface="Candara" panose="020E0502030303020204" pitchFamily="34" charset="0"/>
              </a:rPr>
              <a:t>HIRSIZ VAR </a:t>
            </a:r>
            <a:endParaRPr lang="tr-TR" b="1" dirty="0" smtClean="0">
              <a:latin typeface="Candara" panose="020E0502030303020204" pitchFamily="34" charset="0"/>
            </a:endParaRPr>
          </a:p>
          <a:p>
            <a:r>
              <a:rPr lang="tr-TR" b="1" dirty="0">
                <a:latin typeface="Candara" panose="020E0502030303020204" pitchFamily="34" charset="0"/>
              </a:rPr>
              <a:t>BÜNYAMİN, HAZRET-İ YÛSUF’UN YANINDA </a:t>
            </a:r>
            <a:r>
              <a:rPr lang="tr-TR" b="1" dirty="0" smtClean="0">
                <a:latin typeface="Candara" panose="020E0502030303020204" pitchFamily="34" charset="0"/>
              </a:rPr>
              <a:t>KALIYOR</a:t>
            </a:r>
          </a:p>
          <a:p>
            <a:r>
              <a:rPr lang="tr-TR" b="1" dirty="0">
                <a:latin typeface="Candara" panose="020E0502030303020204" pitchFamily="34" charset="0"/>
              </a:rPr>
              <a:t>GÖZLERE GELEN AK </a:t>
            </a:r>
            <a:endParaRPr lang="tr-TR" b="1" dirty="0" smtClean="0">
              <a:latin typeface="Candara" panose="020E0502030303020204" pitchFamily="34" charset="0"/>
            </a:endParaRPr>
          </a:p>
          <a:p>
            <a:r>
              <a:rPr lang="tr-TR" b="1" dirty="0">
                <a:latin typeface="Candara" panose="020E0502030303020204" pitchFamily="34" charset="0"/>
              </a:rPr>
              <a:t>SEN YÛSUF MUSUN? </a:t>
            </a:r>
            <a:endParaRPr lang="tr-TR" b="1" dirty="0" smtClean="0">
              <a:latin typeface="Candara" panose="020E0502030303020204" pitchFamily="34" charset="0"/>
            </a:endParaRPr>
          </a:p>
          <a:p>
            <a:r>
              <a:rPr lang="tr-TR" b="1" dirty="0">
                <a:latin typeface="Candara" panose="020E0502030303020204" pitchFamily="34" charset="0"/>
              </a:rPr>
              <a:t>HAZRET-İ YÛSUF’UN GÖMLEĞİ </a:t>
            </a:r>
            <a:r>
              <a:rPr lang="tr-TR" b="1" dirty="0" smtClean="0">
                <a:latin typeface="Candara" panose="020E0502030303020204" pitchFamily="34" charset="0"/>
              </a:rPr>
              <a:t> </a:t>
            </a:r>
          </a:p>
          <a:p>
            <a:r>
              <a:rPr lang="tr-TR" b="1" dirty="0">
                <a:latin typeface="Candara" panose="020E0502030303020204" pitchFamily="34" charset="0"/>
              </a:rPr>
              <a:t>KAVUŞMA </a:t>
            </a:r>
            <a:endParaRPr lang="tr-TR" b="1" dirty="0" smtClean="0">
              <a:latin typeface="Candara" panose="020E0502030303020204" pitchFamily="34" charset="0"/>
            </a:endParaRPr>
          </a:p>
          <a:p>
            <a:r>
              <a:rPr lang="tr-TR" b="1" dirty="0">
                <a:latin typeface="Candara" panose="020E0502030303020204" pitchFamily="34" charset="0"/>
              </a:rPr>
              <a:t>HAZRET-İ YÛSUF’UN ÖLÜM İSTEĞİ </a:t>
            </a:r>
            <a:endParaRPr lang="tr-TR" b="1" dirty="0" smtClean="0">
              <a:latin typeface="Candara" panose="020E0502030303020204" pitchFamily="34" charset="0"/>
            </a:endParaRPr>
          </a:p>
          <a:p>
            <a:endParaRPr lang="tr-TR" b="1" dirty="0">
              <a:latin typeface="Candara" panose="020E0502030303020204" pitchFamily="34" charset="0"/>
            </a:endParaRPr>
          </a:p>
        </p:txBody>
      </p:sp>
    </p:spTree>
    <p:extLst>
      <p:ext uri="{BB962C8B-B14F-4D97-AF65-F5344CB8AC3E}">
        <p14:creationId xmlns="" xmlns:p14="http://schemas.microsoft.com/office/powerpoint/2010/main" val="158394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80">
                                          <p:stCondLst>
                                            <p:cond delay="0"/>
                                          </p:stCondLst>
                                        </p:cTn>
                                        <p:tgtEl>
                                          <p:spTgt spid="9">
                                            <p:txEl>
                                              <p:pRg st="0" end="0"/>
                                            </p:txEl>
                                          </p:spTgt>
                                        </p:tgtEl>
                                      </p:cBhvr>
                                    </p:animEffect>
                                    <p:anim calcmode="lin" valueType="num">
                                      <p:cBhvr>
                                        <p:cTn id="8" dur="1822" tmFilter="0,0; 0.14,0.36; 0.43,0.73; 0.71,0.91; 1.0,1.0">
                                          <p:stCondLst>
                                            <p:cond delay="0"/>
                                          </p:stCondLst>
                                        </p:cTn>
                                        <p:tgtEl>
                                          <p:spTgt spid="9">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xEl>
                                              <p:pRg st="0" end="0"/>
                                            </p:txEl>
                                          </p:spTgt>
                                        </p:tgtEl>
                                      </p:cBhvr>
                                      <p:to x="100000" y="60000"/>
                                    </p:animScale>
                                    <p:animScale>
                                      <p:cBhvr>
                                        <p:cTn id="14" dur="166" decel="50000">
                                          <p:stCondLst>
                                            <p:cond delay="676"/>
                                          </p:stCondLst>
                                        </p:cTn>
                                        <p:tgtEl>
                                          <p:spTgt spid="9">
                                            <p:txEl>
                                              <p:pRg st="0" end="0"/>
                                            </p:txEl>
                                          </p:spTgt>
                                        </p:tgtEl>
                                      </p:cBhvr>
                                      <p:to x="100000" y="100000"/>
                                    </p:animScale>
                                    <p:animScale>
                                      <p:cBhvr>
                                        <p:cTn id="15" dur="26">
                                          <p:stCondLst>
                                            <p:cond delay="1312"/>
                                          </p:stCondLst>
                                        </p:cTn>
                                        <p:tgtEl>
                                          <p:spTgt spid="9">
                                            <p:txEl>
                                              <p:pRg st="0" end="0"/>
                                            </p:txEl>
                                          </p:spTgt>
                                        </p:tgtEl>
                                      </p:cBhvr>
                                      <p:to x="100000" y="80000"/>
                                    </p:animScale>
                                    <p:animScale>
                                      <p:cBhvr>
                                        <p:cTn id="16" dur="166" decel="50000">
                                          <p:stCondLst>
                                            <p:cond delay="1338"/>
                                          </p:stCondLst>
                                        </p:cTn>
                                        <p:tgtEl>
                                          <p:spTgt spid="9">
                                            <p:txEl>
                                              <p:pRg st="0" end="0"/>
                                            </p:txEl>
                                          </p:spTgt>
                                        </p:tgtEl>
                                      </p:cBhvr>
                                      <p:to x="100000" y="100000"/>
                                    </p:animScale>
                                    <p:animScale>
                                      <p:cBhvr>
                                        <p:cTn id="17" dur="26">
                                          <p:stCondLst>
                                            <p:cond delay="1642"/>
                                          </p:stCondLst>
                                        </p:cTn>
                                        <p:tgtEl>
                                          <p:spTgt spid="9">
                                            <p:txEl>
                                              <p:pRg st="0" end="0"/>
                                            </p:txEl>
                                          </p:spTgt>
                                        </p:tgtEl>
                                      </p:cBhvr>
                                      <p:to x="100000" y="90000"/>
                                    </p:animScale>
                                    <p:animScale>
                                      <p:cBhvr>
                                        <p:cTn id="18" dur="166" decel="50000">
                                          <p:stCondLst>
                                            <p:cond delay="1668"/>
                                          </p:stCondLst>
                                        </p:cTn>
                                        <p:tgtEl>
                                          <p:spTgt spid="9">
                                            <p:txEl>
                                              <p:pRg st="0" end="0"/>
                                            </p:txEl>
                                          </p:spTgt>
                                        </p:tgtEl>
                                      </p:cBhvr>
                                      <p:to x="100000" y="100000"/>
                                    </p:animScale>
                                    <p:animScale>
                                      <p:cBhvr>
                                        <p:cTn id="19" dur="26">
                                          <p:stCondLst>
                                            <p:cond delay="1808"/>
                                          </p:stCondLst>
                                        </p:cTn>
                                        <p:tgtEl>
                                          <p:spTgt spid="9">
                                            <p:txEl>
                                              <p:pRg st="0" end="0"/>
                                            </p:txEl>
                                          </p:spTgt>
                                        </p:tgtEl>
                                      </p:cBhvr>
                                      <p:to x="100000" y="95000"/>
                                    </p:animScale>
                                    <p:animScale>
                                      <p:cBhvr>
                                        <p:cTn id="20" dur="166" decel="50000">
                                          <p:stCondLst>
                                            <p:cond delay="1834"/>
                                          </p:stCondLst>
                                        </p:cTn>
                                        <p:tgtEl>
                                          <p:spTgt spid="9">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wipe(down)">
                                      <p:cBhvr>
                                        <p:cTn id="25" dur="580">
                                          <p:stCondLst>
                                            <p:cond delay="0"/>
                                          </p:stCondLst>
                                        </p:cTn>
                                        <p:tgtEl>
                                          <p:spTgt spid="9">
                                            <p:txEl>
                                              <p:pRg st="1" end="1"/>
                                            </p:txEl>
                                          </p:spTgt>
                                        </p:tgtEl>
                                      </p:cBhvr>
                                    </p:animEffect>
                                    <p:anim calcmode="lin" valueType="num">
                                      <p:cBhvr>
                                        <p:cTn id="26" dur="1822" tmFilter="0,0; 0.14,0.36; 0.43,0.73; 0.71,0.91; 1.0,1.0">
                                          <p:stCondLst>
                                            <p:cond delay="0"/>
                                          </p:stCondLst>
                                        </p:cTn>
                                        <p:tgtEl>
                                          <p:spTgt spid="9">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9">
                                            <p:txEl>
                                              <p:pRg st="1" end="1"/>
                                            </p:txEl>
                                          </p:spTgt>
                                        </p:tgtEl>
                                      </p:cBhvr>
                                      <p:to x="100000" y="60000"/>
                                    </p:animScale>
                                    <p:animScale>
                                      <p:cBhvr>
                                        <p:cTn id="32" dur="166" decel="50000">
                                          <p:stCondLst>
                                            <p:cond delay="676"/>
                                          </p:stCondLst>
                                        </p:cTn>
                                        <p:tgtEl>
                                          <p:spTgt spid="9">
                                            <p:txEl>
                                              <p:pRg st="1" end="1"/>
                                            </p:txEl>
                                          </p:spTgt>
                                        </p:tgtEl>
                                      </p:cBhvr>
                                      <p:to x="100000" y="100000"/>
                                    </p:animScale>
                                    <p:animScale>
                                      <p:cBhvr>
                                        <p:cTn id="33" dur="26">
                                          <p:stCondLst>
                                            <p:cond delay="1312"/>
                                          </p:stCondLst>
                                        </p:cTn>
                                        <p:tgtEl>
                                          <p:spTgt spid="9">
                                            <p:txEl>
                                              <p:pRg st="1" end="1"/>
                                            </p:txEl>
                                          </p:spTgt>
                                        </p:tgtEl>
                                      </p:cBhvr>
                                      <p:to x="100000" y="80000"/>
                                    </p:animScale>
                                    <p:animScale>
                                      <p:cBhvr>
                                        <p:cTn id="34" dur="166" decel="50000">
                                          <p:stCondLst>
                                            <p:cond delay="1338"/>
                                          </p:stCondLst>
                                        </p:cTn>
                                        <p:tgtEl>
                                          <p:spTgt spid="9">
                                            <p:txEl>
                                              <p:pRg st="1" end="1"/>
                                            </p:txEl>
                                          </p:spTgt>
                                        </p:tgtEl>
                                      </p:cBhvr>
                                      <p:to x="100000" y="100000"/>
                                    </p:animScale>
                                    <p:animScale>
                                      <p:cBhvr>
                                        <p:cTn id="35" dur="26">
                                          <p:stCondLst>
                                            <p:cond delay="1642"/>
                                          </p:stCondLst>
                                        </p:cTn>
                                        <p:tgtEl>
                                          <p:spTgt spid="9">
                                            <p:txEl>
                                              <p:pRg st="1" end="1"/>
                                            </p:txEl>
                                          </p:spTgt>
                                        </p:tgtEl>
                                      </p:cBhvr>
                                      <p:to x="100000" y="90000"/>
                                    </p:animScale>
                                    <p:animScale>
                                      <p:cBhvr>
                                        <p:cTn id="36" dur="166" decel="50000">
                                          <p:stCondLst>
                                            <p:cond delay="1668"/>
                                          </p:stCondLst>
                                        </p:cTn>
                                        <p:tgtEl>
                                          <p:spTgt spid="9">
                                            <p:txEl>
                                              <p:pRg st="1" end="1"/>
                                            </p:txEl>
                                          </p:spTgt>
                                        </p:tgtEl>
                                      </p:cBhvr>
                                      <p:to x="100000" y="100000"/>
                                    </p:animScale>
                                    <p:animScale>
                                      <p:cBhvr>
                                        <p:cTn id="37" dur="26">
                                          <p:stCondLst>
                                            <p:cond delay="1808"/>
                                          </p:stCondLst>
                                        </p:cTn>
                                        <p:tgtEl>
                                          <p:spTgt spid="9">
                                            <p:txEl>
                                              <p:pRg st="1" end="1"/>
                                            </p:txEl>
                                          </p:spTgt>
                                        </p:tgtEl>
                                      </p:cBhvr>
                                      <p:to x="100000" y="95000"/>
                                    </p:animScale>
                                    <p:animScale>
                                      <p:cBhvr>
                                        <p:cTn id="38" dur="166" decel="50000">
                                          <p:stCondLst>
                                            <p:cond delay="1834"/>
                                          </p:stCondLst>
                                        </p:cTn>
                                        <p:tgtEl>
                                          <p:spTgt spid="9">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9">
                                            <p:txEl>
                                              <p:pRg st="2" end="2"/>
                                            </p:txEl>
                                          </p:spTgt>
                                        </p:tgtEl>
                                        <p:attrNameLst>
                                          <p:attrName>style.visibility</p:attrName>
                                        </p:attrNameLst>
                                      </p:cBhvr>
                                      <p:to>
                                        <p:strVal val="visible"/>
                                      </p:to>
                                    </p:set>
                                    <p:animEffect transition="in" filter="wipe(down)">
                                      <p:cBhvr>
                                        <p:cTn id="43" dur="580">
                                          <p:stCondLst>
                                            <p:cond delay="0"/>
                                          </p:stCondLst>
                                        </p:cTn>
                                        <p:tgtEl>
                                          <p:spTgt spid="9">
                                            <p:txEl>
                                              <p:pRg st="2" end="2"/>
                                            </p:txEl>
                                          </p:spTgt>
                                        </p:tgtEl>
                                      </p:cBhvr>
                                    </p:animEffect>
                                    <p:anim calcmode="lin" valueType="num">
                                      <p:cBhvr>
                                        <p:cTn id="44" dur="1822" tmFilter="0,0; 0.14,0.36; 0.43,0.73; 0.71,0.91; 1.0,1.0">
                                          <p:stCondLst>
                                            <p:cond delay="0"/>
                                          </p:stCondLst>
                                        </p:cTn>
                                        <p:tgtEl>
                                          <p:spTgt spid="9">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9">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9">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9">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9">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9">
                                            <p:txEl>
                                              <p:pRg st="2" end="2"/>
                                            </p:txEl>
                                          </p:spTgt>
                                        </p:tgtEl>
                                      </p:cBhvr>
                                      <p:to x="100000" y="60000"/>
                                    </p:animScale>
                                    <p:animScale>
                                      <p:cBhvr>
                                        <p:cTn id="50" dur="166" decel="50000">
                                          <p:stCondLst>
                                            <p:cond delay="676"/>
                                          </p:stCondLst>
                                        </p:cTn>
                                        <p:tgtEl>
                                          <p:spTgt spid="9">
                                            <p:txEl>
                                              <p:pRg st="2" end="2"/>
                                            </p:txEl>
                                          </p:spTgt>
                                        </p:tgtEl>
                                      </p:cBhvr>
                                      <p:to x="100000" y="100000"/>
                                    </p:animScale>
                                    <p:animScale>
                                      <p:cBhvr>
                                        <p:cTn id="51" dur="26">
                                          <p:stCondLst>
                                            <p:cond delay="1312"/>
                                          </p:stCondLst>
                                        </p:cTn>
                                        <p:tgtEl>
                                          <p:spTgt spid="9">
                                            <p:txEl>
                                              <p:pRg st="2" end="2"/>
                                            </p:txEl>
                                          </p:spTgt>
                                        </p:tgtEl>
                                      </p:cBhvr>
                                      <p:to x="100000" y="80000"/>
                                    </p:animScale>
                                    <p:animScale>
                                      <p:cBhvr>
                                        <p:cTn id="52" dur="166" decel="50000">
                                          <p:stCondLst>
                                            <p:cond delay="1338"/>
                                          </p:stCondLst>
                                        </p:cTn>
                                        <p:tgtEl>
                                          <p:spTgt spid="9">
                                            <p:txEl>
                                              <p:pRg st="2" end="2"/>
                                            </p:txEl>
                                          </p:spTgt>
                                        </p:tgtEl>
                                      </p:cBhvr>
                                      <p:to x="100000" y="100000"/>
                                    </p:animScale>
                                    <p:animScale>
                                      <p:cBhvr>
                                        <p:cTn id="53" dur="26">
                                          <p:stCondLst>
                                            <p:cond delay="1642"/>
                                          </p:stCondLst>
                                        </p:cTn>
                                        <p:tgtEl>
                                          <p:spTgt spid="9">
                                            <p:txEl>
                                              <p:pRg st="2" end="2"/>
                                            </p:txEl>
                                          </p:spTgt>
                                        </p:tgtEl>
                                      </p:cBhvr>
                                      <p:to x="100000" y="90000"/>
                                    </p:animScale>
                                    <p:animScale>
                                      <p:cBhvr>
                                        <p:cTn id="54" dur="166" decel="50000">
                                          <p:stCondLst>
                                            <p:cond delay="1668"/>
                                          </p:stCondLst>
                                        </p:cTn>
                                        <p:tgtEl>
                                          <p:spTgt spid="9">
                                            <p:txEl>
                                              <p:pRg st="2" end="2"/>
                                            </p:txEl>
                                          </p:spTgt>
                                        </p:tgtEl>
                                      </p:cBhvr>
                                      <p:to x="100000" y="100000"/>
                                    </p:animScale>
                                    <p:animScale>
                                      <p:cBhvr>
                                        <p:cTn id="55" dur="26">
                                          <p:stCondLst>
                                            <p:cond delay="1808"/>
                                          </p:stCondLst>
                                        </p:cTn>
                                        <p:tgtEl>
                                          <p:spTgt spid="9">
                                            <p:txEl>
                                              <p:pRg st="2" end="2"/>
                                            </p:txEl>
                                          </p:spTgt>
                                        </p:tgtEl>
                                      </p:cBhvr>
                                      <p:to x="100000" y="95000"/>
                                    </p:animScale>
                                    <p:animScale>
                                      <p:cBhvr>
                                        <p:cTn id="56" dur="166" decel="50000">
                                          <p:stCondLst>
                                            <p:cond delay="1834"/>
                                          </p:stCondLst>
                                        </p:cTn>
                                        <p:tgtEl>
                                          <p:spTgt spid="9">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9">
                                            <p:txEl>
                                              <p:pRg st="3" end="3"/>
                                            </p:txEl>
                                          </p:spTgt>
                                        </p:tgtEl>
                                        <p:attrNameLst>
                                          <p:attrName>style.visibility</p:attrName>
                                        </p:attrNameLst>
                                      </p:cBhvr>
                                      <p:to>
                                        <p:strVal val="visible"/>
                                      </p:to>
                                    </p:set>
                                    <p:animEffect transition="in" filter="wipe(down)">
                                      <p:cBhvr>
                                        <p:cTn id="61" dur="580">
                                          <p:stCondLst>
                                            <p:cond delay="0"/>
                                          </p:stCondLst>
                                        </p:cTn>
                                        <p:tgtEl>
                                          <p:spTgt spid="9">
                                            <p:txEl>
                                              <p:pRg st="3" end="3"/>
                                            </p:txEl>
                                          </p:spTgt>
                                        </p:tgtEl>
                                      </p:cBhvr>
                                    </p:animEffect>
                                    <p:anim calcmode="lin" valueType="num">
                                      <p:cBhvr>
                                        <p:cTn id="62" dur="1822" tmFilter="0,0; 0.14,0.36; 0.43,0.73; 0.71,0.91; 1.0,1.0">
                                          <p:stCondLst>
                                            <p:cond delay="0"/>
                                          </p:stCondLst>
                                        </p:cTn>
                                        <p:tgtEl>
                                          <p:spTgt spid="9">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9">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9">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9">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9">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9">
                                            <p:txEl>
                                              <p:pRg st="3" end="3"/>
                                            </p:txEl>
                                          </p:spTgt>
                                        </p:tgtEl>
                                      </p:cBhvr>
                                      <p:to x="100000" y="60000"/>
                                    </p:animScale>
                                    <p:animScale>
                                      <p:cBhvr>
                                        <p:cTn id="68" dur="166" decel="50000">
                                          <p:stCondLst>
                                            <p:cond delay="676"/>
                                          </p:stCondLst>
                                        </p:cTn>
                                        <p:tgtEl>
                                          <p:spTgt spid="9">
                                            <p:txEl>
                                              <p:pRg st="3" end="3"/>
                                            </p:txEl>
                                          </p:spTgt>
                                        </p:tgtEl>
                                      </p:cBhvr>
                                      <p:to x="100000" y="100000"/>
                                    </p:animScale>
                                    <p:animScale>
                                      <p:cBhvr>
                                        <p:cTn id="69" dur="26">
                                          <p:stCondLst>
                                            <p:cond delay="1312"/>
                                          </p:stCondLst>
                                        </p:cTn>
                                        <p:tgtEl>
                                          <p:spTgt spid="9">
                                            <p:txEl>
                                              <p:pRg st="3" end="3"/>
                                            </p:txEl>
                                          </p:spTgt>
                                        </p:tgtEl>
                                      </p:cBhvr>
                                      <p:to x="100000" y="80000"/>
                                    </p:animScale>
                                    <p:animScale>
                                      <p:cBhvr>
                                        <p:cTn id="70" dur="166" decel="50000">
                                          <p:stCondLst>
                                            <p:cond delay="1338"/>
                                          </p:stCondLst>
                                        </p:cTn>
                                        <p:tgtEl>
                                          <p:spTgt spid="9">
                                            <p:txEl>
                                              <p:pRg st="3" end="3"/>
                                            </p:txEl>
                                          </p:spTgt>
                                        </p:tgtEl>
                                      </p:cBhvr>
                                      <p:to x="100000" y="100000"/>
                                    </p:animScale>
                                    <p:animScale>
                                      <p:cBhvr>
                                        <p:cTn id="71" dur="26">
                                          <p:stCondLst>
                                            <p:cond delay="1642"/>
                                          </p:stCondLst>
                                        </p:cTn>
                                        <p:tgtEl>
                                          <p:spTgt spid="9">
                                            <p:txEl>
                                              <p:pRg st="3" end="3"/>
                                            </p:txEl>
                                          </p:spTgt>
                                        </p:tgtEl>
                                      </p:cBhvr>
                                      <p:to x="100000" y="90000"/>
                                    </p:animScale>
                                    <p:animScale>
                                      <p:cBhvr>
                                        <p:cTn id="72" dur="166" decel="50000">
                                          <p:stCondLst>
                                            <p:cond delay="1668"/>
                                          </p:stCondLst>
                                        </p:cTn>
                                        <p:tgtEl>
                                          <p:spTgt spid="9">
                                            <p:txEl>
                                              <p:pRg st="3" end="3"/>
                                            </p:txEl>
                                          </p:spTgt>
                                        </p:tgtEl>
                                      </p:cBhvr>
                                      <p:to x="100000" y="100000"/>
                                    </p:animScale>
                                    <p:animScale>
                                      <p:cBhvr>
                                        <p:cTn id="73" dur="26">
                                          <p:stCondLst>
                                            <p:cond delay="1808"/>
                                          </p:stCondLst>
                                        </p:cTn>
                                        <p:tgtEl>
                                          <p:spTgt spid="9">
                                            <p:txEl>
                                              <p:pRg st="3" end="3"/>
                                            </p:txEl>
                                          </p:spTgt>
                                        </p:tgtEl>
                                      </p:cBhvr>
                                      <p:to x="100000" y="95000"/>
                                    </p:animScale>
                                    <p:animScale>
                                      <p:cBhvr>
                                        <p:cTn id="74" dur="166" decel="50000">
                                          <p:stCondLst>
                                            <p:cond delay="1834"/>
                                          </p:stCondLst>
                                        </p:cTn>
                                        <p:tgtEl>
                                          <p:spTgt spid="9">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9">
                                            <p:txEl>
                                              <p:pRg st="4" end="4"/>
                                            </p:txEl>
                                          </p:spTgt>
                                        </p:tgtEl>
                                        <p:attrNameLst>
                                          <p:attrName>style.visibility</p:attrName>
                                        </p:attrNameLst>
                                      </p:cBhvr>
                                      <p:to>
                                        <p:strVal val="visible"/>
                                      </p:to>
                                    </p:set>
                                    <p:animEffect transition="in" filter="wipe(down)">
                                      <p:cBhvr>
                                        <p:cTn id="79" dur="580">
                                          <p:stCondLst>
                                            <p:cond delay="0"/>
                                          </p:stCondLst>
                                        </p:cTn>
                                        <p:tgtEl>
                                          <p:spTgt spid="9">
                                            <p:txEl>
                                              <p:pRg st="4" end="4"/>
                                            </p:txEl>
                                          </p:spTgt>
                                        </p:tgtEl>
                                      </p:cBhvr>
                                    </p:animEffect>
                                    <p:anim calcmode="lin" valueType="num">
                                      <p:cBhvr>
                                        <p:cTn id="80" dur="1822" tmFilter="0,0; 0.14,0.36; 0.43,0.73; 0.71,0.91; 1.0,1.0">
                                          <p:stCondLst>
                                            <p:cond delay="0"/>
                                          </p:stCondLst>
                                        </p:cTn>
                                        <p:tgtEl>
                                          <p:spTgt spid="9">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9">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9">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9">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9">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9">
                                            <p:txEl>
                                              <p:pRg st="4" end="4"/>
                                            </p:txEl>
                                          </p:spTgt>
                                        </p:tgtEl>
                                      </p:cBhvr>
                                      <p:to x="100000" y="60000"/>
                                    </p:animScale>
                                    <p:animScale>
                                      <p:cBhvr>
                                        <p:cTn id="86" dur="166" decel="50000">
                                          <p:stCondLst>
                                            <p:cond delay="676"/>
                                          </p:stCondLst>
                                        </p:cTn>
                                        <p:tgtEl>
                                          <p:spTgt spid="9">
                                            <p:txEl>
                                              <p:pRg st="4" end="4"/>
                                            </p:txEl>
                                          </p:spTgt>
                                        </p:tgtEl>
                                      </p:cBhvr>
                                      <p:to x="100000" y="100000"/>
                                    </p:animScale>
                                    <p:animScale>
                                      <p:cBhvr>
                                        <p:cTn id="87" dur="26">
                                          <p:stCondLst>
                                            <p:cond delay="1312"/>
                                          </p:stCondLst>
                                        </p:cTn>
                                        <p:tgtEl>
                                          <p:spTgt spid="9">
                                            <p:txEl>
                                              <p:pRg st="4" end="4"/>
                                            </p:txEl>
                                          </p:spTgt>
                                        </p:tgtEl>
                                      </p:cBhvr>
                                      <p:to x="100000" y="80000"/>
                                    </p:animScale>
                                    <p:animScale>
                                      <p:cBhvr>
                                        <p:cTn id="88" dur="166" decel="50000">
                                          <p:stCondLst>
                                            <p:cond delay="1338"/>
                                          </p:stCondLst>
                                        </p:cTn>
                                        <p:tgtEl>
                                          <p:spTgt spid="9">
                                            <p:txEl>
                                              <p:pRg st="4" end="4"/>
                                            </p:txEl>
                                          </p:spTgt>
                                        </p:tgtEl>
                                      </p:cBhvr>
                                      <p:to x="100000" y="100000"/>
                                    </p:animScale>
                                    <p:animScale>
                                      <p:cBhvr>
                                        <p:cTn id="89" dur="26">
                                          <p:stCondLst>
                                            <p:cond delay="1642"/>
                                          </p:stCondLst>
                                        </p:cTn>
                                        <p:tgtEl>
                                          <p:spTgt spid="9">
                                            <p:txEl>
                                              <p:pRg st="4" end="4"/>
                                            </p:txEl>
                                          </p:spTgt>
                                        </p:tgtEl>
                                      </p:cBhvr>
                                      <p:to x="100000" y="90000"/>
                                    </p:animScale>
                                    <p:animScale>
                                      <p:cBhvr>
                                        <p:cTn id="90" dur="166" decel="50000">
                                          <p:stCondLst>
                                            <p:cond delay="1668"/>
                                          </p:stCondLst>
                                        </p:cTn>
                                        <p:tgtEl>
                                          <p:spTgt spid="9">
                                            <p:txEl>
                                              <p:pRg st="4" end="4"/>
                                            </p:txEl>
                                          </p:spTgt>
                                        </p:tgtEl>
                                      </p:cBhvr>
                                      <p:to x="100000" y="100000"/>
                                    </p:animScale>
                                    <p:animScale>
                                      <p:cBhvr>
                                        <p:cTn id="91" dur="26">
                                          <p:stCondLst>
                                            <p:cond delay="1808"/>
                                          </p:stCondLst>
                                        </p:cTn>
                                        <p:tgtEl>
                                          <p:spTgt spid="9">
                                            <p:txEl>
                                              <p:pRg st="4" end="4"/>
                                            </p:txEl>
                                          </p:spTgt>
                                        </p:tgtEl>
                                      </p:cBhvr>
                                      <p:to x="100000" y="95000"/>
                                    </p:animScale>
                                    <p:animScale>
                                      <p:cBhvr>
                                        <p:cTn id="92" dur="166" decel="50000">
                                          <p:stCondLst>
                                            <p:cond delay="1834"/>
                                          </p:stCondLst>
                                        </p:cTn>
                                        <p:tgtEl>
                                          <p:spTgt spid="9">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9">
                                            <p:txEl>
                                              <p:pRg st="5" end="5"/>
                                            </p:txEl>
                                          </p:spTgt>
                                        </p:tgtEl>
                                        <p:attrNameLst>
                                          <p:attrName>style.visibility</p:attrName>
                                        </p:attrNameLst>
                                      </p:cBhvr>
                                      <p:to>
                                        <p:strVal val="visible"/>
                                      </p:to>
                                    </p:set>
                                    <p:animEffect transition="in" filter="wipe(down)">
                                      <p:cBhvr>
                                        <p:cTn id="97" dur="580">
                                          <p:stCondLst>
                                            <p:cond delay="0"/>
                                          </p:stCondLst>
                                        </p:cTn>
                                        <p:tgtEl>
                                          <p:spTgt spid="9">
                                            <p:txEl>
                                              <p:pRg st="5" end="5"/>
                                            </p:txEl>
                                          </p:spTgt>
                                        </p:tgtEl>
                                      </p:cBhvr>
                                    </p:animEffect>
                                    <p:anim calcmode="lin" valueType="num">
                                      <p:cBhvr>
                                        <p:cTn id="98" dur="1822" tmFilter="0,0; 0.14,0.36; 0.43,0.73; 0.71,0.91; 1.0,1.0">
                                          <p:stCondLst>
                                            <p:cond delay="0"/>
                                          </p:stCondLst>
                                        </p:cTn>
                                        <p:tgtEl>
                                          <p:spTgt spid="9">
                                            <p:txEl>
                                              <p:p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9">
                                            <p:txEl>
                                              <p:pRg st="5" end="5"/>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9">
                                            <p:txEl>
                                              <p:pRg st="5" end="5"/>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9">
                                            <p:txEl>
                                              <p:pRg st="5" end="5"/>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9">
                                            <p:txEl>
                                              <p:pRg st="5" end="5"/>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9">
                                            <p:txEl>
                                              <p:pRg st="5" end="5"/>
                                            </p:txEl>
                                          </p:spTgt>
                                        </p:tgtEl>
                                      </p:cBhvr>
                                      <p:to x="100000" y="60000"/>
                                    </p:animScale>
                                    <p:animScale>
                                      <p:cBhvr>
                                        <p:cTn id="104" dur="166" decel="50000">
                                          <p:stCondLst>
                                            <p:cond delay="676"/>
                                          </p:stCondLst>
                                        </p:cTn>
                                        <p:tgtEl>
                                          <p:spTgt spid="9">
                                            <p:txEl>
                                              <p:pRg st="5" end="5"/>
                                            </p:txEl>
                                          </p:spTgt>
                                        </p:tgtEl>
                                      </p:cBhvr>
                                      <p:to x="100000" y="100000"/>
                                    </p:animScale>
                                    <p:animScale>
                                      <p:cBhvr>
                                        <p:cTn id="105" dur="26">
                                          <p:stCondLst>
                                            <p:cond delay="1312"/>
                                          </p:stCondLst>
                                        </p:cTn>
                                        <p:tgtEl>
                                          <p:spTgt spid="9">
                                            <p:txEl>
                                              <p:pRg st="5" end="5"/>
                                            </p:txEl>
                                          </p:spTgt>
                                        </p:tgtEl>
                                      </p:cBhvr>
                                      <p:to x="100000" y="80000"/>
                                    </p:animScale>
                                    <p:animScale>
                                      <p:cBhvr>
                                        <p:cTn id="106" dur="166" decel="50000">
                                          <p:stCondLst>
                                            <p:cond delay="1338"/>
                                          </p:stCondLst>
                                        </p:cTn>
                                        <p:tgtEl>
                                          <p:spTgt spid="9">
                                            <p:txEl>
                                              <p:pRg st="5" end="5"/>
                                            </p:txEl>
                                          </p:spTgt>
                                        </p:tgtEl>
                                      </p:cBhvr>
                                      <p:to x="100000" y="100000"/>
                                    </p:animScale>
                                    <p:animScale>
                                      <p:cBhvr>
                                        <p:cTn id="107" dur="26">
                                          <p:stCondLst>
                                            <p:cond delay="1642"/>
                                          </p:stCondLst>
                                        </p:cTn>
                                        <p:tgtEl>
                                          <p:spTgt spid="9">
                                            <p:txEl>
                                              <p:pRg st="5" end="5"/>
                                            </p:txEl>
                                          </p:spTgt>
                                        </p:tgtEl>
                                      </p:cBhvr>
                                      <p:to x="100000" y="90000"/>
                                    </p:animScale>
                                    <p:animScale>
                                      <p:cBhvr>
                                        <p:cTn id="108" dur="166" decel="50000">
                                          <p:stCondLst>
                                            <p:cond delay="1668"/>
                                          </p:stCondLst>
                                        </p:cTn>
                                        <p:tgtEl>
                                          <p:spTgt spid="9">
                                            <p:txEl>
                                              <p:pRg st="5" end="5"/>
                                            </p:txEl>
                                          </p:spTgt>
                                        </p:tgtEl>
                                      </p:cBhvr>
                                      <p:to x="100000" y="100000"/>
                                    </p:animScale>
                                    <p:animScale>
                                      <p:cBhvr>
                                        <p:cTn id="109" dur="26">
                                          <p:stCondLst>
                                            <p:cond delay="1808"/>
                                          </p:stCondLst>
                                        </p:cTn>
                                        <p:tgtEl>
                                          <p:spTgt spid="9">
                                            <p:txEl>
                                              <p:pRg st="5" end="5"/>
                                            </p:txEl>
                                          </p:spTgt>
                                        </p:tgtEl>
                                      </p:cBhvr>
                                      <p:to x="100000" y="95000"/>
                                    </p:animScale>
                                    <p:animScale>
                                      <p:cBhvr>
                                        <p:cTn id="110" dur="166" decel="50000">
                                          <p:stCondLst>
                                            <p:cond delay="1834"/>
                                          </p:stCondLst>
                                        </p:cTn>
                                        <p:tgtEl>
                                          <p:spTgt spid="9">
                                            <p:txEl>
                                              <p:p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9">
                                            <p:txEl>
                                              <p:pRg st="6" end="6"/>
                                            </p:txEl>
                                          </p:spTgt>
                                        </p:tgtEl>
                                        <p:attrNameLst>
                                          <p:attrName>style.visibility</p:attrName>
                                        </p:attrNameLst>
                                      </p:cBhvr>
                                      <p:to>
                                        <p:strVal val="visible"/>
                                      </p:to>
                                    </p:set>
                                    <p:animEffect transition="in" filter="wipe(down)">
                                      <p:cBhvr>
                                        <p:cTn id="115" dur="580">
                                          <p:stCondLst>
                                            <p:cond delay="0"/>
                                          </p:stCondLst>
                                        </p:cTn>
                                        <p:tgtEl>
                                          <p:spTgt spid="9">
                                            <p:txEl>
                                              <p:pRg st="6" end="6"/>
                                            </p:txEl>
                                          </p:spTgt>
                                        </p:tgtEl>
                                      </p:cBhvr>
                                    </p:animEffect>
                                    <p:anim calcmode="lin" valueType="num">
                                      <p:cBhvr>
                                        <p:cTn id="116" dur="1822" tmFilter="0,0; 0.14,0.36; 0.43,0.73; 0.71,0.91; 1.0,1.0">
                                          <p:stCondLst>
                                            <p:cond delay="0"/>
                                          </p:stCondLst>
                                        </p:cTn>
                                        <p:tgtEl>
                                          <p:spTgt spid="9">
                                            <p:txEl>
                                              <p:p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9">
                                            <p:txEl>
                                              <p:pRg st="6" end="6"/>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9">
                                            <p:txEl>
                                              <p:pRg st="6" end="6"/>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9">
                                            <p:txEl>
                                              <p:pRg st="6" end="6"/>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9">
                                            <p:txEl>
                                              <p:pRg st="6" end="6"/>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9">
                                            <p:txEl>
                                              <p:pRg st="6" end="6"/>
                                            </p:txEl>
                                          </p:spTgt>
                                        </p:tgtEl>
                                      </p:cBhvr>
                                      <p:to x="100000" y="60000"/>
                                    </p:animScale>
                                    <p:animScale>
                                      <p:cBhvr>
                                        <p:cTn id="122" dur="166" decel="50000">
                                          <p:stCondLst>
                                            <p:cond delay="676"/>
                                          </p:stCondLst>
                                        </p:cTn>
                                        <p:tgtEl>
                                          <p:spTgt spid="9">
                                            <p:txEl>
                                              <p:pRg st="6" end="6"/>
                                            </p:txEl>
                                          </p:spTgt>
                                        </p:tgtEl>
                                      </p:cBhvr>
                                      <p:to x="100000" y="100000"/>
                                    </p:animScale>
                                    <p:animScale>
                                      <p:cBhvr>
                                        <p:cTn id="123" dur="26">
                                          <p:stCondLst>
                                            <p:cond delay="1312"/>
                                          </p:stCondLst>
                                        </p:cTn>
                                        <p:tgtEl>
                                          <p:spTgt spid="9">
                                            <p:txEl>
                                              <p:pRg st="6" end="6"/>
                                            </p:txEl>
                                          </p:spTgt>
                                        </p:tgtEl>
                                      </p:cBhvr>
                                      <p:to x="100000" y="80000"/>
                                    </p:animScale>
                                    <p:animScale>
                                      <p:cBhvr>
                                        <p:cTn id="124" dur="166" decel="50000">
                                          <p:stCondLst>
                                            <p:cond delay="1338"/>
                                          </p:stCondLst>
                                        </p:cTn>
                                        <p:tgtEl>
                                          <p:spTgt spid="9">
                                            <p:txEl>
                                              <p:pRg st="6" end="6"/>
                                            </p:txEl>
                                          </p:spTgt>
                                        </p:tgtEl>
                                      </p:cBhvr>
                                      <p:to x="100000" y="100000"/>
                                    </p:animScale>
                                    <p:animScale>
                                      <p:cBhvr>
                                        <p:cTn id="125" dur="26">
                                          <p:stCondLst>
                                            <p:cond delay="1642"/>
                                          </p:stCondLst>
                                        </p:cTn>
                                        <p:tgtEl>
                                          <p:spTgt spid="9">
                                            <p:txEl>
                                              <p:pRg st="6" end="6"/>
                                            </p:txEl>
                                          </p:spTgt>
                                        </p:tgtEl>
                                      </p:cBhvr>
                                      <p:to x="100000" y="90000"/>
                                    </p:animScale>
                                    <p:animScale>
                                      <p:cBhvr>
                                        <p:cTn id="126" dur="166" decel="50000">
                                          <p:stCondLst>
                                            <p:cond delay="1668"/>
                                          </p:stCondLst>
                                        </p:cTn>
                                        <p:tgtEl>
                                          <p:spTgt spid="9">
                                            <p:txEl>
                                              <p:pRg st="6" end="6"/>
                                            </p:txEl>
                                          </p:spTgt>
                                        </p:tgtEl>
                                      </p:cBhvr>
                                      <p:to x="100000" y="100000"/>
                                    </p:animScale>
                                    <p:animScale>
                                      <p:cBhvr>
                                        <p:cTn id="127" dur="26">
                                          <p:stCondLst>
                                            <p:cond delay="1808"/>
                                          </p:stCondLst>
                                        </p:cTn>
                                        <p:tgtEl>
                                          <p:spTgt spid="9">
                                            <p:txEl>
                                              <p:pRg st="6" end="6"/>
                                            </p:txEl>
                                          </p:spTgt>
                                        </p:tgtEl>
                                      </p:cBhvr>
                                      <p:to x="100000" y="95000"/>
                                    </p:animScale>
                                    <p:animScale>
                                      <p:cBhvr>
                                        <p:cTn id="128" dur="166" decel="50000">
                                          <p:stCondLst>
                                            <p:cond delay="1834"/>
                                          </p:stCondLst>
                                        </p:cTn>
                                        <p:tgtEl>
                                          <p:spTgt spid="9">
                                            <p:txEl>
                                              <p:p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9">
                                            <p:txEl>
                                              <p:pRg st="7" end="7"/>
                                            </p:txEl>
                                          </p:spTgt>
                                        </p:tgtEl>
                                        <p:attrNameLst>
                                          <p:attrName>style.visibility</p:attrName>
                                        </p:attrNameLst>
                                      </p:cBhvr>
                                      <p:to>
                                        <p:strVal val="visible"/>
                                      </p:to>
                                    </p:set>
                                    <p:animEffect transition="in" filter="wipe(down)">
                                      <p:cBhvr>
                                        <p:cTn id="133" dur="580">
                                          <p:stCondLst>
                                            <p:cond delay="0"/>
                                          </p:stCondLst>
                                        </p:cTn>
                                        <p:tgtEl>
                                          <p:spTgt spid="9">
                                            <p:txEl>
                                              <p:pRg st="7" end="7"/>
                                            </p:txEl>
                                          </p:spTgt>
                                        </p:tgtEl>
                                      </p:cBhvr>
                                    </p:animEffect>
                                    <p:anim calcmode="lin" valueType="num">
                                      <p:cBhvr>
                                        <p:cTn id="134" dur="1822" tmFilter="0,0; 0.14,0.36; 0.43,0.73; 0.71,0.91; 1.0,1.0">
                                          <p:stCondLst>
                                            <p:cond delay="0"/>
                                          </p:stCondLst>
                                        </p:cTn>
                                        <p:tgtEl>
                                          <p:spTgt spid="9">
                                            <p:txEl>
                                              <p:p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9">
                                            <p:txEl>
                                              <p:pRg st="7" end="7"/>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9">
                                            <p:txEl>
                                              <p:pRg st="7" end="7"/>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9">
                                            <p:txEl>
                                              <p:pRg st="7" end="7"/>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9">
                                            <p:txEl>
                                              <p:pRg st="7" end="7"/>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9">
                                            <p:txEl>
                                              <p:pRg st="7" end="7"/>
                                            </p:txEl>
                                          </p:spTgt>
                                        </p:tgtEl>
                                      </p:cBhvr>
                                      <p:to x="100000" y="60000"/>
                                    </p:animScale>
                                    <p:animScale>
                                      <p:cBhvr>
                                        <p:cTn id="140" dur="166" decel="50000">
                                          <p:stCondLst>
                                            <p:cond delay="676"/>
                                          </p:stCondLst>
                                        </p:cTn>
                                        <p:tgtEl>
                                          <p:spTgt spid="9">
                                            <p:txEl>
                                              <p:pRg st="7" end="7"/>
                                            </p:txEl>
                                          </p:spTgt>
                                        </p:tgtEl>
                                      </p:cBhvr>
                                      <p:to x="100000" y="100000"/>
                                    </p:animScale>
                                    <p:animScale>
                                      <p:cBhvr>
                                        <p:cTn id="141" dur="26">
                                          <p:stCondLst>
                                            <p:cond delay="1312"/>
                                          </p:stCondLst>
                                        </p:cTn>
                                        <p:tgtEl>
                                          <p:spTgt spid="9">
                                            <p:txEl>
                                              <p:pRg st="7" end="7"/>
                                            </p:txEl>
                                          </p:spTgt>
                                        </p:tgtEl>
                                      </p:cBhvr>
                                      <p:to x="100000" y="80000"/>
                                    </p:animScale>
                                    <p:animScale>
                                      <p:cBhvr>
                                        <p:cTn id="142" dur="166" decel="50000">
                                          <p:stCondLst>
                                            <p:cond delay="1338"/>
                                          </p:stCondLst>
                                        </p:cTn>
                                        <p:tgtEl>
                                          <p:spTgt spid="9">
                                            <p:txEl>
                                              <p:pRg st="7" end="7"/>
                                            </p:txEl>
                                          </p:spTgt>
                                        </p:tgtEl>
                                      </p:cBhvr>
                                      <p:to x="100000" y="100000"/>
                                    </p:animScale>
                                    <p:animScale>
                                      <p:cBhvr>
                                        <p:cTn id="143" dur="26">
                                          <p:stCondLst>
                                            <p:cond delay="1642"/>
                                          </p:stCondLst>
                                        </p:cTn>
                                        <p:tgtEl>
                                          <p:spTgt spid="9">
                                            <p:txEl>
                                              <p:pRg st="7" end="7"/>
                                            </p:txEl>
                                          </p:spTgt>
                                        </p:tgtEl>
                                      </p:cBhvr>
                                      <p:to x="100000" y="90000"/>
                                    </p:animScale>
                                    <p:animScale>
                                      <p:cBhvr>
                                        <p:cTn id="144" dur="166" decel="50000">
                                          <p:stCondLst>
                                            <p:cond delay="1668"/>
                                          </p:stCondLst>
                                        </p:cTn>
                                        <p:tgtEl>
                                          <p:spTgt spid="9">
                                            <p:txEl>
                                              <p:pRg st="7" end="7"/>
                                            </p:txEl>
                                          </p:spTgt>
                                        </p:tgtEl>
                                      </p:cBhvr>
                                      <p:to x="100000" y="100000"/>
                                    </p:animScale>
                                    <p:animScale>
                                      <p:cBhvr>
                                        <p:cTn id="145" dur="26">
                                          <p:stCondLst>
                                            <p:cond delay="1808"/>
                                          </p:stCondLst>
                                        </p:cTn>
                                        <p:tgtEl>
                                          <p:spTgt spid="9">
                                            <p:txEl>
                                              <p:pRg st="7" end="7"/>
                                            </p:txEl>
                                          </p:spTgt>
                                        </p:tgtEl>
                                      </p:cBhvr>
                                      <p:to x="100000" y="95000"/>
                                    </p:animScale>
                                    <p:animScale>
                                      <p:cBhvr>
                                        <p:cTn id="146" dur="166" decel="50000">
                                          <p:stCondLst>
                                            <p:cond delay="1834"/>
                                          </p:stCondLst>
                                        </p:cTn>
                                        <p:tgtEl>
                                          <p:spTgt spid="9">
                                            <p:txEl>
                                              <p:p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9">
                                            <p:txEl>
                                              <p:pRg st="8" end="8"/>
                                            </p:txEl>
                                          </p:spTgt>
                                        </p:tgtEl>
                                        <p:attrNameLst>
                                          <p:attrName>style.visibility</p:attrName>
                                        </p:attrNameLst>
                                      </p:cBhvr>
                                      <p:to>
                                        <p:strVal val="visible"/>
                                      </p:to>
                                    </p:set>
                                    <p:animEffect transition="in" filter="wipe(down)">
                                      <p:cBhvr>
                                        <p:cTn id="151" dur="580">
                                          <p:stCondLst>
                                            <p:cond delay="0"/>
                                          </p:stCondLst>
                                        </p:cTn>
                                        <p:tgtEl>
                                          <p:spTgt spid="9">
                                            <p:txEl>
                                              <p:pRg st="8" end="8"/>
                                            </p:txEl>
                                          </p:spTgt>
                                        </p:tgtEl>
                                      </p:cBhvr>
                                    </p:animEffect>
                                    <p:anim calcmode="lin" valueType="num">
                                      <p:cBhvr>
                                        <p:cTn id="152" dur="1822" tmFilter="0,0; 0.14,0.36; 0.43,0.73; 0.71,0.91; 1.0,1.0">
                                          <p:stCondLst>
                                            <p:cond delay="0"/>
                                          </p:stCondLst>
                                        </p:cTn>
                                        <p:tgtEl>
                                          <p:spTgt spid="9">
                                            <p:txEl>
                                              <p:p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9">
                                            <p:txEl>
                                              <p:pRg st="8" end="8"/>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9">
                                            <p:txEl>
                                              <p:pRg st="8" end="8"/>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9">
                                            <p:txEl>
                                              <p:pRg st="8" end="8"/>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9">
                                            <p:txEl>
                                              <p:pRg st="8" end="8"/>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9">
                                            <p:txEl>
                                              <p:pRg st="8" end="8"/>
                                            </p:txEl>
                                          </p:spTgt>
                                        </p:tgtEl>
                                      </p:cBhvr>
                                      <p:to x="100000" y="60000"/>
                                    </p:animScale>
                                    <p:animScale>
                                      <p:cBhvr>
                                        <p:cTn id="158" dur="166" decel="50000">
                                          <p:stCondLst>
                                            <p:cond delay="676"/>
                                          </p:stCondLst>
                                        </p:cTn>
                                        <p:tgtEl>
                                          <p:spTgt spid="9">
                                            <p:txEl>
                                              <p:pRg st="8" end="8"/>
                                            </p:txEl>
                                          </p:spTgt>
                                        </p:tgtEl>
                                      </p:cBhvr>
                                      <p:to x="100000" y="100000"/>
                                    </p:animScale>
                                    <p:animScale>
                                      <p:cBhvr>
                                        <p:cTn id="159" dur="26">
                                          <p:stCondLst>
                                            <p:cond delay="1312"/>
                                          </p:stCondLst>
                                        </p:cTn>
                                        <p:tgtEl>
                                          <p:spTgt spid="9">
                                            <p:txEl>
                                              <p:pRg st="8" end="8"/>
                                            </p:txEl>
                                          </p:spTgt>
                                        </p:tgtEl>
                                      </p:cBhvr>
                                      <p:to x="100000" y="80000"/>
                                    </p:animScale>
                                    <p:animScale>
                                      <p:cBhvr>
                                        <p:cTn id="160" dur="166" decel="50000">
                                          <p:stCondLst>
                                            <p:cond delay="1338"/>
                                          </p:stCondLst>
                                        </p:cTn>
                                        <p:tgtEl>
                                          <p:spTgt spid="9">
                                            <p:txEl>
                                              <p:pRg st="8" end="8"/>
                                            </p:txEl>
                                          </p:spTgt>
                                        </p:tgtEl>
                                      </p:cBhvr>
                                      <p:to x="100000" y="100000"/>
                                    </p:animScale>
                                    <p:animScale>
                                      <p:cBhvr>
                                        <p:cTn id="161" dur="26">
                                          <p:stCondLst>
                                            <p:cond delay="1642"/>
                                          </p:stCondLst>
                                        </p:cTn>
                                        <p:tgtEl>
                                          <p:spTgt spid="9">
                                            <p:txEl>
                                              <p:pRg st="8" end="8"/>
                                            </p:txEl>
                                          </p:spTgt>
                                        </p:tgtEl>
                                      </p:cBhvr>
                                      <p:to x="100000" y="90000"/>
                                    </p:animScale>
                                    <p:animScale>
                                      <p:cBhvr>
                                        <p:cTn id="162" dur="166" decel="50000">
                                          <p:stCondLst>
                                            <p:cond delay="1668"/>
                                          </p:stCondLst>
                                        </p:cTn>
                                        <p:tgtEl>
                                          <p:spTgt spid="9">
                                            <p:txEl>
                                              <p:pRg st="8" end="8"/>
                                            </p:txEl>
                                          </p:spTgt>
                                        </p:tgtEl>
                                      </p:cBhvr>
                                      <p:to x="100000" y="100000"/>
                                    </p:animScale>
                                    <p:animScale>
                                      <p:cBhvr>
                                        <p:cTn id="163" dur="26">
                                          <p:stCondLst>
                                            <p:cond delay="1808"/>
                                          </p:stCondLst>
                                        </p:cTn>
                                        <p:tgtEl>
                                          <p:spTgt spid="9">
                                            <p:txEl>
                                              <p:pRg st="8" end="8"/>
                                            </p:txEl>
                                          </p:spTgt>
                                        </p:tgtEl>
                                      </p:cBhvr>
                                      <p:to x="100000" y="95000"/>
                                    </p:animScale>
                                    <p:animScale>
                                      <p:cBhvr>
                                        <p:cTn id="164" dur="166" decel="50000">
                                          <p:stCondLst>
                                            <p:cond delay="1834"/>
                                          </p:stCondLst>
                                        </p:cTn>
                                        <p:tgtEl>
                                          <p:spTgt spid="9">
                                            <p:txEl>
                                              <p:p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9">
                                            <p:txEl>
                                              <p:pRg st="9" end="9"/>
                                            </p:txEl>
                                          </p:spTgt>
                                        </p:tgtEl>
                                        <p:attrNameLst>
                                          <p:attrName>style.visibility</p:attrName>
                                        </p:attrNameLst>
                                      </p:cBhvr>
                                      <p:to>
                                        <p:strVal val="visible"/>
                                      </p:to>
                                    </p:set>
                                    <p:animEffect transition="in" filter="wipe(down)">
                                      <p:cBhvr>
                                        <p:cTn id="169" dur="580">
                                          <p:stCondLst>
                                            <p:cond delay="0"/>
                                          </p:stCondLst>
                                        </p:cTn>
                                        <p:tgtEl>
                                          <p:spTgt spid="9">
                                            <p:txEl>
                                              <p:pRg st="9" end="9"/>
                                            </p:txEl>
                                          </p:spTgt>
                                        </p:tgtEl>
                                      </p:cBhvr>
                                    </p:animEffect>
                                    <p:anim calcmode="lin" valueType="num">
                                      <p:cBhvr>
                                        <p:cTn id="170" dur="1822" tmFilter="0,0; 0.14,0.36; 0.43,0.73; 0.71,0.91; 1.0,1.0">
                                          <p:stCondLst>
                                            <p:cond delay="0"/>
                                          </p:stCondLst>
                                        </p:cTn>
                                        <p:tgtEl>
                                          <p:spTgt spid="9">
                                            <p:txEl>
                                              <p:p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9">
                                            <p:txEl>
                                              <p:pRg st="9" end="9"/>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9">
                                            <p:txEl>
                                              <p:pRg st="9" end="9"/>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9">
                                            <p:txEl>
                                              <p:pRg st="9" end="9"/>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9">
                                            <p:txEl>
                                              <p:pRg st="9" end="9"/>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9">
                                            <p:txEl>
                                              <p:pRg st="9" end="9"/>
                                            </p:txEl>
                                          </p:spTgt>
                                        </p:tgtEl>
                                      </p:cBhvr>
                                      <p:to x="100000" y="60000"/>
                                    </p:animScale>
                                    <p:animScale>
                                      <p:cBhvr>
                                        <p:cTn id="176" dur="166" decel="50000">
                                          <p:stCondLst>
                                            <p:cond delay="676"/>
                                          </p:stCondLst>
                                        </p:cTn>
                                        <p:tgtEl>
                                          <p:spTgt spid="9">
                                            <p:txEl>
                                              <p:pRg st="9" end="9"/>
                                            </p:txEl>
                                          </p:spTgt>
                                        </p:tgtEl>
                                      </p:cBhvr>
                                      <p:to x="100000" y="100000"/>
                                    </p:animScale>
                                    <p:animScale>
                                      <p:cBhvr>
                                        <p:cTn id="177" dur="26">
                                          <p:stCondLst>
                                            <p:cond delay="1312"/>
                                          </p:stCondLst>
                                        </p:cTn>
                                        <p:tgtEl>
                                          <p:spTgt spid="9">
                                            <p:txEl>
                                              <p:pRg st="9" end="9"/>
                                            </p:txEl>
                                          </p:spTgt>
                                        </p:tgtEl>
                                      </p:cBhvr>
                                      <p:to x="100000" y="80000"/>
                                    </p:animScale>
                                    <p:animScale>
                                      <p:cBhvr>
                                        <p:cTn id="178" dur="166" decel="50000">
                                          <p:stCondLst>
                                            <p:cond delay="1338"/>
                                          </p:stCondLst>
                                        </p:cTn>
                                        <p:tgtEl>
                                          <p:spTgt spid="9">
                                            <p:txEl>
                                              <p:pRg st="9" end="9"/>
                                            </p:txEl>
                                          </p:spTgt>
                                        </p:tgtEl>
                                      </p:cBhvr>
                                      <p:to x="100000" y="100000"/>
                                    </p:animScale>
                                    <p:animScale>
                                      <p:cBhvr>
                                        <p:cTn id="179" dur="26">
                                          <p:stCondLst>
                                            <p:cond delay="1642"/>
                                          </p:stCondLst>
                                        </p:cTn>
                                        <p:tgtEl>
                                          <p:spTgt spid="9">
                                            <p:txEl>
                                              <p:pRg st="9" end="9"/>
                                            </p:txEl>
                                          </p:spTgt>
                                        </p:tgtEl>
                                      </p:cBhvr>
                                      <p:to x="100000" y="90000"/>
                                    </p:animScale>
                                    <p:animScale>
                                      <p:cBhvr>
                                        <p:cTn id="180" dur="166" decel="50000">
                                          <p:stCondLst>
                                            <p:cond delay="1668"/>
                                          </p:stCondLst>
                                        </p:cTn>
                                        <p:tgtEl>
                                          <p:spTgt spid="9">
                                            <p:txEl>
                                              <p:pRg st="9" end="9"/>
                                            </p:txEl>
                                          </p:spTgt>
                                        </p:tgtEl>
                                      </p:cBhvr>
                                      <p:to x="100000" y="100000"/>
                                    </p:animScale>
                                    <p:animScale>
                                      <p:cBhvr>
                                        <p:cTn id="181" dur="26">
                                          <p:stCondLst>
                                            <p:cond delay="1808"/>
                                          </p:stCondLst>
                                        </p:cTn>
                                        <p:tgtEl>
                                          <p:spTgt spid="9">
                                            <p:txEl>
                                              <p:pRg st="9" end="9"/>
                                            </p:txEl>
                                          </p:spTgt>
                                        </p:tgtEl>
                                      </p:cBhvr>
                                      <p:to x="100000" y="95000"/>
                                    </p:animScale>
                                    <p:animScale>
                                      <p:cBhvr>
                                        <p:cTn id="182" dur="166" decel="50000">
                                          <p:stCondLst>
                                            <p:cond delay="1834"/>
                                          </p:stCondLst>
                                        </p:cTn>
                                        <p:tgtEl>
                                          <p:spTgt spid="9">
                                            <p:txEl>
                                              <p:p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9">
                                            <p:txEl>
                                              <p:pRg st="10" end="10"/>
                                            </p:txEl>
                                          </p:spTgt>
                                        </p:tgtEl>
                                        <p:attrNameLst>
                                          <p:attrName>style.visibility</p:attrName>
                                        </p:attrNameLst>
                                      </p:cBhvr>
                                      <p:to>
                                        <p:strVal val="visible"/>
                                      </p:to>
                                    </p:set>
                                    <p:animEffect transition="in" filter="wipe(down)">
                                      <p:cBhvr>
                                        <p:cTn id="187" dur="580">
                                          <p:stCondLst>
                                            <p:cond delay="0"/>
                                          </p:stCondLst>
                                        </p:cTn>
                                        <p:tgtEl>
                                          <p:spTgt spid="9">
                                            <p:txEl>
                                              <p:pRg st="10" end="10"/>
                                            </p:txEl>
                                          </p:spTgt>
                                        </p:tgtEl>
                                      </p:cBhvr>
                                    </p:animEffect>
                                    <p:anim calcmode="lin" valueType="num">
                                      <p:cBhvr>
                                        <p:cTn id="188" dur="1822" tmFilter="0,0; 0.14,0.36; 0.43,0.73; 0.71,0.91; 1.0,1.0">
                                          <p:stCondLst>
                                            <p:cond delay="0"/>
                                          </p:stCondLst>
                                        </p:cTn>
                                        <p:tgtEl>
                                          <p:spTgt spid="9">
                                            <p:txEl>
                                              <p:p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9">
                                            <p:txEl>
                                              <p:pRg st="10" end="10"/>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9">
                                            <p:txEl>
                                              <p:pRg st="10" end="10"/>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9">
                                            <p:txEl>
                                              <p:pRg st="10" end="10"/>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9">
                                            <p:txEl>
                                              <p:pRg st="10" end="10"/>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9">
                                            <p:txEl>
                                              <p:pRg st="10" end="10"/>
                                            </p:txEl>
                                          </p:spTgt>
                                        </p:tgtEl>
                                      </p:cBhvr>
                                      <p:to x="100000" y="60000"/>
                                    </p:animScale>
                                    <p:animScale>
                                      <p:cBhvr>
                                        <p:cTn id="194" dur="166" decel="50000">
                                          <p:stCondLst>
                                            <p:cond delay="676"/>
                                          </p:stCondLst>
                                        </p:cTn>
                                        <p:tgtEl>
                                          <p:spTgt spid="9">
                                            <p:txEl>
                                              <p:pRg st="10" end="10"/>
                                            </p:txEl>
                                          </p:spTgt>
                                        </p:tgtEl>
                                      </p:cBhvr>
                                      <p:to x="100000" y="100000"/>
                                    </p:animScale>
                                    <p:animScale>
                                      <p:cBhvr>
                                        <p:cTn id="195" dur="26">
                                          <p:stCondLst>
                                            <p:cond delay="1312"/>
                                          </p:stCondLst>
                                        </p:cTn>
                                        <p:tgtEl>
                                          <p:spTgt spid="9">
                                            <p:txEl>
                                              <p:pRg st="10" end="10"/>
                                            </p:txEl>
                                          </p:spTgt>
                                        </p:tgtEl>
                                      </p:cBhvr>
                                      <p:to x="100000" y="80000"/>
                                    </p:animScale>
                                    <p:animScale>
                                      <p:cBhvr>
                                        <p:cTn id="196" dur="166" decel="50000">
                                          <p:stCondLst>
                                            <p:cond delay="1338"/>
                                          </p:stCondLst>
                                        </p:cTn>
                                        <p:tgtEl>
                                          <p:spTgt spid="9">
                                            <p:txEl>
                                              <p:pRg st="10" end="10"/>
                                            </p:txEl>
                                          </p:spTgt>
                                        </p:tgtEl>
                                      </p:cBhvr>
                                      <p:to x="100000" y="100000"/>
                                    </p:animScale>
                                    <p:animScale>
                                      <p:cBhvr>
                                        <p:cTn id="197" dur="26">
                                          <p:stCondLst>
                                            <p:cond delay="1642"/>
                                          </p:stCondLst>
                                        </p:cTn>
                                        <p:tgtEl>
                                          <p:spTgt spid="9">
                                            <p:txEl>
                                              <p:pRg st="10" end="10"/>
                                            </p:txEl>
                                          </p:spTgt>
                                        </p:tgtEl>
                                      </p:cBhvr>
                                      <p:to x="100000" y="90000"/>
                                    </p:animScale>
                                    <p:animScale>
                                      <p:cBhvr>
                                        <p:cTn id="198" dur="166" decel="50000">
                                          <p:stCondLst>
                                            <p:cond delay="1668"/>
                                          </p:stCondLst>
                                        </p:cTn>
                                        <p:tgtEl>
                                          <p:spTgt spid="9">
                                            <p:txEl>
                                              <p:pRg st="10" end="10"/>
                                            </p:txEl>
                                          </p:spTgt>
                                        </p:tgtEl>
                                      </p:cBhvr>
                                      <p:to x="100000" y="100000"/>
                                    </p:animScale>
                                    <p:animScale>
                                      <p:cBhvr>
                                        <p:cTn id="199" dur="26">
                                          <p:stCondLst>
                                            <p:cond delay="1808"/>
                                          </p:stCondLst>
                                        </p:cTn>
                                        <p:tgtEl>
                                          <p:spTgt spid="9">
                                            <p:txEl>
                                              <p:pRg st="10" end="10"/>
                                            </p:txEl>
                                          </p:spTgt>
                                        </p:tgtEl>
                                      </p:cBhvr>
                                      <p:to x="100000" y="95000"/>
                                    </p:animScale>
                                    <p:animScale>
                                      <p:cBhvr>
                                        <p:cTn id="200" dur="166" decel="50000">
                                          <p:stCondLst>
                                            <p:cond delay="1834"/>
                                          </p:stCondLst>
                                        </p:cTn>
                                        <p:tgtEl>
                                          <p:spTgt spid="9">
                                            <p:txEl>
                                              <p:p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grpId="0" nodeType="clickEffect">
                                  <p:stCondLst>
                                    <p:cond delay="0"/>
                                  </p:stCondLst>
                                  <p:childTnLst>
                                    <p:set>
                                      <p:cBhvr>
                                        <p:cTn id="204" dur="1" fill="hold">
                                          <p:stCondLst>
                                            <p:cond delay="0"/>
                                          </p:stCondLst>
                                        </p:cTn>
                                        <p:tgtEl>
                                          <p:spTgt spid="9">
                                            <p:txEl>
                                              <p:pRg st="11" end="11"/>
                                            </p:txEl>
                                          </p:spTgt>
                                        </p:tgtEl>
                                        <p:attrNameLst>
                                          <p:attrName>style.visibility</p:attrName>
                                        </p:attrNameLst>
                                      </p:cBhvr>
                                      <p:to>
                                        <p:strVal val="visible"/>
                                      </p:to>
                                    </p:set>
                                    <p:animEffect transition="in" filter="wipe(down)">
                                      <p:cBhvr>
                                        <p:cTn id="205" dur="580">
                                          <p:stCondLst>
                                            <p:cond delay="0"/>
                                          </p:stCondLst>
                                        </p:cTn>
                                        <p:tgtEl>
                                          <p:spTgt spid="9">
                                            <p:txEl>
                                              <p:pRg st="11" end="11"/>
                                            </p:txEl>
                                          </p:spTgt>
                                        </p:tgtEl>
                                      </p:cBhvr>
                                    </p:animEffect>
                                    <p:anim calcmode="lin" valueType="num">
                                      <p:cBhvr>
                                        <p:cTn id="206" dur="1822" tmFilter="0,0; 0.14,0.36; 0.43,0.73; 0.71,0.91; 1.0,1.0">
                                          <p:stCondLst>
                                            <p:cond delay="0"/>
                                          </p:stCondLst>
                                        </p:cTn>
                                        <p:tgtEl>
                                          <p:spTgt spid="9">
                                            <p:txEl>
                                              <p:p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9">
                                            <p:txEl>
                                              <p:pRg st="11" end="11"/>
                                            </p:txEl>
                                          </p:spTgt>
                                        </p:tgtEl>
                                        <p:attrNameLst>
                                          <p:attrName>ppt_y</p:attrName>
                                        </p:attrNameLst>
                                      </p:cBhvr>
                                      <p:tavLst>
                                        <p:tav tm="0" fmla="#ppt_y-sin(pi*$)/3">
                                          <p:val>
                                            <p:fltVal val="0.5"/>
                                          </p:val>
                                        </p:tav>
                                        <p:tav tm="100000">
                                          <p:val>
                                            <p:fltVal val="1"/>
                                          </p:val>
                                        </p:tav>
                                      </p:tavLst>
                                    </p:anim>
                                    <p:anim calcmode="lin" valueType="num">
                                      <p:cBhvr>
                                        <p:cTn id="208" dur="664" tmFilter="0, 0; 0.125,0.2665; 0.25,0.4; 0.375,0.465; 0.5,0.5;  0.625,0.535; 0.75,0.6; 0.875,0.7335; 1,1">
                                          <p:stCondLst>
                                            <p:cond delay="664"/>
                                          </p:stCondLst>
                                        </p:cTn>
                                        <p:tgtEl>
                                          <p:spTgt spid="9">
                                            <p:txEl>
                                              <p:pRg st="11" end="11"/>
                                            </p:txEl>
                                          </p:spTgt>
                                        </p:tgtEl>
                                        <p:attrNameLst>
                                          <p:attrName>ppt_y</p:attrName>
                                        </p:attrNameLst>
                                      </p:cBhvr>
                                      <p:tavLst>
                                        <p:tav tm="0" fmla="#ppt_y-sin(pi*$)/9">
                                          <p:val>
                                            <p:fltVal val="0"/>
                                          </p:val>
                                        </p:tav>
                                        <p:tav tm="100000">
                                          <p:val>
                                            <p:fltVal val="1"/>
                                          </p:val>
                                        </p:tav>
                                      </p:tavLst>
                                    </p:anim>
                                    <p:anim calcmode="lin" valueType="num">
                                      <p:cBhvr>
                                        <p:cTn id="209" dur="332" tmFilter="0, 0; 0.125,0.2665; 0.25,0.4; 0.375,0.465; 0.5,0.5;  0.625,0.535; 0.75,0.6; 0.875,0.7335; 1,1">
                                          <p:stCondLst>
                                            <p:cond delay="1324"/>
                                          </p:stCondLst>
                                        </p:cTn>
                                        <p:tgtEl>
                                          <p:spTgt spid="9">
                                            <p:txEl>
                                              <p:pRg st="11" end="11"/>
                                            </p:txEl>
                                          </p:spTgt>
                                        </p:tgtEl>
                                        <p:attrNameLst>
                                          <p:attrName>ppt_y</p:attrName>
                                        </p:attrNameLst>
                                      </p:cBhvr>
                                      <p:tavLst>
                                        <p:tav tm="0" fmla="#ppt_y-sin(pi*$)/27">
                                          <p:val>
                                            <p:fltVal val="0"/>
                                          </p:val>
                                        </p:tav>
                                        <p:tav tm="100000">
                                          <p:val>
                                            <p:fltVal val="1"/>
                                          </p:val>
                                        </p:tav>
                                      </p:tavLst>
                                    </p:anim>
                                    <p:anim calcmode="lin" valueType="num">
                                      <p:cBhvr>
                                        <p:cTn id="210" dur="164" tmFilter="0, 0; 0.125,0.2665; 0.25,0.4; 0.375,0.465; 0.5,0.5;  0.625,0.535; 0.75,0.6; 0.875,0.7335; 1,1">
                                          <p:stCondLst>
                                            <p:cond delay="1656"/>
                                          </p:stCondLst>
                                        </p:cTn>
                                        <p:tgtEl>
                                          <p:spTgt spid="9">
                                            <p:txEl>
                                              <p:pRg st="11" end="11"/>
                                            </p:txEl>
                                          </p:spTgt>
                                        </p:tgtEl>
                                        <p:attrNameLst>
                                          <p:attrName>ppt_y</p:attrName>
                                        </p:attrNameLst>
                                      </p:cBhvr>
                                      <p:tavLst>
                                        <p:tav tm="0" fmla="#ppt_y-sin(pi*$)/81">
                                          <p:val>
                                            <p:fltVal val="0"/>
                                          </p:val>
                                        </p:tav>
                                        <p:tav tm="100000">
                                          <p:val>
                                            <p:fltVal val="1"/>
                                          </p:val>
                                        </p:tav>
                                      </p:tavLst>
                                    </p:anim>
                                    <p:animScale>
                                      <p:cBhvr>
                                        <p:cTn id="211" dur="26">
                                          <p:stCondLst>
                                            <p:cond delay="650"/>
                                          </p:stCondLst>
                                        </p:cTn>
                                        <p:tgtEl>
                                          <p:spTgt spid="9">
                                            <p:txEl>
                                              <p:pRg st="11" end="11"/>
                                            </p:txEl>
                                          </p:spTgt>
                                        </p:tgtEl>
                                      </p:cBhvr>
                                      <p:to x="100000" y="60000"/>
                                    </p:animScale>
                                    <p:animScale>
                                      <p:cBhvr>
                                        <p:cTn id="212" dur="166" decel="50000">
                                          <p:stCondLst>
                                            <p:cond delay="676"/>
                                          </p:stCondLst>
                                        </p:cTn>
                                        <p:tgtEl>
                                          <p:spTgt spid="9">
                                            <p:txEl>
                                              <p:pRg st="11" end="11"/>
                                            </p:txEl>
                                          </p:spTgt>
                                        </p:tgtEl>
                                      </p:cBhvr>
                                      <p:to x="100000" y="100000"/>
                                    </p:animScale>
                                    <p:animScale>
                                      <p:cBhvr>
                                        <p:cTn id="213" dur="26">
                                          <p:stCondLst>
                                            <p:cond delay="1312"/>
                                          </p:stCondLst>
                                        </p:cTn>
                                        <p:tgtEl>
                                          <p:spTgt spid="9">
                                            <p:txEl>
                                              <p:pRg st="11" end="11"/>
                                            </p:txEl>
                                          </p:spTgt>
                                        </p:tgtEl>
                                      </p:cBhvr>
                                      <p:to x="100000" y="80000"/>
                                    </p:animScale>
                                    <p:animScale>
                                      <p:cBhvr>
                                        <p:cTn id="214" dur="166" decel="50000">
                                          <p:stCondLst>
                                            <p:cond delay="1338"/>
                                          </p:stCondLst>
                                        </p:cTn>
                                        <p:tgtEl>
                                          <p:spTgt spid="9">
                                            <p:txEl>
                                              <p:pRg st="11" end="11"/>
                                            </p:txEl>
                                          </p:spTgt>
                                        </p:tgtEl>
                                      </p:cBhvr>
                                      <p:to x="100000" y="100000"/>
                                    </p:animScale>
                                    <p:animScale>
                                      <p:cBhvr>
                                        <p:cTn id="215" dur="26">
                                          <p:stCondLst>
                                            <p:cond delay="1642"/>
                                          </p:stCondLst>
                                        </p:cTn>
                                        <p:tgtEl>
                                          <p:spTgt spid="9">
                                            <p:txEl>
                                              <p:pRg st="11" end="11"/>
                                            </p:txEl>
                                          </p:spTgt>
                                        </p:tgtEl>
                                      </p:cBhvr>
                                      <p:to x="100000" y="90000"/>
                                    </p:animScale>
                                    <p:animScale>
                                      <p:cBhvr>
                                        <p:cTn id="216" dur="166" decel="50000">
                                          <p:stCondLst>
                                            <p:cond delay="1668"/>
                                          </p:stCondLst>
                                        </p:cTn>
                                        <p:tgtEl>
                                          <p:spTgt spid="9">
                                            <p:txEl>
                                              <p:pRg st="11" end="11"/>
                                            </p:txEl>
                                          </p:spTgt>
                                        </p:tgtEl>
                                      </p:cBhvr>
                                      <p:to x="100000" y="100000"/>
                                    </p:animScale>
                                    <p:animScale>
                                      <p:cBhvr>
                                        <p:cTn id="217" dur="26">
                                          <p:stCondLst>
                                            <p:cond delay="1808"/>
                                          </p:stCondLst>
                                        </p:cTn>
                                        <p:tgtEl>
                                          <p:spTgt spid="9">
                                            <p:txEl>
                                              <p:pRg st="11" end="11"/>
                                            </p:txEl>
                                          </p:spTgt>
                                        </p:tgtEl>
                                      </p:cBhvr>
                                      <p:to x="100000" y="95000"/>
                                    </p:animScale>
                                    <p:animScale>
                                      <p:cBhvr>
                                        <p:cTn id="218" dur="166" decel="50000">
                                          <p:stCondLst>
                                            <p:cond delay="1834"/>
                                          </p:stCondLst>
                                        </p:cTn>
                                        <p:tgtEl>
                                          <p:spTgt spid="9">
                                            <p:txEl>
                                              <p:p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grpId="0" nodeType="clickEffect">
                                  <p:stCondLst>
                                    <p:cond delay="0"/>
                                  </p:stCondLst>
                                  <p:childTnLst>
                                    <p:set>
                                      <p:cBhvr>
                                        <p:cTn id="222" dur="1" fill="hold">
                                          <p:stCondLst>
                                            <p:cond delay="0"/>
                                          </p:stCondLst>
                                        </p:cTn>
                                        <p:tgtEl>
                                          <p:spTgt spid="9">
                                            <p:txEl>
                                              <p:pRg st="12" end="12"/>
                                            </p:txEl>
                                          </p:spTgt>
                                        </p:tgtEl>
                                        <p:attrNameLst>
                                          <p:attrName>style.visibility</p:attrName>
                                        </p:attrNameLst>
                                      </p:cBhvr>
                                      <p:to>
                                        <p:strVal val="visible"/>
                                      </p:to>
                                    </p:set>
                                    <p:animEffect transition="in" filter="wipe(down)">
                                      <p:cBhvr>
                                        <p:cTn id="223" dur="580">
                                          <p:stCondLst>
                                            <p:cond delay="0"/>
                                          </p:stCondLst>
                                        </p:cTn>
                                        <p:tgtEl>
                                          <p:spTgt spid="9">
                                            <p:txEl>
                                              <p:pRg st="12" end="12"/>
                                            </p:txEl>
                                          </p:spTgt>
                                        </p:tgtEl>
                                      </p:cBhvr>
                                    </p:animEffect>
                                    <p:anim calcmode="lin" valueType="num">
                                      <p:cBhvr>
                                        <p:cTn id="224" dur="1822" tmFilter="0,0; 0.14,0.36; 0.43,0.73; 0.71,0.91; 1.0,1.0">
                                          <p:stCondLst>
                                            <p:cond delay="0"/>
                                          </p:stCondLst>
                                        </p:cTn>
                                        <p:tgtEl>
                                          <p:spTgt spid="9">
                                            <p:txEl>
                                              <p:p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9">
                                            <p:txEl>
                                              <p:pRg st="12" end="12"/>
                                            </p:txEl>
                                          </p:spTgt>
                                        </p:tgtEl>
                                        <p:attrNameLst>
                                          <p:attrName>ppt_y</p:attrName>
                                        </p:attrNameLst>
                                      </p:cBhvr>
                                      <p:tavLst>
                                        <p:tav tm="0" fmla="#ppt_y-sin(pi*$)/3">
                                          <p:val>
                                            <p:fltVal val="0.5"/>
                                          </p:val>
                                        </p:tav>
                                        <p:tav tm="100000">
                                          <p:val>
                                            <p:fltVal val="1"/>
                                          </p:val>
                                        </p:tav>
                                      </p:tavLst>
                                    </p:anim>
                                    <p:anim calcmode="lin" valueType="num">
                                      <p:cBhvr>
                                        <p:cTn id="226" dur="664" tmFilter="0, 0; 0.125,0.2665; 0.25,0.4; 0.375,0.465; 0.5,0.5;  0.625,0.535; 0.75,0.6; 0.875,0.7335; 1,1">
                                          <p:stCondLst>
                                            <p:cond delay="664"/>
                                          </p:stCondLst>
                                        </p:cTn>
                                        <p:tgtEl>
                                          <p:spTgt spid="9">
                                            <p:txEl>
                                              <p:pRg st="12" end="12"/>
                                            </p:txEl>
                                          </p:spTgt>
                                        </p:tgtEl>
                                        <p:attrNameLst>
                                          <p:attrName>ppt_y</p:attrName>
                                        </p:attrNameLst>
                                      </p:cBhvr>
                                      <p:tavLst>
                                        <p:tav tm="0" fmla="#ppt_y-sin(pi*$)/9">
                                          <p:val>
                                            <p:fltVal val="0"/>
                                          </p:val>
                                        </p:tav>
                                        <p:tav tm="100000">
                                          <p:val>
                                            <p:fltVal val="1"/>
                                          </p:val>
                                        </p:tav>
                                      </p:tavLst>
                                    </p:anim>
                                    <p:anim calcmode="lin" valueType="num">
                                      <p:cBhvr>
                                        <p:cTn id="227" dur="332" tmFilter="0, 0; 0.125,0.2665; 0.25,0.4; 0.375,0.465; 0.5,0.5;  0.625,0.535; 0.75,0.6; 0.875,0.7335; 1,1">
                                          <p:stCondLst>
                                            <p:cond delay="1324"/>
                                          </p:stCondLst>
                                        </p:cTn>
                                        <p:tgtEl>
                                          <p:spTgt spid="9">
                                            <p:txEl>
                                              <p:pRg st="12" end="12"/>
                                            </p:txEl>
                                          </p:spTgt>
                                        </p:tgtEl>
                                        <p:attrNameLst>
                                          <p:attrName>ppt_y</p:attrName>
                                        </p:attrNameLst>
                                      </p:cBhvr>
                                      <p:tavLst>
                                        <p:tav tm="0" fmla="#ppt_y-sin(pi*$)/27">
                                          <p:val>
                                            <p:fltVal val="0"/>
                                          </p:val>
                                        </p:tav>
                                        <p:tav tm="100000">
                                          <p:val>
                                            <p:fltVal val="1"/>
                                          </p:val>
                                        </p:tav>
                                      </p:tavLst>
                                    </p:anim>
                                    <p:anim calcmode="lin" valueType="num">
                                      <p:cBhvr>
                                        <p:cTn id="228" dur="164" tmFilter="0, 0; 0.125,0.2665; 0.25,0.4; 0.375,0.465; 0.5,0.5;  0.625,0.535; 0.75,0.6; 0.875,0.7335; 1,1">
                                          <p:stCondLst>
                                            <p:cond delay="1656"/>
                                          </p:stCondLst>
                                        </p:cTn>
                                        <p:tgtEl>
                                          <p:spTgt spid="9">
                                            <p:txEl>
                                              <p:pRg st="12" end="12"/>
                                            </p:txEl>
                                          </p:spTgt>
                                        </p:tgtEl>
                                        <p:attrNameLst>
                                          <p:attrName>ppt_y</p:attrName>
                                        </p:attrNameLst>
                                      </p:cBhvr>
                                      <p:tavLst>
                                        <p:tav tm="0" fmla="#ppt_y-sin(pi*$)/81">
                                          <p:val>
                                            <p:fltVal val="0"/>
                                          </p:val>
                                        </p:tav>
                                        <p:tav tm="100000">
                                          <p:val>
                                            <p:fltVal val="1"/>
                                          </p:val>
                                        </p:tav>
                                      </p:tavLst>
                                    </p:anim>
                                    <p:animScale>
                                      <p:cBhvr>
                                        <p:cTn id="229" dur="26">
                                          <p:stCondLst>
                                            <p:cond delay="650"/>
                                          </p:stCondLst>
                                        </p:cTn>
                                        <p:tgtEl>
                                          <p:spTgt spid="9">
                                            <p:txEl>
                                              <p:pRg st="12" end="12"/>
                                            </p:txEl>
                                          </p:spTgt>
                                        </p:tgtEl>
                                      </p:cBhvr>
                                      <p:to x="100000" y="60000"/>
                                    </p:animScale>
                                    <p:animScale>
                                      <p:cBhvr>
                                        <p:cTn id="230" dur="166" decel="50000">
                                          <p:stCondLst>
                                            <p:cond delay="676"/>
                                          </p:stCondLst>
                                        </p:cTn>
                                        <p:tgtEl>
                                          <p:spTgt spid="9">
                                            <p:txEl>
                                              <p:pRg st="12" end="12"/>
                                            </p:txEl>
                                          </p:spTgt>
                                        </p:tgtEl>
                                      </p:cBhvr>
                                      <p:to x="100000" y="100000"/>
                                    </p:animScale>
                                    <p:animScale>
                                      <p:cBhvr>
                                        <p:cTn id="231" dur="26">
                                          <p:stCondLst>
                                            <p:cond delay="1312"/>
                                          </p:stCondLst>
                                        </p:cTn>
                                        <p:tgtEl>
                                          <p:spTgt spid="9">
                                            <p:txEl>
                                              <p:pRg st="12" end="12"/>
                                            </p:txEl>
                                          </p:spTgt>
                                        </p:tgtEl>
                                      </p:cBhvr>
                                      <p:to x="100000" y="80000"/>
                                    </p:animScale>
                                    <p:animScale>
                                      <p:cBhvr>
                                        <p:cTn id="232" dur="166" decel="50000">
                                          <p:stCondLst>
                                            <p:cond delay="1338"/>
                                          </p:stCondLst>
                                        </p:cTn>
                                        <p:tgtEl>
                                          <p:spTgt spid="9">
                                            <p:txEl>
                                              <p:pRg st="12" end="12"/>
                                            </p:txEl>
                                          </p:spTgt>
                                        </p:tgtEl>
                                      </p:cBhvr>
                                      <p:to x="100000" y="100000"/>
                                    </p:animScale>
                                    <p:animScale>
                                      <p:cBhvr>
                                        <p:cTn id="233" dur="26">
                                          <p:stCondLst>
                                            <p:cond delay="1642"/>
                                          </p:stCondLst>
                                        </p:cTn>
                                        <p:tgtEl>
                                          <p:spTgt spid="9">
                                            <p:txEl>
                                              <p:pRg st="12" end="12"/>
                                            </p:txEl>
                                          </p:spTgt>
                                        </p:tgtEl>
                                      </p:cBhvr>
                                      <p:to x="100000" y="90000"/>
                                    </p:animScale>
                                    <p:animScale>
                                      <p:cBhvr>
                                        <p:cTn id="234" dur="166" decel="50000">
                                          <p:stCondLst>
                                            <p:cond delay="1668"/>
                                          </p:stCondLst>
                                        </p:cTn>
                                        <p:tgtEl>
                                          <p:spTgt spid="9">
                                            <p:txEl>
                                              <p:pRg st="12" end="12"/>
                                            </p:txEl>
                                          </p:spTgt>
                                        </p:tgtEl>
                                      </p:cBhvr>
                                      <p:to x="100000" y="100000"/>
                                    </p:animScale>
                                    <p:animScale>
                                      <p:cBhvr>
                                        <p:cTn id="235" dur="26">
                                          <p:stCondLst>
                                            <p:cond delay="1808"/>
                                          </p:stCondLst>
                                        </p:cTn>
                                        <p:tgtEl>
                                          <p:spTgt spid="9">
                                            <p:txEl>
                                              <p:pRg st="12" end="12"/>
                                            </p:txEl>
                                          </p:spTgt>
                                        </p:tgtEl>
                                      </p:cBhvr>
                                      <p:to x="100000" y="95000"/>
                                    </p:animScale>
                                    <p:animScale>
                                      <p:cBhvr>
                                        <p:cTn id="236" dur="166" decel="50000">
                                          <p:stCondLst>
                                            <p:cond delay="1834"/>
                                          </p:stCondLst>
                                        </p:cTn>
                                        <p:tgtEl>
                                          <p:spTgt spid="9">
                                            <p:txEl>
                                              <p:p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grpId="0" nodeType="clickEffect">
                                  <p:stCondLst>
                                    <p:cond delay="0"/>
                                  </p:stCondLst>
                                  <p:childTnLst>
                                    <p:set>
                                      <p:cBhvr>
                                        <p:cTn id="240" dur="1" fill="hold">
                                          <p:stCondLst>
                                            <p:cond delay="0"/>
                                          </p:stCondLst>
                                        </p:cTn>
                                        <p:tgtEl>
                                          <p:spTgt spid="9">
                                            <p:txEl>
                                              <p:pRg st="13" end="13"/>
                                            </p:txEl>
                                          </p:spTgt>
                                        </p:tgtEl>
                                        <p:attrNameLst>
                                          <p:attrName>style.visibility</p:attrName>
                                        </p:attrNameLst>
                                      </p:cBhvr>
                                      <p:to>
                                        <p:strVal val="visible"/>
                                      </p:to>
                                    </p:set>
                                    <p:animEffect transition="in" filter="wipe(down)">
                                      <p:cBhvr>
                                        <p:cTn id="241" dur="580">
                                          <p:stCondLst>
                                            <p:cond delay="0"/>
                                          </p:stCondLst>
                                        </p:cTn>
                                        <p:tgtEl>
                                          <p:spTgt spid="9">
                                            <p:txEl>
                                              <p:pRg st="13" end="13"/>
                                            </p:txEl>
                                          </p:spTgt>
                                        </p:tgtEl>
                                      </p:cBhvr>
                                    </p:animEffect>
                                    <p:anim calcmode="lin" valueType="num">
                                      <p:cBhvr>
                                        <p:cTn id="242" dur="1822" tmFilter="0,0; 0.14,0.36; 0.43,0.73; 0.71,0.91; 1.0,1.0">
                                          <p:stCondLst>
                                            <p:cond delay="0"/>
                                          </p:stCondLst>
                                        </p:cTn>
                                        <p:tgtEl>
                                          <p:spTgt spid="9">
                                            <p:txEl>
                                              <p:p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9">
                                            <p:txEl>
                                              <p:pRg st="13" end="13"/>
                                            </p:txEl>
                                          </p:spTgt>
                                        </p:tgtEl>
                                        <p:attrNameLst>
                                          <p:attrName>ppt_y</p:attrName>
                                        </p:attrNameLst>
                                      </p:cBhvr>
                                      <p:tavLst>
                                        <p:tav tm="0" fmla="#ppt_y-sin(pi*$)/3">
                                          <p:val>
                                            <p:fltVal val="0.5"/>
                                          </p:val>
                                        </p:tav>
                                        <p:tav tm="100000">
                                          <p:val>
                                            <p:fltVal val="1"/>
                                          </p:val>
                                        </p:tav>
                                      </p:tavLst>
                                    </p:anim>
                                    <p:anim calcmode="lin" valueType="num">
                                      <p:cBhvr>
                                        <p:cTn id="244" dur="664" tmFilter="0, 0; 0.125,0.2665; 0.25,0.4; 0.375,0.465; 0.5,0.5;  0.625,0.535; 0.75,0.6; 0.875,0.7335; 1,1">
                                          <p:stCondLst>
                                            <p:cond delay="664"/>
                                          </p:stCondLst>
                                        </p:cTn>
                                        <p:tgtEl>
                                          <p:spTgt spid="9">
                                            <p:txEl>
                                              <p:pRg st="13" end="13"/>
                                            </p:txEl>
                                          </p:spTgt>
                                        </p:tgtEl>
                                        <p:attrNameLst>
                                          <p:attrName>ppt_y</p:attrName>
                                        </p:attrNameLst>
                                      </p:cBhvr>
                                      <p:tavLst>
                                        <p:tav tm="0" fmla="#ppt_y-sin(pi*$)/9">
                                          <p:val>
                                            <p:fltVal val="0"/>
                                          </p:val>
                                        </p:tav>
                                        <p:tav tm="100000">
                                          <p:val>
                                            <p:fltVal val="1"/>
                                          </p:val>
                                        </p:tav>
                                      </p:tavLst>
                                    </p:anim>
                                    <p:anim calcmode="lin" valueType="num">
                                      <p:cBhvr>
                                        <p:cTn id="245" dur="332" tmFilter="0, 0; 0.125,0.2665; 0.25,0.4; 0.375,0.465; 0.5,0.5;  0.625,0.535; 0.75,0.6; 0.875,0.7335; 1,1">
                                          <p:stCondLst>
                                            <p:cond delay="1324"/>
                                          </p:stCondLst>
                                        </p:cTn>
                                        <p:tgtEl>
                                          <p:spTgt spid="9">
                                            <p:txEl>
                                              <p:pRg st="13" end="13"/>
                                            </p:txEl>
                                          </p:spTgt>
                                        </p:tgtEl>
                                        <p:attrNameLst>
                                          <p:attrName>ppt_y</p:attrName>
                                        </p:attrNameLst>
                                      </p:cBhvr>
                                      <p:tavLst>
                                        <p:tav tm="0" fmla="#ppt_y-sin(pi*$)/27">
                                          <p:val>
                                            <p:fltVal val="0"/>
                                          </p:val>
                                        </p:tav>
                                        <p:tav tm="100000">
                                          <p:val>
                                            <p:fltVal val="1"/>
                                          </p:val>
                                        </p:tav>
                                      </p:tavLst>
                                    </p:anim>
                                    <p:anim calcmode="lin" valueType="num">
                                      <p:cBhvr>
                                        <p:cTn id="246" dur="164" tmFilter="0, 0; 0.125,0.2665; 0.25,0.4; 0.375,0.465; 0.5,0.5;  0.625,0.535; 0.75,0.6; 0.875,0.7335; 1,1">
                                          <p:stCondLst>
                                            <p:cond delay="1656"/>
                                          </p:stCondLst>
                                        </p:cTn>
                                        <p:tgtEl>
                                          <p:spTgt spid="9">
                                            <p:txEl>
                                              <p:pRg st="13" end="13"/>
                                            </p:txEl>
                                          </p:spTgt>
                                        </p:tgtEl>
                                        <p:attrNameLst>
                                          <p:attrName>ppt_y</p:attrName>
                                        </p:attrNameLst>
                                      </p:cBhvr>
                                      <p:tavLst>
                                        <p:tav tm="0" fmla="#ppt_y-sin(pi*$)/81">
                                          <p:val>
                                            <p:fltVal val="0"/>
                                          </p:val>
                                        </p:tav>
                                        <p:tav tm="100000">
                                          <p:val>
                                            <p:fltVal val="1"/>
                                          </p:val>
                                        </p:tav>
                                      </p:tavLst>
                                    </p:anim>
                                    <p:animScale>
                                      <p:cBhvr>
                                        <p:cTn id="247" dur="26">
                                          <p:stCondLst>
                                            <p:cond delay="650"/>
                                          </p:stCondLst>
                                        </p:cTn>
                                        <p:tgtEl>
                                          <p:spTgt spid="9">
                                            <p:txEl>
                                              <p:pRg st="13" end="13"/>
                                            </p:txEl>
                                          </p:spTgt>
                                        </p:tgtEl>
                                      </p:cBhvr>
                                      <p:to x="100000" y="60000"/>
                                    </p:animScale>
                                    <p:animScale>
                                      <p:cBhvr>
                                        <p:cTn id="248" dur="166" decel="50000">
                                          <p:stCondLst>
                                            <p:cond delay="676"/>
                                          </p:stCondLst>
                                        </p:cTn>
                                        <p:tgtEl>
                                          <p:spTgt spid="9">
                                            <p:txEl>
                                              <p:pRg st="13" end="13"/>
                                            </p:txEl>
                                          </p:spTgt>
                                        </p:tgtEl>
                                      </p:cBhvr>
                                      <p:to x="100000" y="100000"/>
                                    </p:animScale>
                                    <p:animScale>
                                      <p:cBhvr>
                                        <p:cTn id="249" dur="26">
                                          <p:stCondLst>
                                            <p:cond delay="1312"/>
                                          </p:stCondLst>
                                        </p:cTn>
                                        <p:tgtEl>
                                          <p:spTgt spid="9">
                                            <p:txEl>
                                              <p:pRg st="13" end="13"/>
                                            </p:txEl>
                                          </p:spTgt>
                                        </p:tgtEl>
                                      </p:cBhvr>
                                      <p:to x="100000" y="80000"/>
                                    </p:animScale>
                                    <p:animScale>
                                      <p:cBhvr>
                                        <p:cTn id="250" dur="166" decel="50000">
                                          <p:stCondLst>
                                            <p:cond delay="1338"/>
                                          </p:stCondLst>
                                        </p:cTn>
                                        <p:tgtEl>
                                          <p:spTgt spid="9">
                                            <p:txEl>
                                              <p:pRg st="13" end="13"/>
                                            </p:txEl>
                                          </p:spTgt>
                                        </p:tgtEl>
                                      </p:cBhvr>
                                      <p:to x="100000" y="100000"/>
                                    </p:animScale>
                                    <p:animScale>
                                      <p:cBhvr>
                                        <p:cTn id="251" dur="26">
                                          <p:stCondLst>
                                            <p:cond delay="1642"/>
                                          </p:stCondLst>
                                        </p:cTn>
                                        <p:tgtEl>
                                          <p:spTgt spid="9">
                                            <p:txEl>
                                              <p:pRg st="13" end="13"/>
                                            </p:txEl>
                                          </p:spTgt>
                                        </p:tgtEl>
                                      </p:cBhvr>
                                      <p:to x="100000" y="90000"/>
                                    </p:animScale>
                                    <p:animScale>
                                      <p:cBhvr>
                                        <p:cTn id="252" dur="166" decel="50000">
                                          <p:stCondLst>
                                            <p:cond delay="1668"/>
                                          </p:stCondLst>
                                        </p:cTn>
                                        <p:tgtEl>
                                          <p:spTgt spid="9">
                                            <p:txEl>
                                              <p:pRg st="13" end="13"/>
                                            </p:txEl>
                                          </p:spTgt>
                                        </p:tgtEl>
                                      </p:cBhvr>
                                      <p:to x="100000" y="100000"/>
                                    </p:animScale>
                                    <p:animScale>
                                      <p:cBhvr>
                                        <p:cTn id="253" dur="26">
                                          <p:stCondLst>
                                            <p:cond delay="1808"/>
                                          </p:stCondLst>
                                        </p:cTn>
                                        <p:tgtEl>
                                          <p:spTgt spid="9">
                                            <p:txEl>
                                              <p:pRg st="13" end="13"/>
                                            </p:txEl>
                                          </p:spTgt>
                                        </p:tgtEl>
                                      </p:cBhvr>
                                      <p:to x="100000" y="95000"/>
                                    </p:animScale>
                                    <p:animScale>
                                      <p:cBhvr>
                                        <p:cTn id="254" dur="166" decel="50000">
                                          <p:stCondLst>
                                            <p:cond delay="1834"/>
                                          </p:stCondLst>
                                        </p:cTn>
                                        <p:tgtEl>
                                          <p:spTgt spid="9">
                                            <p:txEl>
                                              <p:p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grpId="0" nodeType="clickEffect">
                                  <p:stCondLst>
                                    <p:cond delay="0"/>
                                  </p:stCondLst>
                                  <p:childTnLst>
                                    <p:set>
                                      <p:cBhvr>
                                        <p:cTn id="258" dur="1" fill="hold">
                                          <p:stCondLst>
                                            <p:cond delay="0"/>
                                          </p:stCondLst>
                                        </p:cTn>
                                        <p:tgtEl>
                                          <p:spTgt spid="9">
                                            <p:txEl>
                                              <p:pRg st="14" end="14"/>
                                            </p:txEl>
                                          </p:spTgt>
                                        </p:tgtEl>
                                        <p:attrNameLst>
                                          <p:attrName>style.visibility</p:attrName>
                                        </p:attrNameLst>
                                      </p:cBhvr>
                                      <p:to>
                                        <p:strVal val="visible"/>
                                      </p:to>
                                    </p:set>
                                    <p:animEffect transition="in" filter="wipe(down)">
                                      <p:cBhvr>
                                        <p:cTn id="259" dur="580">
                                          <p:stCondLst>
                                            <p:cond delay="0"/>
                                          </p:stCondLst>
                                        </p:cTn>
                                        <p:tgtEl>
                                          <p:spTgt spid="9">
                                            <p:txEl>
                                              <p:pRg st="14" end="14"/>
                                            </p:txEl>
                                          </p:spTgt>
                                        </p:tgtEl>
                                      </p:cBhvr>
                                    </p:animEffect>
                                    <p:anim calcmode="lin" valueType="num">
                                      <p:cBhvr>
                                        <p:cTn id="260" dur="1822" tmFilter="0,0; 0.14,0.36; 0.43,0.73; 0.71,0.91; 1.0,1.0">
                                          <p:stCondLst>
                                            <p:cond delay="0"/>
                                          </p:stCondLst>
                                        </p:cTn>
                                        <p:tgtEl>
                                          <p:spTgt spid="9">
                                            <p:txEl>
                                              <p:p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9">
                                            <p:txEl>
                                              <p:pRg st="14" end="14"/>
                                            </p:txEl>
                                          </p:spTgt>
                                        </p:tgtEl>
                                        <p:attrNameLst>
                                          <p:attrName>ppt_y</p:attrName>
                                        </p:attrNameLst>
                                      </p:cBhvr>
                                      <p:tavLst>
                                        <p:tav tm="0" fmla="#ppt_y-sin(pi*$)/3">
                                          <p:val>
                                            <p:fltVal val="0.5"/>
                                          </p:val>
                                        </p:tav>
                                        <p:tav tm="100000">
                                          <p:val>
                                            <p:fltVal val="1"/>
                                          </p:val>
                                        </p:tav>
                                      </p:tavLst>
                                    </p:anim>
                                    <p:anim calcmode="lin" valueType="num">
                                      <p:cBhvr>
                                        <p:cTn id="262" dur="664" tmFilter="0, 0; 0.125,0.2665; 0.25,0.4; 0.375,0.465; 0.5,0.5;  0.625,0.535; 0.75,0.6; 0.875,0.7335; 1,1">
                                          <p:stCondLst>
                                            <p:cond delay="664"/>
                                          </p:stCondLst>
                                        </p:cTn>
                                        <p:tgtEl>
                                          <p:spTgt spid="9">
                                            <p:txEl>
                                              <p:pRg st="14" end="14"/>
                                            </p:txEl>
                                          </p:spTgt>
                                        </p:tgtEl>
                                        <p:attrNameLst>
                                          <p:attrName>ppt_y</p:attrName>
                                        </p:attrNameLst>
                                      </p:cBhvr>
                                      <p:tavLst>
                                        <p:tav tm="0" fmla="#ppt_y-sin(pi*$)/9">
                                          <p:val>
                                            <p:fltVal val="0"/>
                                          </p:val>
                                        </p:tav>
                                        <p:tav tm="100000">
                                          <p:val>
                                            <p:fltVal val="1"/>
                                          </p:val>
                                        </p:tav>
                                      </p:tavLst>
                                    </p:anim>
                                    <p:anim calcmode="lin" valueType="num">
                                      <p:cBhvr>
                                        <p:cTn id="263" dur="332" tmFilter="0, 0; 0.125,0.2665; 0.25,0.4; 0.375,0.465; 0.5,0.5;  0.625,0.535; 0.75,0.6; 0.875,0.7335; 1,1">
                                          <p:stCondLst>
                                            <p:cond delay="1324"/>
                                          </p:stCondLst>
                                        </p:cTn>
                                        <p:tgtEl>
                                          <p:spTgt spid="9">
                                            <p:txEl>
                                              <p:pRg st="14" end="14"/>
                                            </p:txEl>
                                          </p:spTgt>
                                        </p:tgtEl>
                                        <p:attrNameLst>
                                          <p:attrName>ppt_y</p:attrName>
                                        </p:attrNameLst>
                                      </p:cBhvr>
                                      <p:tavLst>
                                        <p:tav tm="0" fmla="#ppt_y-sin(pi*$)/27">
                                          <p:val>
                                            <p:fltVal val="0"/>
                                          </p:val>
                                        </p:tav>
                                        <p:tav tm="100000">
                                          <p:val>
                                            <p:fltVal val="1"/>
                                          </p:val>
                                        </p:tav>
                                      </p:tavLst>
                                    </p:anim>
                                    <p:anim calcmode="lin" valueType="num">
                                      <p:cBhvr>
                                        <p:cTn id="264" dur="164" tmFilter="0, 0; 0.125,0.2665; 0.25,0.4; 0.375,0.465; 0.5,0.5;  0.625,0.535; 0.75,0.6; 0.875,0.7335; 1,1">
                                          <p:stCondLst>
                                            <p:cond delay="1656"/>
                                          </p:stCondLst>
                                        </p:cTn>
                                        <p:tgtEl>
                                          <p:spTgt spid="9">
                                            <p:txEl>
                                              <p:pRg st="14" end="14"/>
                                            </p:txEl>
                                          </p:spTgt>
                                        </p:tgtEl>
                                        <p:attrNameLst>
                                          <p:attrName>ppt_y</p:attrName>
                                        </p:attrNameLst>
                                      </p:cBhvr>
                                      <p:tavLst>
                                        <p:tav tm="0" fmla="#ppt_y-sin(pi*$)/81">
                                          <p:val>
                                            <p:fltVal val="0"/>
                                          </p:val>
                                        </p:tav>
                                        <p:tav tm="100000">
                                          <p:val>
                                            <p:fltVal val="1"/>
                                          </p:val>
                                        </p:tav>
                                      </p:tavLst>
                                    </p:anim>
                                    <p:animScale>
                                      <p:cBhvr>
                                        <p:cTn id="265" dur="26">
                                          <p:stCondLst>
                                            <p:cond delay="650"/>
                                          </p:stCondLst>
                                        </p:cTn>
                                        <p:tgtEl>
                                          <p:spTgt spid="9">
                                            <p:txEl>
                                              <p:pRg st="14" end="14"/>
                                            </p:txEl>
                                          </p:spTgt>
                                        </p:tgtEl>
                                      </p:cBhvr>
                                      <p:to x="100000" y="60000"/>
                                    </p:animScale>
                                    <p:animScale>
                                      <p:cBhvr>
                                        <p:cTn id="266" dur="166" decel="50000">
                                          <p:stCondLst>
                                            <p:cond delay="676"/>
                                          </p:stCondLst>
                                        </p:cTn>
                                        <p:tgtEl>
                                          <p:spTgt spid="9">
                                            <p:txEl>
                                              <p:pRg st="14" end="14"/>
                                            </p:txEl>
                                          </p:spTgt>
                                        </p:tgtEl>
                                      </p:cBhvr>
                                      <p:to x="100000" y="100000"/>
                                    </p:animScale>
                                    <p:animScale>
                                      <p:cBhvr>
                                        <p:cTn id="267" dur="26">
                                          <p:stCondLst>
                                            <p:cond delay="1312"/>
                                          </p:stCondLst>
                                        </p:cTn>
                                        <p:tgtEl>
                                          <p:spTgt spid="9">
                                            <p:txEl>
                                              <p:pRg st="14" end="14"/>
                                            </p:txEl>
                                          </p:spTgt>
                                        </p:tgtEl>
                                      </p:cBhvr>
                                      <p:to x="100000" y="80000"/>
                                    </p:animScale>
                                    <p:animScale>
                                      <p:cBhvr>
                                        <p:cTn id="268" dur="166" decel="50000">
                                          <p:stCondLst>
                                            <p:cond delay="1338"/>
                                          </p:stCondLst>
                                        </p:cTn>
                                        <p:tgtEl>
                                          <p:spTgt spid="9">
                                            <p:txEl>
                                              <p:pRg st="14" end="14"/>
                                            </p:txEl>
                                          </p:spTgt>
                                        </p:tgtEl>
                                      </p:cBhvr>
                                      <p:to x="100000" y="100000"/>
                                    </p:animScale>
                                    <p:animScale>
                                      <p:cBhvr>
                                        <p:cTn id="269" dur="26">
                                          <p:stCondLst>
                                            <p:cond delay="1642"/>
                                          </p:stCondLst>
                                        </p:cTn>
                                        <p:tgtEl>
                                          <p:spTgt spid="9">
                                            <p:txEl>
                                              <p:pRg st="14" end="14"/>
                                            </p:txEl>
                                          </p:spTgt>
                                        </p:tgtEl>
                                      </p:cBhvr>
                                      <p:to x="100000" y="90000"/>
                                    </p:animScale>
                                    <p:animScale>
                                      <p:cBhvr>
                                        <p:cTn id="270" dur="166" decel="50000">
                                          <p:stCondLst>
                                            <p:cond delay="1668"/>
                                          </p:stCondLst>
                                        </p:cTn>
                                        <p:tgtEl>
                                          <p:spTgt spid="9">
                                            <p:txEl>
                                              <p:pRg st="14" end="14"/>
                                            </p:txEl>
                                          </p:spTgt>
                                        </p:tgtEl>
                                      </p:cBhvr>
                                      <p:to x="100000" y="100000"/>
                                    </p:animScale>
                                    <p:animScale>
                                      <p:cBhvr>
                                        <p:cTn id="271" dur="26">
                                          <p:stCondLst>
                                            <p:cond delay="1808"/>
                                          </p:stCondLst>
                                        </p:cTn>
                                        <p:tgtEl>
                                          <p:spTgt spid="9">
                                            <p:txEl>
                                              <p:pRg st="14" end="14"/>
                                            </p:txEl>
                                          </p:spTgt>
                                        </p:tgtEl>
                                      </p:cBhvr>
                                      <p:to x="100000" y="95000"/>
                                    </p:animScale>
                                    <p:animScale>
                                      <p:cBhvr>
                                        <p:cTn id="272" dur="166" decel="50000">
                                          <p:stCondLst>
                                            <p:cond delay="1834"/>
                                          </p:stCondLst>
                                        </p:cTn>
                                        <p:tgtEl>
                                          <p:spTgt spid="9">
                                            <p:txEl>
                                              <p:p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grpId="0" nodeType="clickEffect">
                                  <p:stCondLst>
                                    <p:cond delay="0"/>
                                  </p:stCondLst>
                                  <p:childTnLst>
                                    <p:set>
                                      <p:cBhvr>
                                        <p:cTn id="276" dur="1" fill="hold">
                                          <p:stCondLst>
                                            <p:cond delay="0"/>
                                          </p:stCondLst>
                                        </p:cTn>
                                        <p:tgtEl>
                                          <p:spTgt spid="9">
                                            <p:txEl>
                                              <p:pRg st="15" end="15"/>
                                            </p:txEl>
                                          </p:spTgt>
                                        </p:tgtEl>
                                        <p:attrNameLst>
                                          <p:attrName>style.visibility</p:attrName>
                                        </p:attrNameLst>
                                      </p:cBhvr>
                                      <p:to>
                                        <p:strVal val="visible"/>
                                      </p:to>
                                    </p:set>
                                    <p:animEffect transition="in" filter="wipe(down)">
                                      <p:cBhvr>
                                        <p:cTn id="277" dur="580">
                                          <p:stCondLst>
                                            <p:cond delay="0"/>
                                          </p:stCondLst>
                                        </p:cTn>
                                        <p:tgtEl>
                                          <p:spTgt spid="9">
                                            <p:txEl>
                                              <p:pRg st="15" end="15"/>
                                            </p:txEl>
                                          </p:spTgt>
                                        </p:tgtEl>
                                      </p:cBhvr>
                                    </p:animEffect>
                                    <p:anim calcmode="lin" valueType="num">
                                      <p:cBhvr>
                                        <p:cTn id="278" dur="1822" tmFilter="0,0; 0.14,0.36; 0.43,0.73; 0.71,0.91; 1.0,1.0">
                                          <p:stCondLst>
                                            <p:cond delay="0"/>
                                          </p:stCondLst>
                                        </p:cTn>
                                        <p:tgtEl>
                                          <p:spTgt spid="9">
                                            <p:txEl>
                                              <p:p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9">
                                            <p:txEl>
                                              <p:pRg st="15" end="15"/>
                                            </p:txEl>
                                          </p:spTgt>
                                        </p:tgtEl>
                                        <p:attrNameLst>
                                          <p:attrName>ppt_y</p:attrName>
                                        </p:attrNameLst>
                                      </p:cBhvr>
                                      <p:tavLst>
                                        <p:tav tm="0" fmla="#ppt_y-sin(pi*$)/3">
                                          <p:val>
                                            <p:fltVal val="0.5"/>
                                          </p:val>
                                        </p:tav>
                                        <p:tav tm="100000">
                                          <p:val>
                                            <p:fltVal val="1"/>
                                          </p:val>
                                        </p:tav>
                                      </p:tavLst>
                                    </p:anim>
                                    <p:anim calcmode="lin" valueType="num">
                                      <p:cBhvr>
                                        <p:cTn id="280" dur="664" tmFilter="0, 0; 0.125,0.2665; 0.25,0.4; 0.375,0.465; 0.5,0.5;  0.625,0.535; 0.75,0.6; 0.875,0.7335; 1,1">
                                          <p:stCondLst>
                                            <p:cond delay="664"/>
                                          </p:stCondLst>
                                        </p:cTn>
                                        <p:tgtEl>
                                          <p:spTgt spid="9">
                                            <p:txEl>
                                              <p:pRg st="15" end="15"/>
                                            </p:txEl>
                                          </p:spTgt>
                                        </p:tgtEl>
                                        <p:attrNameLst>
                                          <p:attrName>ppt_y</p:attrName>
                                        </p:attrNameLst>
                                      </p:cBhvr>
                                      <p:tavLst>
                                        <p:tav tm="0" fmla="#ppt_y-sin(pi*$)/9">
                                          <p:val>
                                            <p:fltVal val="0"/>
                                          </p:val>
                                        </p:tav>
                                        <p:tav tm="100000">
                                          <p:val>
                                            <p:fltVal val="1"/>
                                          </p:val>
                                        </p:tav>
                                      </p:tavLst>
                                    </p:anim>
                                    <p:anim calcmode="lin" valueType="num">
                                      <p:cBhvr>
                                        <p:cTn id="281" dur="332" tmFilter="0, 0; 0.125,0.2665; 0.25,0.4; 0.375,0.465; 0.5,0.5;  0.625,0.535; 0.75,0.6; 0.875,0.7335; 1,1">
                                          <p:stCondLst>
                                            <p:cond delay="1324"/>
                                          </p:stCondLst>
                                        </p:cTn>
                                        <p:tgtEl>
                                          <p:spTgt spid="9">
                                            <p:txEl>
                                              <p:pRg st="15" end="15"/>
                                            </p:txEl>
                                          </p:spTgt>
                                        </p:tgtEl>
                                        <p:attrNameLst>
                                          <p:attrName>ppt_y</p:attrName>
                                        </p:attrNameLst>
                                      </p:cBhvr>
                                      <p:tavLst>
                                        <p:tav tm="0" fmla="#ppt_y-sin(pi*$)/27">
                                          <p:val>
                                            <p:fltVal val="0"/>
                                          </p:val>
                                        </p:tav>
                                        <p:tav tm="100000">
                                          <p:val>
                                            <p:fltVal val="1"/>
                                          </p:val>
                                        </p:tav>
                                      </p:tavLst>
                                    </p:anim>
                                    <p:anim calcmode="lin" valueType="num">
                                      <p:cBhvr>
                                        <p:cTn id="282" dur="164" tmFilter="0, 0; 0.125,0.2665; 0.25,0.4; 0.375,0.465; 0.5,0.5;  0.625,0.535; 0.75,0.6; 0.875,0.7335; 1,1">
                                          <p:stCondLst>
                                            <p:cond delay="1656"/>
                                          </p:stCondLst>
                                        </p:cTn>
                                        <p:tgtEl>
                                          <p:spTgt spid="9">
                                            <p:txEl>
                                              <p:pRg st="15" end="15"/>
                                            </p:txEl>
                                          </p:spTgt>
                                        </p:tgtEl>
                                        <p:attrNameLst>
                                          <p:attrName>ppt_y</p:attrName>
                                        </p:attrNameLst>
                                      </p:cBhvr>
                                      <p:tavLst>
                                        <p:tav tm="0" fmla="#ppt_y-sin(pi*$)/81">
                                          <p:val>
                                            <p:fltVal val="0"/>
                                          </p:val>
                                        </p:tav>
                                        <p:tav tm="100000">
                                          <p:val>
                                            <p:fltVal val="1"/>
                                          </p:val>
                                        </p:tav>
                                      </p:tavLst>
                                    </p:anim>
                                    <p:animScale>
                                      <p:cBhvr>
                                        <p:cTn id="283" dur="26">
                                          <p:stCondLst>
                                            <p:cond delay="650"/>
                                          </p:stCondLst>
                                        </p:cTn>
                                        <p:tgtEl>
                                          <p:spTgt spid="9">
                                            <p:txEl>
                                              <p:pRg st="15" end="15"/>
                                            </p:txEl>
                                          </p:spTgt>
                                        </p:tgtEl>
                                      </p:cBhvr>
                                      <p:to x="100000" y="60000"/>
                                    </p:animScale>
                                    <p:animScale>
                                      <p:cBhvr>
                                        <p:cTn id="284" dur="166" decel="50000">
                                          <p:stCondLst>
                                            <p:cond delay="676"/>
                                          </p:stCondLst>
                                        </p:cTn>
                                        <p:tgtEl>
                                          <p:spTgt spid="9">
                                            <p:txEl>
                                              <p:pRg st="15" end="15"/>
                                            </p:txEl>
                                          </p:spTgt>
                                        </p:tgtEl>
                                      </p:cBhvr>
                                      <p:to x="100000" y="100000"/>
                                    </p:animScale>
                                    <p:animScale>
                                      <p:cBhvr>
                                        <p:cTn id="285" dur="26">
                                          <p:stCondLst>
                                            <p:cond delay="1312"/>
                                          </p:stCondLst>
                                        </p:cTn>
                                        <p:tgtEl>
                                          <p:spTgt spid="9">
                                            <p:txEl>
                                              <p:pRg st="15" end="15"/>
                                            </p:txEl>
                                          </p:spTgt>
                                        </p:tgtEl>
                                      </p:cBhvr>
                                      <p:to x="100000" y="80000"/>
                                    </p:animScale>
                                    <p:animScale>
                                      <p:cBhvr>
                                        <p:cTn id="286" dur="166" decel="50000">
                                          <p:stCondLst>
                                            <p:cond delay="1338"/>
                                          </p:stCondLst>
                                        </p:cTn>
                                        <p:tgtEl>
                                          <p:spTgt spid="9">
                                            <p:txEl>
                                              <p:pRg st="15" end="15"/>
                                            </p:txEl>
                                          </p:spTgt>
                                        </p:tgtEl>
                                      </p:cBhvr>
                                      <p:to x="100000" y="100000"/>
                                    </p:animScale>
                                    <p:animScale>
                                      <p:cBhvr>
                                        <p:cTn id="287" dur="26">
                                          <p:stCondLst>
                                            <p:cond delay="1642"/>
                                          </p:stCondLst>
                                        </p:cTn>
                                        <p:tgtEl>
                                          <p:spTgt spid="9">
                                            <p:txEl>
                                              <p:pRg st="15" end="15"/>
                                            </p:txEl>
                                          </p:spTgt>
                                        </p:tgtEl>
                                      </p:cBhvr>
                                      <p:to x="100000" y="90000"/>
                                    </p:animScale>
                                    <p:animScale>
                                      <p:cBhvr>
                                        <p:cTn id="288" dur="166" decel="50000">
                                          <p:stCondLst>
                                            <p:cond delay="1668"/>
                                          </p:stCondLst>
                                        </p:cTn>
                                        <p:tgtEl>
                                          <p:spTgt spid="9">
                                            <p:txEl>
                                              <p:pRg st="15" end="15"/>
                                            </p:txEl>
                                          </p:spTgt>
                                        </p:tgtEl>
                                      </p:cBhvr>
                                      <p:to x="100000" y="100000"/>
                                    </p:animScale>
                                    <p:animScale>
                                      <p:cBhvr>
                                        <p:cTn id="289" dur="26">
                                          <p:stCondLst>
                                            <p:cond delay="1808"/>
                                          </p:stCondLst>
                                        </p:cTn>
                                        <p:tgtEl>
                                          <p:spTgt spid="9">
                                            <p:txEl>
                                              <p:pRg st="15" end="15"/>
                                            </p:txEl>
                                          </p:spTgt>
                                        </p:tgtEl>
                                      </p:cBhvr>
                                      <p:to x="100000" y="95000"/>
                                    </p:animScale>
                                    <p:animScale>
                                      <p:cBhvr>
                                        <p:cTn id="290" dur="166" decel="50000">
                                          <p:stCondLst>
                                            <p:cond delay="1834"/>
                                          </p:stCondLst>
                                        </p:cTn>
                                        <p:tgtEl>
                                          <p:spTgt spid="9">
                                            <p:txEl>
                                              <p:p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grpId="0" nodeType="clickEffect">
                                  <p:stCondLst>
                                    <p:cond delay="0"/>
                                  </p:stCondLst>
                                  <p:childTnLst>
                                    <p:set>
                                      <p:cBhvr>
                                        <p:cTn id="294" dur="1" fill="hold">
                                          <p:stCondLst>
                                            <p:cond delay="0"/>
                                          </p:stCondLst>
                                        </p:cTn>
                                        <p:tgtEl>
                                          <p:spTgt spid="9">
                                            <p:txEl>
                                              <p:pRg st="16" end="16"/>
                                            </p:txEl>
                                          </p:spTgt>
                                        </p:tgtEl>
                                        <p:attrNameLst>
                                          <p:attrName>style.visibility</p:attrName>
                                        </p:attrNameLst>
                                      </p:cBhvr>
                                      <p:to>
                                        <p:strVal val="visible"/>
                                      </p:to>
                                    </p:set>
                                    <p:animEffect transition="in" filter="wipe(down)">
                                      <p:cBhvr>
                                        <p:cTn id="295" dur="580">
                                          <p:stCondLst>
                                            <p:cond delay="0"/>
                                          </p:stCondLst>
                                        </p:cTn>
                                        <p:tgtEl>
                                          <p:spTgt spid="9">
                                            <p:txEl>
                                              <p:pRg st="16" end="16"/>
                                            </p:txEl>
                                          </p:spTgt>
                                        </p:tgtEl>
                                      </p:cBhvr>
                                    </p:animEffect>
                                    <p:anim calcmode="lin" valueType="num">
                                      <p:cBhvr>
                                        <p:cTn id="296" dur="1822" tmFilter="0,0; 0.14,0.36; 0.43,0.73; 0.71,0.91; 1.0,1.0">
                                          <p:stCondLst>
                                            <p:cond delay="0"/>
                                          </p:stCondLst>
                                        </p:cTn>
                                        <p:tgtEl>
                                          <p:spTgt spid="9">
                                            <p:txEl>
                                              <p:p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9">
                                            <p:txEl>
                                              <p:pRg st="16" end="16"/>
                                            </p:txEl>
                                          </p:spTgt>
                                        </p:tgtEl>
                                        <p:attrNameLst>
                                          <p:attrName>ppt_y</p:attrName>
                                        </p:attrNameLst>
                                      </p:cBhvr>
                                      <p:tavLst>
                                        <p:tav tm="0" fmla="#ppt_y-sin(pi*$)/3">
                                          <p:val>
                                            <p:fltVal val="0.5"/>
                                          </p:val>
                                        </p:tav>
                                        <p:tav tm="100000">
                                          <p:val>
                                            <p:fltVal val="1"/>
                                          </p:val>
                                        </p:tav>
                                      </p:tavLst>
                                    </p:anim>
                                    <p:anim calcmode="lin" valueType="num">
                                      <p:cBhvr>
                                        <p:cTn id="298" dur="664" tmFilter="0, 0; 0.125,0.2665; 0.25,0.4; 0.375,0.465; 0.5,0.5;  0.625,0.535; 0.75,0.6; 0.875,0.7335; 1,1">
                                          <p:stCondLst>
                                            <p:cond delay="664"/>
                                          </p:stCondLst>
                                        </p:cTn>
                                        <p:tgtEl>
                                          <p:spTgt spid="9">
                                            <p:txEl>
                                              <p:pRg st="16" end="16"/>
                                            </p:txEl>
                                          </p:spTgt>
                                        </p:tgtEl>
                                        <p:attrNameLst>
                                          <p:attrName>ppt_y</p:attrName>
                                        </p:attrNameLst>
                                      </p:cBhvr>
                                      <p:tavLst>
                                        <p:tav tm="0" fmla="#ppt_y-sin(pi*$)/9">
                                          <p:val>
                                            <p:fltVal val="0"/>
                                          </p:val>
                                        </p:tav>
                                        <p:tav tm="100000">
                                          <p:val>
                                            <p:fltVal val="1"/>
                                          </p:val>
                                        </p:tav>
                                      </p:tavLst>
                                    </p:anim>
                                    <p:anim calcmode="lin" valueType="num">
                                      <p:cBhvr>
                                        <p:cTn id="299" dur="332" tmFilter="0, 0; 0.125,0.2665; 0.25,0.4; 0.375,0.465; 0.5,0.5;  0.625,0.535; 0.75,0.6; 0.875,0.7335; 1,1">
                                          <p:stCondLst>
                                            <p:cond delay="1324"/>
                                          </p:stCondLst>
                                        </p:cTn>
                                        <p:tgtEl>
                                          <p:spTgt spid="9">
                                            <p:txEl>
                                              <p:pRg st="16" end="16"/>
                                            </p:txEl>
                                          </p:spTgt>
                                        </p:tgtEl>
                                        <p:attrNameLst>
                                          <p:attrName>ppt_y</p:attrName>
                                        </p:attrNameLst>
                                      </p:cBhvr>
                                      <p:tavLst>
                                        <p:tav tm="0" fmla="#ppt_y-sin(pi*$)/27">
                                          <p:val>
                                            <p:fltVal val="0"/>
                                          </p:val>
                                        </p:tav>
                                        <p:tav tm="100000">
                                          <p:val>
                                            <p:fltVal val="1"/>
                                          </p:val>
                                        </p:tav>
                                      </p:tavLst>
                                    </p:anim>
                                    <p:anim calcmode="lin" valueType="num">
                                      <p:cBhvr>
                                        <p:cTn id="300" dur="164" tmFilter="0, 0; 0.125,0.2665; 0.25,0.4; 0.375,0.465; 0.5,0.5;  0.625,0.535; 0.75,0.6; 0.875,0.7335; 1,1">
                                          <p:stCondLst>
                                            <p:cond delay="1656"/>
                                          </p:stCondLst>
                                        </p:cTn>
                                        <p:tgtEl>
                                          <p:spTgt spid="9">
                                            <p:txEl>
                                              <p:pRg st="16" end="16"/>
                                            </p:txEl>
                                          </p:spTgt>
                                        </p:tgtEl>
                                        <p:attrNameLst>
                                          <p:attrName>ppt_y</p:attrName>
                                        </p:attrNameLst>
                                      </p:cBhvr>
                                      <p:tavLst>
                                        <p:tav tm="0" fmla="#ppt_y-sin(pi*$)/81">
                                          <p:val>
                                            <p:fltVal val="0"/>
                                          </p:val>
                                        </p:tav>
                                        <p:tav tm="100000">
                                          <p:val>
                                            <p:fltVal val="1"/>
                                          </p:val>
                                        </p:tav>
                                      </p:tavLst>
                                    </p:anim>
                                    <p:animScale>
                                      <p:cBhvr>
                                        <p:cTn id="301" dur="26">
                                          <p:stCondLst>
                                            <p:cond delay="650"/>
                                          </p:stCondLst>
                                        </p:cTn>
                                        <p:tgtEl>
                                          <p:spTgt spid="9">
                                            <p:txEl>
                                              <p:pRg st="16" end="16"/>
                                            </p:txEl>
                                          </p:spTgt>
                                        </p:tgtEl>
                                      </p:cBhvr>
                                      <p:to x="100000" y="60000"/>
                                    </p:animScale>
                                    <p:animScale>
                                      <p:cBhvr>
                                        <p:cTn id="302" dur="166" decel="50000">
                                          <p:stCondLst>
                                            <p:cond delay="676"/>
                                          </p:stCondLst>
                                        </p:cTn>
                                        <p:tgtEl>
                                          <p:spTgt spid="9">
                                            <p:txEl>
                                              <p:pRg st="16" end="16"/>
                                            </p:txEl>
                                          </p:spTgt>
                                        </p:tgtEl>
                                      </p:cBhvr>
                                      <p:to x="100000" y="100000"/>
                                    </p:animScale>
                                    <p:animScale>
                                      <p:cBhvr>
                                        <p:cTn id="303" dur="26">
                                          <p:stCondLst>
                                            <p:cond delay="1312"/>
                                          </p:stCondLst>
                                        </p:cTn>
                                        <p:tgtEl>
                                          <p:spTgt spid="9">
                                            <p:txEl>
                                              <p:pRg st="16" end="16"/>
                                            </p:txEl>
                                          </p:spTgt>
                                        </p:tgtEl>
                                      </p:cBhvr>
                                      <p:to x="100000" y="80000"/>
                                    </p:animScale>
                                    <p:animScale>
                                      <p:cBhvr>
                                        <p:cTn id="304" dur="166" decel="50000">
                                          <p:stCondLst>
                                            <p:cond delay="1338"/>
                                          </p:stCondLst>
                                        </p:cTn>
                                        <p:tgtEl>
                                          <p:spTgt spid="9">
                                            <p:txEl>
                                              <p:pRg st="16" end="16"/>
                                            </p:txEl>
                                          </p:spTgt>
                                        </p:tgtEl>
                                      </p:cBhvr>
                                      <p:to x="100000" y="100000"/>
                                    </p:animScale>
                                    <p:animScale>
                                      <p:cBhvr>
                                        <p:cTn id="305" dur="26">
                                          <p:stCondLst>
                                            <p:cond delay="1642"/>
                                          </p:stCondLst>
                                        </p:cTn>
                                        <p:tgtEl>
                                          <p:spTgt spid="9">
                                            <p:txEl>
                                              <p:pRg st="16" end="16"/>
                                            </p:txEl>
                                          </p:spTgt>
                                        </p:tgtEl>
                                      </p:cBhvr>
                                      <p:to x="100000" y="90000"/>
                                    </p:animScale>
                                    <p:animScale>
                                      <p:cBhvr>
                                        <p:cTn id="306" dur="166" decel="50000">
                                          <p:stCondLst>
                                            <p:cond delay="1668"/>
                                          </p:stCondLst>
                                        </p:cTn>
                                        <p:tgtEl>
                                          <p:spTgt spid="9">
                                            <p:txEl>
                                              <p:pRg st="16" end="16"/>
                                            </p:txEl>
                                          </p:spTgt>
                                        </p:tgtEl>
                                      </p:cBhvr>
                                      <p:to x="100000" y="100000"/>
                                    </p:animScale>
                                    <p:animScale>
                                      <p:cBhvr>
                                        <p:cTn id="307" dur="26">
                                          <p:stCondLst>
                                            <p:cond delay="1808"/>
                                          </p:stCondLst>
                                        </p:cTn>
                                        <p:tgtEl>
                                          <p:spTgt spid="9">
                                            <p:txEl>
                                              <p:pRg st="16" end="16"/>
                                            </p:txEl>
                                          </p:spTgt>
                                        </p:tgtEl>
                                      </p:cBhvr>
                                      <p:to x="100000" y="95000"/>
                                    </p:animScale>
                                    <p:animScale>
                                      <p:cBhvr>
                                        <p:cTn id="308" dur="166" decel="50000">
                                          <p:stCondLst>
                                            <p:cond delay="1834"/>
                                          </p:stCondLst>
                                        </p:cTn>
                                        <p:tgtEl>
                                          <p:spTgt spid="9">
                                            <p:txEl>
                                              <p:pRg st="16" end="16"/>
                                            </p:txEl>
                                          </p:spTgt>
                                        </p:tgtEl>
                                      </p:cBhvr>
                                      <p:to x="100000" y="100000"/>
                                    </p:animScale>
                                  </p:childTnLst>
                                </p:cTn>
                              </p:par>
                            </p:childTnLst>
                          </p:cTn>
                        </p:par>
                      </p:childTnLst>
                    </p:cTn>
                  </p:par>
                  <p:par>
                    <p:cTn id="309" fill="hold">
                      <p:stCondLst>
                        <p:cond delay="indefinite"/>
                      </p:stCondLst>
                      <p:childTnLst>
                        <p:par>
                          <p:cTn id="310" fill="hold">
                            <p:stCondLst>
                              <p:cond delay="0"/>
                            </p:stCondLst>
                            <p:childTnLst>
                              <p:par>
                                <p:cTn id="311" presetID="26" presetClass="entr" presetSubtype="0" fill="hold" grpId="0" nodeType="clickEffect">
                                  <p:stCondLst>
                                    <p:cond delay="0"/>
                                  </p:stCondLst>
                                  <p:childTnLst>
                                    <p:set>
                                      <p:cBhvr>
                                        <p:cTn id="312" dur="1" fill="hold">
                                          <p:stCondLst>
                                            <p:cond delay="0"/>
                                          </p:stCondLst>
                                        </p:cTn>
                                        <p:tgtEl>
                                          <p:spTgt spid="9">
                                            <p:txEl>
                                              <p:pRg st="17" end="17"/>
                                            </p:txEl>
                                          </p:spTgt>
                                        </p:tgtEl>
                                        <p:attrNameLst>
                                          <p:attrName>style.visibility</p:attrName>
                                        </p:attrNameLst>
                                      </p:cBhvr>
                                      <p:to>
                                        <p:strVal val="visible"/>
                                      </p:to>
                                    </p:set>
                                    <p:animEffect transition="in" filter="wipe(down)">
                                      <p:cBhvr>
                                        <p:cTn id="313" dur="580">
                                          <p:stCondLst>
                                            <p:cond delay="0"/>
                                          </p:stCondLst>
                                        </p:cTn>
                                        <p:tgtEl>
                                          <p:spTgt spid="9">
                                            <p:txEl>
                                              <p:pRg st="17" end="17"/>
                                            </p:txEl>
                                          </p:spTgt>
                                        </p:tgtEl>
                                      </p:cBhvr>
                                    </p:animEffect>
                                    <p:anim calcmode="lin" valueType="num">
                                      <p:cBhvr>
                                        <p:cTn id="314" dur="1822" tmFilter="0,0; 0.14,0.36; 0.43,0.73; 0.71,0.91; 1.0,1.0">
                                          <p:stCondLst>
                                            <p:cond delay="0"/>
                                          </p:stCondLst>
                                        </p:cTn>
                                        <p:tgtEl>
                                          <p:spTgt spid="9">
                                            <p:txEl>
                                              <p:pRg st="17" end="17"/>
                                            </p:txEl>
                                          </p:spTgt>
                                        </p:tgtEl>
                                        <p:attrNameLst>
                                          <p:attrName>ppt_x</p:attrName>
                                        </p:attrNameLst>
                                      </p:cBhvr>
                                      <p:tavLst>
                                        <p:tav tm="0">
                                          <p:val>
                                            <p:strVal val="#ppt_x-0.25"/>
                                          </p:val>
                                        </p:tav>
                                        <p:tav tm="100000">
                                          <p:val>
                                            <p:strVal val="#ppt_x"/>
                                          </p:val>
                                        </p:tav>
                                      </p:tavLst>
                                    </p:anim>
                                    <p:anim calcmode="lin" valueType="num">
                                      <p:cBhvr>
                                        <p:cTn id="315" dur="664" tmFilter="0.0,0.0; 0.25,0.07; 0.50,0.2; 0.75,0.467; 1.0,1.0">
                                          <p:stCondLst>
                                            <p:cond delay="0"/>
                                          </p:stCondLst>
                                        </p:cTn>
                                        <p:tgtEl>
                                          <p:spTgt spid="9">
                                            <p:txEl>
                                              <p:pRg st="17" end="17"/>
                                            </p:txEl>
                                          </p:spTgt>
                                        </p:tgtEl>
                                        <p:attrNameLst>
                                          <p:attrName>ppt_y</p:attrName>
                                        </p:attrNameLst>
                                      </p:cBhvr>
                                      <p:tavLst>
                                        <p:tav tm="0" fmla="#ppt_y-sin(pi*$)/3">
                                          <p:val>
                                            <p:fltVal val="0.5"/>
                                          </p:val>
                                        </p:tav>
                                        <p:tav tm="100000">
                                          <p:val>
                                            <p:fltVal val="1"/>
                                          </p:val>
                                        </p:tav>
                                      </p:tavLst>
                                    </p:anim>
                                    <p:anim calcmode="lin" valueType="num">
                                      <p:cBhvr>
                                        <p:cTn id="316" dur="664" tmFilter="0, 0; 0.125,0.2665; 0.25,0.4; 0.375,0.465; 0.5,0.5;  0.625,0.535; 0.75,0.6; 0.875,0.7335; 1,1">
                                          <p:stCondLst>
                                            <p:cond delay="664"/>
                                          </p:stCondLst>
                                        </p:cTn>
                                        <p:tgtEl>
                                          <p:spTgt spid="9">
                                            <p:txEl>
                                              <p:pRg st="17" end="17"/>
                                            </p:txEl>
                                          </p:spTgt>
                                        </p:tgtEl>
                                        <p:attrNameLst>
                                          <p:attrName>ppt_y</p:attrName>
                                        </p:attrNameLst>
                                      </p:cBhvr>
                                      <p:tavLst>
                                        <p:tav tm="0" fmla="#ppt_y-sin(pi*$)/9">
                                          <p:val>
                                            <p:fltVal val="0"/>
                                          </p:val>
                                        </p:tav>
                                        <p:tav tm="100000">
                                          <p:val>
                                            <p:fltVal val="1"/>
                                          </p:val>
                                        </p:tav>
                                      </p:tavLst>
                                    </p:anim>
                                    <p:anim calcmode="lin" valueType="num">
                                      <p:cBhvr>
                                        <p:cTn id="317" dur="332" tmFilter="0, 0; 0.125,0.2665; 0.25,0.4; 0.375,0.465; 0.5,0.5;  0.625,0.535; 0.75,0.6; 0.875,0.7335; 1,1">
                                          <p:stCondLst>
                                            <p:cond delay="1324"/>
                                          </p:stCondLst>
                                        </p:cTn>
                                        <p:tgtEl>
                                          <p:spTgt spid="9">
                                            <p:txEl>
                                              <p:pRg st="17" end="17"/>
                                            </p:txEl>
                                          </p:spTgt>
                                        </p:tgtEl>
                                        <p:attrNameLst>
                                          <p:attrName>ppt_y</p:attrName>
                                        </p:attrNameLst>
                                      </p:cBhvr>
                                      <p:tavLst>
                                        <p:tav tm="0" fmla="#ppt_y-sin(pi*$)/27">
                                          <p:val>
                                            <p:fltVal val="0"/>
                                          </p:val>
                                        </p:tav>
                                        <p:tav tm="100000">
                                          <p:val>
                                            <p:fltVal val="1"/>
                                          </p:val>
                                        </p:tav>
                                      </p:tavLst>
                                    </p:anim>
                                    <p:anim calcmode="lin" valueType="num">
                                      <p:cBhvr>
                                        <p:cTn id="318" dur="164" tmFilter="0, 0; 0.125,0.2665; 0.25,0.4; 0.375,0.465; 0.5,0.5;  0.625,0.535; 0.75,0.6; 0.875,0.7335; 1,1">
                                          <p:stCondLst>
                                            <p:cond delay="1656"/>
                                          </p:stCondLst>
                                        </p:cTn>
                                        <p:tgtEl>
                                          <p:spTgt spid="9">
                                            <p:txEl>
                                              <p:pRg st="17" end="17"/>
                                            </p:txEl>
                                          </p:spTgt>
                                        </p:tgtEl>
                                        <p:attrNameLst>
                                          <p:attrName>ppt_y</p:attrName>
                                        </p:attrNameLst>
                                      </p:cBhvr>
                                      <p:tavLst>
                                        <p:tav tm="0" fmla="#ppt_y-sin(pi*$)/81">
                                          <p:val>
                                            <p:fltVal val="0"/>
                                          </p:val>
                                        </p:tav>
                                        <p:tav tm="100000">
                                          <p:val>
                                            <p:fltVal val="1"/>
                                          </p:val>
                                        </p:tav>
                                      </p:tavLst>
                                    </p:anim>
                                    <p:animScale>
                                      <p:cBhvr>
                                        <p:cTn id="319" dur="26">
                                          <p:stCondLst>
                                            <p:cond delay="650"/>
                                          </p:stCondLst>
                                        </p:cTn>
                                        <p:tgtEl>
                                          <p:spTgt spid="9">
                                            <p:txEl>
                                              <p:pRg st="17" end="17"/>
                                            </p:txEl>
                                          </p:spTgt>
                                        </p:tgtEl>
                                      </p:cBhvr>
                                      <p:to x="100000" y="60000"/>
                                    </p:animScale>
                                    <p:animScale>
                                      <p:cBhvr>
                                        <p:cTn id="320" dur="166" decel="50000">
                                          <p:stCondLst>
                                            <p:cond delay="676"/>
                                          </p:stCondLst>
                                        </p:cTn>
                                        <p:tgtEl>
                                          <p:spTgt spid="9">
                                            <p:txEl>
                                              <p:pRg st="17" end="17"/>
                                            </p:txEl>
                                          </p:spTgt>
                                        </p:tgtEl>
                                      </p:cBhvr>
                                      <p:to x="100000" y="100000"/>
                                    </p:animScale>
                                    <p:animScale>
                                      <p:cBhvr>
                                        <p:cTn id="321" dur="26">
                                          <p:stCondLst>
                                            <p:cond delay="1312"/>
                                          </p:stCondLst>
                                        </p:cTn>
                                        <p:tgtEl>
                                          <p:spTgt spid="9">
                                            <p:txEl>
                                              <p:pRg st="17" end="17"/>
                                            </p:txEl>
                                          </p:spTgt>
                                        </p:tgtEl>
                                      </p:cBhvr>
                                      <p:to x="100000" y="80000"/>
                                    </p:animScale>
                                    <p:animScale>
                                      <p:cBhvr>
                                        <p:cTn id="322" dur="166" decel="50000">
                                          <p:stCondLst>
                                            <p:cond delay="1338"/>
                                          </p:stCondLst>
                                        </p:cTn>
                                        <p:tgtEl>
                                          <p:spTgt spid="9">
                                            <p:txEl>
                                              <p:pRg st="17" end="17"/>
                                            </p:txEl>
                                          </p:spTgt>
                                        </p:tgtEl>
                                      </p:cBhvr>
                                      <p:to x="100000" y="100000"/>
                                    </p:animScale>
                                    <p:animScale>
                                      <p:cBhvr>
                                        <p:cTn id="323" dur="26">
                                          <p:stCondLst>
                                            <p:cond delay="1642"/>
                                          </p:stCondLst>
                                        </p:cTn>
                                        <p:tgtEl>
                                          <p:spTgt spid="9">
                                            <p:txEl>
                                              <p:pRg st="17" end="17"/>
                                            </p:txEl>
                                          </p:spTgt>
                                        </p:tgtEl>
                                      </p:cBhvr>
                                      <p:to x="100000" y="90000"/>
                                    </p:animScale>
                                    <p:animScale>
                                      <p:cBhvr>
                                        <p:cTn id="324" dur="166" decel="50000">
                                          <p:stCondLst>
                                            <p:cond delay="1668"/>
                                          </p:stCondLst>
                                        </p:cTn>
                                        <p:tgtEl>
                                          <p:spTgt spid="9">
                                            <p:txEl>
                                              <p:pRg st="17" end="17"/>
                                            </p:txEl>
                                          </p:spTgt>
                                        </p:tgtEl>
                                      </p:cBhvr>
                                      <p:to x="100000" y="100000"/>
                                    </p:animScale>
                                    <p:animScale>
                                      <p:cBhvr>
                                        <p:cTn id="325" dur="26">
                                          <p:stCondLst>
                                            <p:cond delay="1808"/>
                                          </p:stCondLst>
                                        </p:cTn>
                                        <p:tgtEl>
                                          <p:spTgt spid="9">
                                            <p:txEl>
                                              <p:pRg st="17" end="17"/>
                                            </p:txEl>
                                          </p:spTgt>
                                        </p:tgtEl>
                                      </p:cBhvr>
                                      <p:to x="100000" y="95000"/>
                                    </p:animScale>
                                    <p:animScale>
                                      <p:cBhvr>
                                        <p:cTn id="326" dur="166" decel="50000">
                                          <p:stCondLst>
                                            <p:cond delay="1834"/>
                                          </p:stCondLst>
                                        </p:cTn>
                                        <p:tgtEl>
                                          <p:spTgt spid="9">
                                            <p:txEl>
                                              <p:pRg st="17" end="17"/>
                                            </p:txEl>
                                          </p:spTgt>
                                        </p:tgtEl>
                                      </p:cBhvr>
                                      <p:to x="100000" y="100000"/>
                                    </p:animScale>
                                  </p:childTnLst>
                                </p:cTn>
                              </p:par>
                            </p:childTnLst>
                          </p:cTn>
                        </p:par>
                      </p:childTnLst>
                    </p:cTn>
                  </p:par>
                  <p:par>
                    <p:cTn id="327" fill="hold">
                      <p:stCondLst>
                        <p:cond delay="indefinite"/>
                      </p:stCondLst>
                      <p:childTnLst>
                        <p:par>
                          <p:cTn id="328" fill="hold">
                            <p:stCondLst>
                              <p:cond delay="0"/>
                            </p:stCondLst>
                            <p:childTnLst>
                              <p:par>
                                <p:cTn id="329" presetID="26" presetClass="entr" presetSubtype="0" fill="hold" grpId="0" nodeType="clickEffect">
                                  <p:stCondLst>
                                    <p:cond delay="0"/>
                                  </p:stCondLst>
                                  <p:childTnLst>
                                    <p:set>
                                      <p:cBhvr>
                                        <p:cTn id="330" dur="1" fill="hold">
                                          <p:stCondLst>
                                            <p:cond delay="0"/>
                                          </p:stCondLst>
                                        </p:cTn>
                                        <p:tgtEl>
                                          <p:spTgt spid="18"/>
                                        </p:tgtEl>
                                        <p:attrNameLst>
                                          <p:attrName>style.visibility</p:attrName>
                                        </p:attrNameLst>
                                      </p:cBhvr>
                                      <p:to>
                                        <p:strVal val="visible"/>
                                      </p:to>
                                    </p:set>
                                    <p:animEffect transition="in" filter="wipe(down)">
                                      <p:cBhvr>
                                        <p:cTn id="331" dur="580">
                                          <p:stCondLst>
                                            <p:cond delay="0"/>
                                          </p:stCondLst>
                                        </p:cTn>
                                        <p:tgtEl>
                                          <p:spTgt spid="18"/>
                                        </p:tgtEl>
                                      </p:cBhvr>
                                    </p:animEffect>
                                    <p:anim calcmode="lin" valueType="num">
                                      <p:cBhvr>
                                        <p:cTn id="332"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33"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34"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35"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36"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37" dur="26">
                                          <p:stCondLst>
                                            <p:cond delay="650"/>
                                          </p:stCondLst>
                                        </p:cTn>
                                        <p:tgtEl>
                                          <p:spTgt spid="18"/>
                                        </p:tgtEl>
                                      </p:cBhvr>
                                      <p:to x="100000" y="60000"/>
                                    </p:animScale>
                                    <p:animScale>
                                      <p:cBhvr>
                                        <p:cTn id="338" dur="166" decel="50000">
                                          <p:stCondLst>
                                            <p:cond delay="676"/>
                                          </p:stCondLst>
                                        </p:cTn>
                                        <p:tgtEl>
                                          <p:spTgt spid="18"/>
                                        </p:tgtEl>
                                      </p:cBhvr>
                                      <p:to x="100000" y="100000"/>
                                    </p:animScale>
                                    <p:animScale>
                                      <p:cBhvr>
                                        <p:cTn id="339" dur="26">
                                          <p:stCondLst>
                                            <p:cond delay="1312"/>
                                          </p:stCondLst>
                                        </p:cTn>
                                        <p:tgtEl>
                                          <p:spTgt spid="18"/>
                                        </p:tgtEl>
                                      </p:cBhvr>
                                      <p:to x="100000" y="80000"/>
                                    </p:animScale>
                                    <p:animScale>
                                      <p:cBhvr>
                                        <p:cTn id="340" dur="166" decel="50000">
                                          <p:stCondLst>
                                            <p:cond delay="1338"/>
                                          </p:stCondLst>
                                        </p:cTn>
                                        <p:tgtEl>
                                          <p:spTgt spid="18"/>
                                        </p:tgtEl>
                                      </p:cBhvr>
                                      <p:to x="100000" y="100000"/>
                                    </p:animScale>
                                    <p:animScale>
                                      <p:cBhvr>
                                        <p:cTn id="341" dur="26">
                                          <p:stCondLst>
                                            <p:cond delay="1642"/>
                                          </p:stCondLst>
                                        </p:cTn>
                                        <p:tgtEl>
                                          <p:spTgt spid="18"/>
                                        </p:tgtEl>
                                      </p:cBhvr>
                                      <p:to x="100000" y="90000"/>
                                    </p:animScale>
                                    <p:animScale>
                                      <p:cBhvr>
                                        <p:cTn id="342" dur="166" decel="50000">
                                          <p:stCondLst>
                                            <p:cond delay="1668"/>
                                          </p:stCondLst>
                                        </p:cTn>
                                        <p:tgtEl>
                                          <p:spTgt spid="18"/>
                                        </p:tgtEl>
                                      </p:cBhvr>
                                      <p:to x="100000" y="100000"/>
                                    </p:animScale>
                                    <p:animScale>
                                      <p:cBhvr>
                                        <p:cTn id="343" dur="26">
                                          <p:stCondLst>
                                            <p:cond delay="1808"/>
                                          </p:stCondLst>
                                        </p:cTn>
                                        <p:tgtEl>
                                          <p:spTgt spid="18"/>
                                        </p:tgtEl>
                                      </p:cBhvr>
                                      <p:to x="100000" y="95000"/>
                                    </p:animScale>
                                    <p:animScale>
                                      <p:cBhvr>
                                        <p:cTn id="344" dur="166" decel="50000">
                                          <p:stCondLst>
                                            <p:cond delay="1834"/>
                                          </p:stCondLst>
                                        </p:cTn>
                                        <p:tgtEl>
                                          <p:spTgt spid="18"/>
                                        </p:tgtEl>
                                      </p:cBhvr>
                                      <p:to x="100000" y="100000"/>
                                    </p:animScale>
                                  </p:childTnLst>
                                </p:cTn>
                              </p:par>
                            </p:childTnLst>
                          </p:cTn>
                        </p:par>
                      </p:childTnLst>
                    </p:cTn>
                  </p:par>
                  <p:par>
                    <p:cTn id="345" fill="hold">
                      <p:stCondLst>
                        <p:cond delay="indefinite"/>
                      </p:stCondLst>
                      <p:childTnLst>
                        <p:par>
                          <p:cTn id="346" fill="hold">
                            <p:stCondLst>
                              <p:cond delay="0"/>
                            </p:stCondLst>
                            <p:childTnLst>
                              <p:par>
                                <p:cTn id="347" presetID="26" presetClass="entr" presetSubtype="0" fill="hold" nodeType="clickEffect">
                                  <p:stCondLst>
                                    <p:cond delay="0"/>
                                  </p:stCondLst>
                                  <p:childTnLst>
                                    <p:set>
                                      <p:cBhvr>
                                        <p:cTn id="348" dur="1" fill="hold">
                                          <p:stCondLst>
                                            <p:cond delay="0"/>
                                          </p:stCondLst>
                                        </p:cTn>
                                        <p:tgtEl>
                                          <p:spTgt spid="18">
                                            <p:txEl>
                                              <p:pRg st="0" end="0"/>
                                            </p:txEl>
                                          </p:spTgt>
                                        </p:tgtEl>
                                        <p:attrNameLst>
                                          <p:attrName>style.visibility</p:attrName>
                                        </p:attrNameLst>
                                      </p:cBhvr>
                                      <p:to>
                                        <p:strVal val="visible"/>
                                      </p:to>
                                    </p:set>
                                    <p:animEffect transition="in" filter="wipe(down)">
                                      <p:cBhvr>
                                        <p:cTn id="349" dur="580">
                                          <p:stCondLst>
                                            <p:cond delay="0"/>
                                          </p:stCondLst>
                                        </p:cTn>
                                        <p:tgtEl>
                                          <p:spTgt spid="18">
                                            <p:txEl>
                                              <p:pRg st="0" end="0"/>
                                            </p:txEl>
                                          </p:spTgt>
                                        </p:tgtEl>
                                      </p:cBhvr>
                                    </p:animEffect>
                                    <p:anim calcmode="lin" valueType="num">
                                      <p:cBhvr>
                                        <p:cTn id="350" dur="1822" tmFilter="0,0; 0.14,0.36; 0.43,0.73; 0.71,0.91; 1.0,1.0">
                                          <p:stCondLst>
                                            <p:cond delay="0"/>
                                          </p:stCondLst>
                                        </p:cTn>
                                        <p:tgtEl>
                                          <p:spTgt spid="18">
                                            <p:txEl>
                                              <p:pRg st="0" end="0"/>
                                            </p:txEl>
                                          </p:spTgt>
                                        </p:tgtEl>
                                        <p:attrNameLst>
                                          <p:attrName>ppt_x</p:attrName>
                                        </p:attrNameLst>
                                      </p:cBhvr>
                                      <p:tavLst>
                                        <p:tav tm="0">
                                          <p:val>
                                            <p:strVal val="#ppt_x-0.25"/>
                                          </p:val>
                                        </p:tav>
                                        <p:tav tm="100000">
                                          <p:val>
                                            <p:strVal val="#ppt_x"/>
                                          </p:val>
                                        </p:tav>
                                      </p:tavLst>
                                    </p:anim>
                                    <p:anim calcmode="lin" valueType="num">
                                      <p:cBhvr>
                                        <p:cTn id="351" dur="664" tmFilter="0.0,0.0; 0.25,0.07; 0.50,0.2; 0.75,0.467; 1.0,1.0">
                                          <p:stCondLst>
                                            <p:cond delay="0"/>
                                          </p:stCondLst>
                                        </p:cTn>
                                        <p:tgtEl>
                                          <p:spTgt spid="18">
                                            <p:txEl>
                                              <p:pRg st="0" end="0"/>
                                            </p:txEl>
                                          </p:spTgt>
                                        </p:tgtEl>
                                        <p:attrNameLst>
                                          <p:attrName>ppt_y</p:attrName>
                                        </p:attrNameLst>
                                      </p:cBhvr>
                                      <p:tavLst>
                                        <p:tav tm="0" fmla="#ppt_y-sin(pi*$)/3">
                                          <p:val>
                                            <p:fltVal val="0.5"/>
                                          </p:val>
                                        </p:tav>
                                        <p:tav tm="100000">
                                          <p:val>
                                            <p:fltVal val="1"/>
                                          </p:val>
                                        </p:tav>
                                      </p:tavLst>
                                    </p:anim>
                                    <p:anim calcmode="lin" valueType="num">
                                      <p:cBhvr>
                                        <p:cTn id="352" dur="664" tmFilter="0, 0; 0.125,0.2665; 0.25,0.4; 0.375,0.465; 0.5,0.5;  0.625,0.535; 0.75,0.6; 0.875,0.7335; 1,1">
                                          <p:stCondLst>
                                            <p:cond delay="664"/>
                                          </p:stCondLst>
                                        </p:cTn>
                                        <p:tgtEl>
                                          <p:spTgt spid="18">
                                            <p:txEl>
                                              <p:pRg st="0" end="0"/>
                                            </p:txEl>
                                          </p:spTgt>
                                        </p:tgtEl>
                                        <p:attrNameLst>
                                          <p:attrName>ppt_y</p:attrName>
                                        </p:attrNameLst>
                                      </p:cBhvr>
                                      <p:tavLst>
                                        <p:tav tm="0" fmla="#ppt_y-sin(pi*$)/9">
                                          <p:val>
                                            <p:fltVal val="0"/>
                                          </p:val>
                                        </p:tav>
                                        <p:tav tm="100000">
                                          <p:val>
                                            <p:fltVal val="1"/>
                                          </p:val>
                                        </p:tav>
                                      </p:tavLst>
                                    </p:anim>
                                    <p:anim calcmode="lin" valueType="num">
                                      <p:cBhvr>
                                        <p:cTn id="353" dur="332" tmFilter="0, 0; 0.125,0.2665; 0.25,0.4; 0.375,0.465; 0.5,0.5;  0.625,0.535; 0.75,0.6; 0.875,0.7335; 1,1">
                                          <p:stCondLst>
                                            <p:cond delay="1324"/>
                                          </p:stCondLst>
                                        </p:cTn>
                                        <p:tgtEl>
                                          <p:spTgt spid="18">
                                            <p:txEl>
                                              <p:pRg st="0" end="0"/>
                                            </p:txEl>
                                          </p:spTgt>
                                        </p:tgtEl>
                                        <p:attrNameLst>
                                          <p:attrName>ppt_y</p:attrName>
                                        </p:attrNameLst>
                                      </p:cBhvr>
                                      <p:tavLst>
                                        <p:tav tm="0" fmla="#ppt_y-sin(pi*$)/27">
                                          <p:val>
                                            <p:fltVal val="0"/>
                                          </p:val>
                                        </p:tav>
                                        <p:tav tm="100000">
                                          <p:val>
                                            <p:fltVal val="1"/>
                                          </p:val>
                                        </p:tav>
                                      </p:tavLst>
                                    </p:anim>
                                    <p:anim calcmode="lin" valueType="num">
                                      <p:cBhvr>
                                        <p:cTn id="354" dur="164" tmFilter="0, 0; 0.125,0.2665; 0.25,0.4; 0.375,0.465; 0.5,0.5;  0.625,0.535; 0.75,0.6; 0.875,0.7335; 1,1">
                                          <p:stCondLst>
                                            <p:cond delay="1656"/>
                                          </p:stCondLst>
                                        </p:cTn>
                                        <p:tgtEl>
                                          <p:spTgt spid="18">
                                            <p:txEl>
                                              <p:pRg st="0" end="0"/>
                                            </p:txEl>
                                          </p:spTgt>
                                        </p:tgtEl>
                                        <p:attrNameLst>
                                          <p:attrName>ppt_y</p:attrName>
                                        </p:attrNameLst>
                                      </p:cBhvr>
                                      <p:tavLst>
                                        <p:tav tm="0" fmla="#ppt_y-sin(pi*$)/81">
                                          <p:val>
                                            <p:fltVal val="0"/>
                                          </p:val>
                                        </p:tav>
                                        <p:tav tm="100000">
                                          <p:val>
                                            <p:fltVal val="1"/>
                                          </p:val>
                                        </p:tav>
                                      </p:tavLst>
                                    </p:anim>
                                    <p:animScale>
                                      <p:cBhvr>
                                        <p:cTn id="355" dur="26">
                                          <p:stCondLst>
                                            <p:cond delay="650"/>
                                          </p:stCondLst>
                                        </p:cTn>
                                        <p:tgtEl>
                                          <p:spTgt spid="18">
                                            <p:txEl>
                                              <p:pRg st="0" end="0"/>
                                            </p:txEl>
                                          </p:spTgt>
                                        </p:tgtEl>
                                      </p:cBhvr>
                                      <p:to x="100000" y="60000"/>
                                    </p:animScale>
                                    <p:animScale>
                                      <p:cBhvr>
                                        <p:cTn id="356" dur="166" decel="50000">
                                          <p:stCondLst>
                                            <p:cond delay="676"/>
                                          </p:stCondLst>
                                        </p:cTn>
                                        <p:tgtEl>
                                          <p:spTgt spid="18">
                                            <p:txEl>
                                              <p:pRg st="0" end="0"/>
                                            </p:txEl>
                                          </p:spTgt>
                                        </p:tgtEl>
                                      </p:cBhvr>
                                      <p:to x="100000" y="100000"/>
                                    </p:animScale>
                                    <p:animScale>
                                      <p:cBhvr>
                                        <p:cTn id="357" dur="26">
                                          <p:stCondLst>
                                            <p:cond delay="1312"/>
                                          </p:stCondLst>
                                        </p:cTn>
                                        <p:tgtEl>
                                          <p:spTgt spid="18">
                                            <p:txEl>
                                              <p:pRg st="0" end="0"/>
                                            </p:txEl>
                                          </p:spTgt>
                                        </p:tgtEl>
                                      </p:cBhvr>
                                      <p:to x="100000" y="80000"/>
                                    </p:animScale>
                                    <p:animScale>
                                      <p:cBhvr>
                                        <p:cTn id="358" dur="166" decel="50000">
                                          <p:stCondLst>
                                            <p:cond delay="1338"/>
                                          </p:stCondLst>
                                        </p:cTn>
                                        <p:tgtEl>
                                          <p:spTgt spid="18">
                                            <p:txEl>
                                              <p:pRg st="0" end="0"/>
                                            </p:txEl>
                                          </p:spTgt>
                                        </p:tgtEl>
                                      </p:cBhvr>
                                      <p:to x="100000" y="100000"/>
                                    </p:animScale>
                                    <p:animScale>
                                      <p:cBhvr>
                                        <p:cTn id="359" dur="26">
                                          <p:stCondLst>
                                            <p:cond delay="1642"/>
                                          </p:stCondLst>
                                        </p:cTn>
                                        <p:tgtEl>
                                          <p:spTgt spid="18">
                                            <p:txEl>
                                              <p:pRg st="0" end="0"/>
                                            </p:txEl>
                                          </p:spTgt>
                                        </p:tgtEl>
                                      </p:cBhvr>
                                      <p:to x="100000" y="90000"/>
                                    </p:animScale>
                                    <p:animScale>
                                      <p:cBhvr>
                                        <p:cTn id="360" dur="166" decel="50000">
                                          <p:stCondLst>
                                            <p:cond delay="1668"/>
                                          </p:stCondLst>
                                        </p:cTn>
                                        <p:tgtEl>
                                          <p:spTgt spid="18">
                                            <p:txEl>
                                              <p:pRg st="0" end="0"/>
                                            </p:txEl>
                                          </p:spTgt>
                                        </p:tgtEl>
                                      </p:cBhvr>
                                      <p:to x="100000" y="100000"/>
                                    </p:animScale>
                                    <p:animScale>
                                      <p:cBhvr>
                                        <p:cTn id="361" dur="26">
                                          <p:stCondLst>
                                            <p:cond delay="1808"/>
                                          </p:stCondLst>
                                        </p:cTn>
                                        <p:tgtEl>
                                          <p:spTgt spid="18">
                                            <p:txEl>
                                              <p:pRg st="0" end="0"/>
                                            </p:txEl>
                                          </p:spTgt>
                                        </p:tgtEl>
                                      </p:cBhvr>
                                      <p:to x="100000" y="95000"/>
                                    </p:animScale>
                                    <p:animScale>
                                      <p:cBhvr>
                                        <p:cTn id="362" dur="166" decel="50000">
                                          <p:stCondLst>
                                            <p:cond delay="1834"/>
                                          </p:stCondLst>
                                        </p:cTn>
                                        <p:tgtEl>
                                          <p:spTgt spid="18">
                                            <p:txEl>
                                              <p:pRg st="0" end="0"/>
                                            </p:txEl>
                                          </p:spTgt>
                                        </p:tgtEl>
                                      </p:cBhvr>
                                      <p:to x="100000" y="100000"/>
                                    </p:animScale>
                                  </p:childTnLst>
                                </p:cTn>
                              </p:par>
                            </p:childTnLst>
                          </p:cTn>
                        </p:par>
                      </p:childTnLst>
                    </p:cTn>
                  </p:par>
                  <p:par>
                    <p:cTn id="363" fill="hold">
                      <p:stCondLst>
                        <p:cond delay="indefinite"/>
                      </p:stCondLst>
                      <p:childTnLst>
                        <p:par>
                          <p:cTn id="364" fill="hold">
                            <p:stCondLst>
                              <p:cond delay="0"/>
                            </p:stCondLst>
                            <p:childTnLst>
                              <p:par>
                                <p:cTn id="365" presetID="26" presetClass="entr" presetSubtype="0" fill="hold" nodeType="clickEffect">
                                  <p:stCondLst>
                                    <p:cond delay="0"/>
                                  </p:stCondLst>
                                  <p:childTnLst>
                                    <p:set>
                                      <p:cBhvr>
                                        <p:cTn id="366" dur="1" fill="hold">
                                          <p:stCondLst>
                                            <p:cond delay="0"/>
                                          </p:stCondLst>
                                        </p:cTn>
                                        <p:tgtEl>
                                          <p:spTgt spid="18">
                                            <p:txEl>
                                              <p:pRg st="1" end="1"/>
                                            </p:txEl>
                                          </p:spTgt>
                                        </p:tgtEl>
                                        <p:attrNameLst>
                                          <p:attrName>style.visibility</p:attrName>
                                        </p:attrNameLst>
                                      </p:cBhvr>
                                      <p:to>
                                        <p:strVal val="visible"/>
                                      </p:to>
                                    </p:set>
                                    <p:animEffect transition="in" filter="wipe(down)">
                                      <p:cBhvr>
                                        <p:cTn id="367" dur="580">
                                          <p:stCondLst>
                                            <p:cond delay="0"/>
                                          </p:stCondLst>
                                        </p:cTn>
                                        <p:tgtEl>
                                          <p:spTgt spid="18">
                                            <p:txEl>
                                              <p:pRg st="1" end="1"/>
                                            </p:txEl>
                                          </p:spTgt>
                                        </p:tgtEl>
                                      </p:cBhvr>
                                    </p:animEffect>
                                    <p:anim calcmode="lin" valueType="num">
                                      <p:cBhvr>
                                        <p:cTn id="368" dur="1822" tmFilter="0,0; 0.14,0.36; 0.43,0.73; 0.71,0.91; 1.0,1.0">
                                          <p:stCondLst>
                                            <p:cond delay="0"/>
                                          </p:stCondLst>
                                        </p:cTn>
                                        <p:tgtEl>
                                          <p:spTgt spid="18">
                                            <p:txEl>
                                              <p:pRg st="1" end="1"/>
                                            </p:txEl>
                                          </p:spTgt>
                                        </p:tgtEl>
                                        <p:attrNameLst>
                                          <p:attrName>ppt_x</p:attrName>
                                        </p:attrNameLst>
                                      </p:cBhvr>
                                      <p:tavLst>
                                        <p:tav tm="0">
                                          <p:val>
                                            <p:strVal val="#ppt_x-0.25"/>
                                          </p:val>
                                        </p:tav>
                                        <p:tav tm="100000">
                                          <p:val>
                                            <p:strVal val="#ppt_x"/>
                                          </p:val>
                                        </p:tav>
                                      </p:tavLst>
                                    </p:anim>
                                    <p:anim calcmode="lin" valueType="num">
                                      <p:cBhvr>
                                        <p:cTn id="369" dur="664" tmFilter="0.0,0.0; 0.25,0.07; 0.50,0.2; 0.75,0.467; 1.0,1.0">
                                          <p:stCondLst>
                                            <p:cond delay="0"/>
                                          </p:stCondLst>
                                        </p:cTn>
                                        <p:tgtEl>
                                          <p:spTgt spid="18">
                                            <p:txEl>
                                              <p:pRg st="1" end="1"/>
                                            </p:txEl>
                                          </p:spTgt>
                                        </p:tgtEl>
                                        <p:attrNameLst>
                                          <p:attrName>ppt_y</p:attrName>
                                        </p:attrNameLst>
                                      </p:cBhvr>
                                      <p:tavLst>
                                        <p:tav tm="0" fmla="#ppt_y-sin(pi*$)/3">
                                          <p:val>
                                            <p:fltVal val="0.5"/>
                                          </p:val>
                                        </p:tav>
                                        <p:tav tm="100000">
                                          <p:val>
                                            <p:fltVal val="1"/>
                                          </p:val>
                                        </p:tav>
                                      </p:tavLst>
                                    </p:anim>
                                    <p:anim calcmode="lin" valueType="num">
                                      <p:cBhvr>
                                        <p:cTn id="370" dur="664" tmFilter="0, 0; 0.125,0.2665; 0.25,0.4; 0.375,0.465; 0.5,0.5;  0.625,0.535; 0.75,0.6; 0.875,0.7335; 1,1">
                                          <p:stCondLst>
                                            <p:cond delay="664"/>
                                          </p:stCondLst>
                                        </p:cTn>
                                        <p:tgtEl>
                                          <p:spTgt spid="18">
                                            <p:txEl>
                                              <p:pRg st="1" end="1"/>
                                            </p:txEl>
                                          </p:spTgt>
                                        </p:tgtEl>
                                        <p:attrNameLst>
                                          <p:attrName>ppt_y</p:attrName>
                                        </p:attrNameLst>
                                      </p:cBhvr>
                                      <p:tavLst>
                                        <p:tav tm="0" fmla="#ppt_y-sin(pi*$)/9">
                                          <p:val>
                                            <p:fltVal val="0"/>
                                          </p:val>
                                        </p:tav>
                                        <p:tav tm="100000">
                                          <p:val>
                                            <p:fltVal val="1"/>
                                          </p:val>
                                        </p:tav>
                                      </p:tavLst>
                                    </p:anim>
                                    <p:anim calcmode="lin" valueType="num">
                                      <p:cBhvr>
                                        <p:cTn id="371" dur="332" tmFilter="0, 0; 0.125,0.2665; 0.25,0.4; 0.375,0.465; 0.5,0.5;  0.625,0.535; 0.75,0.6; 0.875,0.7335; 1,1">
                                          <p:stCondLst>
                                            <p:cond delay="1324"/>
                                          </p:stCondLst>
                                        </p:cTn>
                                        <p:tgtEl>
                                          <p:spTgt spid="18">
                                            <p:txEl>
                                              <p:pRg st="1" end="1"/>
                                            </p:txEl>
                                          </p:spTgt>
                                        </p:tgtEl>
                                        <p:attrNameLst>
                                          <p:attrName>ppt_y</p:attrName>
                                        </p:attrNameLst>
                                      </p:cBhvr>
                                      <p:tavLst>
                                        <p:tav tm="0" fmla="#ppt_y-sin(pi*$)/27">
                                          <p:val>
                                            <p:fltVal val="0"/>
                                          </p:val>
                                        </p:tav>
                                        <p:tav tm="100000">
                                          <p:val>
                                            <p:fltVal val="1"/>
                                          </p:val>
                                        </p:tav>
                                      </p:tavLst>
                                    </p:anim>
                                    <p:anim calcmode="lin" valueType="num">
                                      <p:cBhvr>
                                        <p:cTn id="372" dur="164" tmFilter="0, 0; 0.125,0.2665; 0.25,0.4; 0.375,0.465; 0.5,0.5;  0.625,0.535; 0.75,0.6; 0.875,0.7335; 1,1">
                                          <p:stCondLst>
                                            <p:cond delay="1656"/>
                                          </p:stCondLst>
                                        </p:cTn>
                                        <p:tgtEl>
                                          <p:spTgt spid="18">
                                            <p:txEl>
                                              <p:pRg st="1" end="1"/>
                                            </p:txEl>
                                          </p:spTgt>
                                        </p:tgtEl>
                                        <p:attrNameLst>
                                          <p:attrName>ppt_y</p:attrName>
                                        </p:attrNameLst>
                                      </p:cBhvr>
                                      <p:tavLst>
                                        <p:tav tm="0" fmla="#ppt_y-sin(pi*$)/81">
                                          <p:val>
                                            <p:fltVal val="0"/>
                                          </p:val>
                                        </p:tav>
                                        <p:tav tm="100000">
                                          <p:val>
                                            <p:fltVal val="1"/>
                                          </p:val>
                                        </p:tav>
                                      </p:tavLst>
                                    </p:anim>
                                    <p:animScale>
                                      <p:cBhvr>
                                        <p:cTn id="373" dur="26">
                                          <p:stCondLst>
                                            <p:cond delay="650"/>
                                          </p:stCondLst>
                                        </p:cTn>
                                        <p:tgtEl>
                                          <p:spTgt spid="18">
                                            <p:txEl>
                                              <p:pRg st="1" end="1"/>
                                            </p:txEl>
                                          </p:spTgt>
                                        </p:tgtEl>
                                      </p:cBhvr>
                                      <p:to x="100000" y="60000"/>
                                    </p:animScale>
                                    <p:animScale>
                                      <p:cBhvr>
                                        <p:cTn id="374" dur="166" decel="50000">
                                          <p:stCondLst>
                                            <p:cond delay="676"/>
                                          </p:stCondLst>
                                        </p:cTn>
                                        <p:tgtEl>
                                          <p:spTgt spid="18">
                                            <p:txEl>
                                              <p:pRg st="1" end="1"/>
                                            </p:txEl>
                                          </p:spTgt>
                                        </p:tgtEl>
                                      </p:cBhvr>
                                      <p:to x="100000" y="100000"/>
                                    </p:animScale>
                                    <p:animScale>
                                      <p:cBhvr>
                                        <p:cTn id="375" dur="26">
                                          <p:stCondLst>
                                            <p:cond delay="1312"/>
                                          </p:stCondLst>
                                        </p:cTn>
                                        <p:tgtEl>
                                          <p:spTgt spid="18">
                                            <p:txEl>
                                              <p:pRg st="1" end="1"/>
                                            </p:txEl>
                                          </p:spTgt>
                                        </p:tgtEl>
                                      </p:cBhvr>
                                      <p:to x="100000" y="80000"/>
                                    </p:animScale>
                                    <p:animScale>
                                      <p:cBhvr>
                                        <p:cTn id="376" dur="166" decel="50000">
                                          <p:stCondLst>
                                            <p:cond delay="1338"/>
                                          </p:stCondLst>
                                        </p:cTn>
                                        <p:tgtEl>
                                          <p:spTgt spid="18">
                                            <p:txEl>
                                              <p:pRg st="1" end="1"/>
                                            </p:txEl>
                                          </p:spTgt>
                                        </p:tgtEl>
                                      </p:cBhvr>
                                      <p:to x="100000" y="100000"/>
                                    </p:animScale>
                                    <p:animScale>
                                      <p:cBhvr>
                                        <p:cTn id="377" dur="26">
                                          <p:stCondLst>
                                            <p:cond delay="1642"/>
                                          </p:stCondLst>
                                        </p:cTn>
                                        <p:tgtEl>
                                          <p:spTgt spid="18">
                                            <p:txEl>
                                              <p:pRg st="1" end="1"/>
                                            </p:txEl>
                                          </p:spTgt>
                                        </p:tgtEl>
                                      </p:cBhvr>
                                      <p:to x="100000" y="90000"/>
                                    </p:animScale>
                                    <p:animScale>
                                      <p:cBhvr>
                                        <p:cTn id="378" dur="166" decel="50000">
                                          <p:stCondLst>
                                            <p:cond delay="1668"/>
                                          </p:stCondLst>
                                        </p:cTn>
                                        <p:tgtEl>
                                          <p:spTgt spid="18">
                                            <p:txEl>
                                              <p:pRg st="1" end="1"/>
                                            </p:txEl>
                                          </p:spTgt>
                                        </p:tgtEl>
                                      </p:cBhvr>
                                      <p:to x="100000" y="100000"/>
                                    </p:animScale>
                                    <p:animScale>
                                      <p:cBhvr>
                                        <p:cTn id="379" dur="26">
                                          <p:stCondLst>
                                            <p:cond delay="1808"/>
                                          </p:stCondLst>
                                        </p:cTn>
                                        <p:tgtEl>
                                          <p:spTgt spid="18">
                                            <p:txEl>
                                              <p:pRg st="1" end="1"/>
                                            </p:txEl>
                                          </p:spTgt>
                                        </p:tgtEl>
                                      </p:cBhvr>
                                      <p:to x="100000" y="95000"/>
                                    </p:animScale>
                                    <p:animScale>
                                      <p:cBhvr>
                                        <p:cTn id="380" dur="166" decel="50000">
                                          <p:stCondLst>
                                            <p:cond delay="1834"/>
                                          </p:stCondLst>
                                        </p:cTn>
                                        <p:tgtEl>
                                          <p:spTgt spid="18">
                                            <p:txEl>
                                              <p:pRg st="1" end="1"/>
                                            </p:txEl>
                                          </p:spTgt>
                                        </p:tgtEl>
                                      </p:cBhvr>
                                      <p:to x="100000" y="100000"/>
                                    </p:animScale>
                                  </p:childTnLst>
                                </p:cTn>
                              </p:par>
                            </p:childTnLst>
                          </p:cTn>
                        </p:par>
                      </p:childTnLst>
                    </p:cTn>
                  </p:par>
                  <p:par>
                    <p:cTn id="381" fill="hold">
                      <p:stCondLst>
                        <p:cond delay="indefinite"/>
                      </p:stCondLst>
                      <p:childTnLst>
                        <p:par>
                          <p:cTn id="382" fill="hold">
                            <p:stCondLst>
                              <p:cond delay="0"/>
                            </p:stCondLst>
                            <p:childTnLst>
                              <p:par>
                                <p:cTn id="383" presetID="26" presetClass="entr" presetSubtype="0" fill="hold" nodeType="clickEffect">
                                  <p:stCondLst>
                                    <p:cond delay="0"/>
                                  </p:stCondLst>
                                  <p:childTnLst>
                                    <p:set>
                                      <p:cBhvr>
                                        <p:cTn id="384" dur="1" fill="hold">
                                          <p:stCondLst>
                                            <p:cond delay="0"/>
                                          </p:stCondLst>
                                        </p:cTn>
                                        <p:tgtEl>
                                          <p:spTgt spid="18">
                                            <p:txEl>
                                              <p:pRg st="2" end="2"/>
                                            </p:txEl>
                                          </p:spTgt>
                                        </p:tgtEl>
                                        <p:attrNameLst>
                                          <p:attrName>style.visibility</p:attrName>
                                        </p:attrNameLst>
                                      </p:cBhvr>
                                      <p:to>
                                        <p:strVal val="visible"/>
                                      </p:to>
                                    </p:set>
                                    <p:animEffect transition="in" filter="wipe(down)">
                                      <p:cBhvr>
                                        <p:cTn id="385" dur="580">
                                          <p:stCondLst>
                                            <p:cond delay="0"/>
                                          </p:stCondLst>
                                        </p:cTn>
                                        <p:tgtEl>
                                          <p:spTgt spid="18">
                                            <p:txEl>
                                              <p:pRg st="2" end="2"/>
                                            </p:txEl>
                                          </p:spTgt>
                                        </p:tgtEl>
                                      </p:cBhvr>
                                    </p:animEffect>
                                    <p:anim calcmode="lin" valueType="num">
                                      <p:cBhvr>
                                        <p:cTn id="386" dur="1822" tmFilter="0,0; 0.14,0.36; 0.43,0.73; 0.71,0.91; 1.0,1.0">
                                          <p:stCondLst>
                                            <p:cond delay="0"/>
                                          </p:stCondLst>
                                        </p:cTn>
                                        <p:tgtEl>
                                          <p:spTgt spid="18">
                                            <p:txEl>
                                              <p:pRg st="2" end="2"/>
                                            </p:txEl>
                                          </p:spTgt>
                                        </p:tgtEl>
                                        <p:attrNameLst>
                                          <p:attrName>ppt_x</p:attrName>
                                        </p:attrNameLst>
                                      </p:cBhvr>
                                      <p:tavLst>
                                        <p:tav tm="0">
                                          <p:val>
                                            <p:strVal val="#ppt_x-0.25"/>
                                          </p:val>
                                        </p:tav>
                                        <p:tav tm="100000">
                                          <p:val>
                                            <p:strVal val="#ppt_x"/>
                                          </p:val>
                                        </p:tav>
                                      </p:tavLst>
                                    </p:anim>
                                    <p:anim calcmode="lin" valueType="num">
                                      <p:cBhvr>
                                        <p:cTn id="387" dur="664" tmFilter="0.0,0.0; 0.25,0.07; 0.50,0.2; 0.75,0.467; 1.0,1.0">
                                          <p:stCondLst>
                                            <p:cond delay="0"/>
                                          </p:stCondLst>
                                        </p:cTn>
                                        <p:tgtEl>
                                          <p:spTgt spid="18">
                                            <p:txEl>
                                              <p:pRg st="2" end="2"/>
                                            </p:txEl>
                                          </p:spTgt>
                                        </p:tgtEl>
                                        <p:attrNameLst>
                                          <p:attrName>ppt_y</p:attrName>
                                        </p:attrNameLst>
                                      </p:cBhvr>
                                      <p:tavLst>
                                        <p:tav tm="0" fmla="#ppt_y-sin(pi*$)/3">
                                          <p:val>
                                            <p:fltVal val="0.5"/>
                                          </p:val>
                                        </p:tav>
                                        <p:tav tm="100000">
                                          <p:val>
                                            <p:fltVal val="1"/>
                                          </p:val>
                                        </p:tav>
                                      </p:tavLst>
                                    </p:anim>
                                    <p:anim calcmode="lin" valueType="num">
                                      <p:cBhvr>
                                        <p:cTn id="388" dur="664" tmFilter="0, 0; 0.125,0.2665; 0.25,0.4; 0.375,0.465; 0.5,0.5;  0.625,0.535; 0.75,0.6; 0.875,0.7335; 1,1">
                                          <p:stCondLst>
                                            <p:cond delay="664"/>
                                          </p:stCondLst>
                                        </p:cTn>
                                        <p:tgtEl>
                                          <p:spTgt spid="18">
                                            <p:txEl>
                                              <p:pRg st="2" end="2"/>
                                            </p:txEl>
                                          </p:spTgt>
                                        </p:tgtEl>
                                        <p:attrNameLst>
                                          <p:attrName>ppt_y</p:attrName>
                                        </p:attrNameLst>
                                      </p:cBhvr>
                                      <p:tavLst>
                                        <p:tav tm="0" fmla="#ppt_y-sin(pi*$)/9">
                                          <p:val>
                                            <p:fltVal val="0"/>
                                          </p:val>
                                        </p:tav>
                                        <p:tav tm="100000">
                                          <p:val>
                                            <p:fltVal val="1"/>
                                          </p:val>
                                        </p:tav>
                                      </p:tavLst>
                                    </p:anim>
                                    <p:anim calcmode="lin" valueType="num">
                                      <p:cBhvr>
                                        <p:cTn id="389" dur="332" tmFilter="0, 0; 0.125,0.2665; 0.25,0.4; 0.375,0.465; 0.5,0.5;  0.625,0.535; 0.75,0.6; 0.875,0.7335; 1,1">
                                          <p:stCondLst>
                                            <p:cond delay="1324"/>
                                          </p:stCondLst>
                                        </p:cTn>
                                        <p:tgtEl>
                                          <p:spTgt spid="18">
                                            <p:txEl>
                                              <p:pRg st="2" end="2"/>
                                            </p:txEl>
                                          </p:spTgt>
                                        </p:tgtEl>
                                        <p:attrNameLst>
                                          <p:attrName>ppt_y</p:attrName>
                                        </p:attrNameLst>
                                      </p:cBhvr>
                                      <p:tavLst>
                                        <p:tav tm="0" fmla="#ppt_y-sin(pi*$)/27">
                                          <p:val>
                                            <p:fltVal val="0"/>
                                          </p:val>
                                        </p:tav>
                                        <p:tav tm="100000">
                                          <p:val>
                                            <p:fltVal val="1"/>
                                          </p:val>
                                        </p:tav>
                                      </p:tavLst>
                                    </p:anim>
                                    <p:anim calcmode="lin" valueType="num">
                                      <p:cBhvr>
                                        <p:cTn id="390" dur="164" tmFilter="0, 0; 0.125,0.2665; 0.25,0.4; 0.375,0.465; 0.5,0.5;  0.625,0.535; 0.75,0.6; 0.875,0.7335; 1,1">
                                          <p:stCondLst>
                                            <p:cond delay="1656"/>
                                          </p:stCondLst>
                                        </p:cTn>
                                        <p:tgtEl>
                                          <p:spTgt spid="18">
                                            <p:txEl>
                                              <p:pRg st="2" end="2"/>
                                            </p:txEl>
                                          </p:spTgt>
                                        </p:tgtEl>
                                        <p:attrNameLst>
                                          <p:attrName>ppt_y</p:attrName>
                                        </p:attrNameLst>
                                      </p:cBhvr>
                                      <p:tavLst>
                                        <p:tav tm="0" fmla="#ppt_y-sin(pi*$)/81">
                                          <p:val>
                                            <p:fltVal val="0"/>
                                          </p:val>
                                        </p:tav>
                                        <p:tav tm="100000">
                                          <p:val>
                                            <p:fltVal val="1"/>
                                          </p:val>
                                        </p:tav>
                                      </p:tavLst>
                                    </p:anim>
                                    <p:animScale>
                                      <p:cBhvr>
                                        <p:cTn id="391" dur="26">
                                          <p:stCondLst>
                                            <p:cond delay="650"/>
                                          </p:stCondLst>
                                        </p:cTn>
                                        <p:tgtEl>
                                          <p:spTgt spid="18">
                                            <p:txEl>
                                              <p:pRg st="2" end="2"/>
                                            </p:txEl>
                                          </p:spTgt>
                                        </p:tgtEl>
                                      </p:cBhvr>
                                      <p:to x="100000" y="60000"/>
                                    </p:animScale>
                                    <p:animScale>
                                      <p:cBhvr>
                                        <p:cTn id="392" dur="166" decel="50000">
                                          <p:stCondLst>
                                            <p:cond delay="676"/>
                                          </p:stCondLst>
                                        </p:cTn>
                                        <p:tgtEl>
                                          <p:spTgt spid="18">
                                            <p:txEl>
                                              <p:pRg st="2" end="2"/>
                                            </p:txEl>
                                          </p:spTgt>
                                        </p:tgtEl>
                                      </p:cBhvr>
                                      <p:to x="100000" y="100000"/>
                                    </p:animScale>
                                    <p:animScale>
                                      <p:cBhvr>
                                        <p:cTn id="393" dur="26">
                                          <p:stCondLst>
                                            <p:cond delay="1312"/>
                                          </p:stCondLst>
                                        </p:cTn>
                                        <p:tgtEl>
                                          <p:spTgt spid="18">
                                            <p:txEl>
                                              <p:pRg st="2" end="2"/>
                                            </p:txEl>
                                          </p:spTgt>
                                        </p:tgtEl>
                                      </p:cBhvr>
                                      <p:to x="100000" y="80000"/>
                                    </p:animScale>
                                    <p:animScale>
                                      <p:cBhvr>
                                        <p:cTn id="394" dur="166" decel="50000">
                                          <p:stCondLst>
                                            <p:cond delay="1338"/>
                                          </p:stCondLst>
                                        </p:cTn>
                                        <p:tgtEl>
                                          <p:spTgt spid="18">
                                            <p:txEl>
                                              <p:pRg st="2" end="2"/>
                                            </p:txEl>
                                          </p:spTgt>
                                        </p:tgtEl>
                                      </p:cBhvr>
                                      <p:to x="100000" y="100000"/>
                                    </p:animScale>
                                    <p:animScale>
                                      <p:cBhvr>
                                        <p:cTn id="395" dur="26">
                                          <p:stCondLst>
                                            <p:cond delay="1642"/>
                                          </p:stCondLst>
                                        </p:cTn>
                                        <p:tgtEl>
                                          <p:spTgt spid="18">
                                            <p:txEl>
                                              <p:pRg st="2" end="2"/>
                                            </p:txEl>
                                          </p:spTgt>
                                        </p:tgtEl>
                                      </p:cBhvr>
                                      <p:to x="100000" y="90000"/>
                                    </p:animScale>
                                    <p:animScale>
                                      <p:cBhvr>
                                        <p:cTn id="396" dur="166" decel="50000">
                                          <p:stCondLst>
                                            <p:cond delay="1668"/>
                                          </p:stCondLst>
                                        </p:cTn>
                                        <p:tgtEl>
                                          <p:spTgt spid="18">
                                            <p:txEl>
                                              <p:pRg st="2" end="2"/>
                                            </p:txEl>
                                          </p:spTgt>
                                        </p:tgtEl>
                                      </p:cBhvr>
                                      <p:to x="100000" y="100000"/>
                                    </p:animScale>
                                    <p:animScale>
                                      <p:cBhvr>
                                        <p:cTn id="397" dur="26">
                                          <p:stCondLst>
                                            <p:cond delay="1808"/>
                                          </p:stCondLst>
                                        </p:cTn>
                                        <p:tgtEl>
                                          <p:spTgt spid="18">
                                            <p:txEl>
                                              <p:pRg st="2" end="2"/>
                                            </p:txEl>
                                          </p:spTgt>
                                        </p:tgtEl>
                                      </p:cBhvr>
                                      <p:to x="100000" y="95000"/>
                                    </p:animScale>
                                    <p:animScale>
                                      <p:cBhvr>
                                        <p:cTn id="398" dur="166" decel="50000">
                                          <p:stCondLst>
                                            <p:cond delay="1834"/>
                                          </p:stCondLst>
                                        </p:cTn>
                                        <p:tgtEl>
                                          <p:spTgt spid="18">
                                            <p:txEl>
                                              <p:pRg st="2" end="2"/>
                                            </p:txEl>
                                          </p:spTgt>
                                        </p:tgtEl>
                                      </p:cBhvr>
                                      <p:to x="100000" y="100000"/>
                                    </p:animScale>
                                  </p:childTnLst>
                                </p:cTn>
                              </p:par>
                            </p:childTnLst>
                          </p:cTn>
                        </p:par>
                      </p:childTnLst>
                    </p:cTn>
                  </p:par>
                  <p:par>
                    <p:cTn id="399" fill="hold">
                      <p:stCondLst>
                        <p:cond delay="indefinite"/>
                      </p:stCondLst>
                      <p:childTnLst>
                        <p:par>
                          <p:cTn id="400" fill="hold">
                            <p:stCondLst>
                              <p:cond delay="0"/>
                            </p:stCondLst>
                            <p:childTnLst>
                              <p:par>
                                <p:cTn id="401" presetID="26" presetClass="entr" presetSubtype="0" fill="hold" nodeType="clickEffect">
                                  <p:stCondLst>
                                    <p:cond delay="0"/>
                                  </p:stCondLst>
                                  <p:childTnLst>
                                    <p:set>
                                      <p:cBhvr>
                                        <p:cTn id="402" dur="1" fill="hold">
                                          <p:stCondLst>
                                            <p:cond delay="0"/>
                                          </p:stCondLst>
                                        </p:cTn>
                                        <p:tgtEl>
                                          <p:spTgt spid="18">
                                            <p:txEl>
                                              <p:pRg st="3" end="3"/>
                                            </p:txEl>
                                          </p:spTgt>
                                        </p:tgtEl>
                                        <p:attrNameLst>
                                          <p:attrName>style.visibility</p:attrName>
                                        </p:attrNameLst>
                                      </p:cBhvr>
                                      <p:to>
                                        <p:strVal val="visible"/>
                                      </p:to>
                                    </p:set>
                                    <p:animEffect transition="in" filter="wipe(down)">
                                      <p:cBhvr>
                                        <p:cTn id="403" dur="580">
                                          <p:stCondLst>
                                            <p:cond delay="0"/>
                                          </p:stCondLst>
                                        </p:cTn>
                                        <p:tgtEl>
                                          <p:spTgt spid="18">
                                            <p:txEl>
                                              <p:pRg st="3" end="3"/>
                                            </p:txEl>
                                          </p:spTgt>
                                        </p:tgtEl>
                                      </p:cBhvr>
                                    </p:animEffect>
                                    <p:anim calcmode="lin" valueType="num">
                                      <p:cBhvr>
                                        <p:cTn id="404" dur="1822" tmFilter="0,0; 0.14,0.36; 0.43,0.73; 0.71,0.91; 1.0,1.0">
                                          <p:stCondLst>
                                            <p:cond delay="0"/>
                                          </p:stCondLst>
                                        </p:cTn>
                                        <p:tgtEl>
                                          <p:spTgt spid="18">
                                            <p:txEl>
                                              <p:pRg st="3" end="3"/>
                                            </p:txEl>
                                          </p:spTgt>
                                        </p:tgtEl>
                                        <p:attrNameLst>
                                          <p:attrName>ppt_x</p:attrName>
                                        </p:attrNameLst>
                                      </p:cBhvr>
                                      <p:tavLst>
                                        <p:tav tm="0">
                                          <p:val>
                                            <p:strVal val="#ppt_x-0.25"/>
                                          </p:val>
                                        </p:tav>
                                        <p:tav tm="100000">
                                          <p:val>
                                            <p:strVal val="#ppt_x"/>
                                          </p:val>
                                        </p:tav>
                                      </p:tavLst>
                                    </p:anim>
                                    <p:anim calcmode="lin" valueType="num">
                                      <p:cBhvr>
                                        <p:cTn id="405" dur="664" tmFilter="0.0,0.0; 0.25,0.07; 0.50,0.2; 0.75,0.467; 1.0,1.0">
                                          <p:stCondLst>
                                            <p:cond delay="0"/>
                                          </p:stCondLst>
                                        </p:cTn>
                                        <p:tgtEl>
                                          <p:spTgt spid="18">
                                            <p:txEl>
                                              <p:pRg st="3" end="3"/>
                                            </p:txEl>
                                          </p:spTgt>
                                        </p:tgtEl>
                                        <p:attrNameLst>
                                          <p:attrName>ppt_y</p:attrName>
                                        </p:attrNameLst>
                                      </p:cBhvr>
                                      <p:tavLst>
                                        <p:tav tm="0" fmla="#ppt_y-sin(pi*$)/3">
                                          <p:val>
                                            <p:fltVal val="0.5"/>
                                          </p:val>
                                        </p:tav>
                                        <p:tav tm="100000">
                                          <p:val>
                                            <p:fltVal val="1"/>
                                          </p:val>
                                        </p:tav>
                                      </p:tavLst>
                                    </p:anim>
                                    <p:anim calcmode="lin" valueType="num">
                                      <p:cBhvr>
                                        <p:cTn id="406" dur="664" tmFilter="0, 0; 0.125,0.2665; 0.25,0.4; 0.375,0.465; 0.5,0.5;  0.625,0.535; 0.75,0.6; 0.875,0.7335; 1,1">
                                          <p:stCondLst>
                                            <p:cond delay="664"/>
                                          </p:stCondLst>
                                        </p:cTn>
                                        <p:tgtEl>
                                          <p:spTgt spid="18">
                                            <p:txEl>
                                              <p:pRg st="3" end="3"/>
                                            </p:txEl>
                                          </p:spTgt>
                                        </p:tgtEl>
                                        <p:attrNameLst>
                                          <p:attrName>ppt_y</p:attrName>
                                        </p:attrNameLst>
                                      </p:cBhvr>
                                      <p:tavLst>
                                        <p:tav tm="0" fmla="#ppt_y-sin(pi*$)/9">
                                          <p:val>
                                            <p:fltVal val="0"/>
                                          </p:val>
                                        </p:tav>
                                        <p:tav tm="100000">
                                          <p:val>
                                            <p:fltVal val="1"/>
                                          </p:val>
                                        </p:tav>
                                      </p:tavLst>
                                    </p:anim>
                                    <p:anim calcmode="lin" valueType="num">
                                      <p:cBhvr>
                                        <p:cTn id="407" dur="332" tmFilter="0, 0; 0.125,0.2665; 0.25,0.4; 0.375,0.465; 0.5,0.5;  0.625,0.535; 0.75,0.6; 0.875,0.7335; 1,1">
                                          <p:stCondLst>
                                            <p:cond delay="1324"/>
                                          </p:stCondLst>
                                        </p:cTn>
                                        <p:tgtEl>
                                          <p:spTgt spid="18">
                                            <p:txEl>
                                              <p:pRg st="3" end="3"/>
                                            </p:txEl>
                                          </p:spTgt>
                                        </p:tgtEl>
                                        <p:attrNameLst>
                                          <p:attrName>ppt_y</p:attrName>
                                        </p:attrNameLst>
                                      </p:cBhvr>
                                      <p:tavLst>
                                        <p:tav tm="0" fmla="#ppt_y-sin(pi*$)/27">
                                          <p:val>
                                            <p:fltVal val="0"/>
                                          </p:val>
                                        </p:tav>
                                        <p:tav tm="100000">
                                          <p:val>
                                            <p:fltVal val="1"/>
                                          </p:val>
                                        </p:tav>
                                      </p:tavLst>
                                    </p:anim>
                                    <p:anim calcmode="lin" valueType="num">
                                      <p:cBhvr>
                                        <p:cTn id="408" dur="164" tmFilter="0, 0; 0.125,0.2665; 0.25,0.4; 0.375,0.465; 0.5,0.5;  0.625,0.535; 0.75,0.6; 0.875,0.7335; 1,1">
                                          <p:stCondLst>
                                            <p:cond delay="1656"/>
                                          </p:stCondLst>
                                        </p:cTn>
                                        <p:tgtEl>
                                          <p:spTgt spid="18">
                                            <p:txEl>
                                              <p:pRg st="3" end="3"/>
                                            </p:txEl>
                                          </p:spTgt>
                                        </p:tgtEl>
                                        <p:attrNameLst>
                                          <p:attrName>ppt_y</p:attrName>
                                        </p:attrNameLst>
                                      </p:cBhvr>
                                      <p:tavLst>
                                        <p:tav tm="0" fmla="#ppt_y-sin(pi*$)/81">
                                          <p:val>
                                            <p:fltVal val="0"/>
                                          </p:val>
                                        </p:tav>
                                        <p:tav tm="100000">
                                          <p:val>
                                            <p:fltVal val="1"/>
                                          </p:val>
                                        </p:tav>
                                      </p:tavLst>
                                    </p:anim>
                                    <p:animScale>
                                      <p:cBhvr>
                                        <p:cTn id="409" dur="26">
                                          <p:stCondLst>
                                            <p:cond delay="650"/>
                                          </p:stCondLst>
                                        </p:cTn>
                                        <p:tgtEl>
                                          <p:spTgt spid="18">
                                            <p:txEl>
                                              <p:pRg st="3" end="3"/>
                                            </p:txEl>
                                          </p:spTgt>
                                        </p:tgtEl>
                                      </p:cBhvr>
                                      <p:to x="100000" y="60000"/>
                                    </p:animScale>
                                    <p:animScale>
                                      <p:cBhvr>
                                        <p:cTn id="410" dur="166" decel="50000">
                                          <p:stCondLst>
                                            <p:cond delay="676"/>
                                          </p:stCondLst>
                                        </p:cTn>
                                        <p:tgtEl>
                                          <p:spTgt spid="18">
                                            <p:txEl>
                                              <p:pRg st="3" end="3"/>
                                            </p:txEl>
                                          </p:spTgt>
                                        </p:tgtEl>
                                      </p:cBhvr>
                                      <p:to x="100000" y="100000"/>
                                    </p:animScale>
                                    <p:animScale>
                                      <p:cBhvr>
                                        <p:cTn id="411" dur="26">
                                          <p:stCondLst>
                                            <p:cond delay="1312"/>
                                          </p:stCondLst>
                                        </p:cTn>
                                        <p:tgtEl>
                                          <p:spTgt spid="18">
                                            <p:txEl>
                                              <p:pRg st="3" end="3"/>
                                            </p:txEl>
                                          </p:spTgt>
                                        </p:tgtEl>
                                      </p:cBhvr>
                                      <p:to x="100000" y="80000"/>
                                    </p:animScale>
                                    <p:animScale>
                                      <p:cBhvr>
                                        <p:cTn id="412" dur="166" decel="50000">
                                          <p:stCondLst>
                                            <p:cond delay="1338"/>
                                          </p:stCondLst>
                                        </p:cTn>
                                        <p:tgtEl>
                                          <p:spTgt spid="18">
                                            <p:txEl>
                                              <p:pRg st="3" end="3"/>
                                            </p:txEl>
                                          </p:spTgt>
                                        </p:tgtEl>
                                      </p:cBhvr>
                                      <p:to x="100000" y="100000"/>
                                    </p:animScale>
                                    <p:animScale>
                                      <p:cBhvr>
                                        <p:cTn id="413" dur="26">
                                          <p:stCondLst>
                                            <p:cond delay="1642"/>
                                          </p:stCondLst>
                                        </p:cTn>
                                        <p:tgtEl>
                                          <p:spTgt spid="18">
                                            <p:txEl>
                                              <p:pRg st="3" end="3"/>
                                            </p:txEl>
                                          </p:spTgt>
                                        </p:tgtEl>
                                      </p:cBhvr>
                                      <p:to x="100000" y="90000"/>
                                    </p:animScale>
                                    <p:animScale>
                                      <p:cBhvr>
                                        <p:cTn id="414" dur="166" decel="50000">
                                          <p:stCondLst>
                                            <p:cond delay="1668"/>
                                          </p:stCondLst>
                                        </p:cTn>
                                        <p:tgtEl>
                                          <p:spTgt spid="18">
                                            <p:txEl>
                                              <p:pRg st="3" end="3"/>
                                            </p:txEl>
                                          </p:spTgt>
                                        </p:tgtEl>
                                      </p:cBhvr>
                                      <p:to x="100000" y="100000"/>
                                    </p:animScale>
                                    <p:animScale>
                                      <p:cBhvr>
                                        <p:cTn id="415" dur="26">
                                          <p:stCondLst>
                                            <p:cond delay="1808"/>
                                          </p:stCondLst>
                                        </p:cTn>
                                        <p:tgtEl>
                                          <p:spTgt spid="18">
                                            <p:txEl>
                                              <p:pRg st="3" end="3"/>
                                            </p:txEl>
                                          </p:spTgt>
                                        </p:tgtEl>
                                      </p:cBhvr>
                                      <p:to x="100000" y="95000"/>
                                    </p:animScale>
                                    <p:animScale>
                                      <p:cBhvr>
                                        <p:cTn id="416" dur="166" decel="50000">
                                          <p:stCondLst>
                                            <p:cond delay="1834"/>
                                          </p:stCondLst>
                                        </p:cTn>
                                        <p:tgtEl>
                                          <p:spTgt spid="18">
                                            <p:txEl>
                                              <p:pRg st="3" end="3"/>
                                            </p:txEl>
                                          </p:spTgt>
                                        </p:tgtEl>
                                      </p:cBhvr>
                                      <p:to x="100000" y="100000"/>
                                    </p:animScale>
                                  </p:childTnLst>
                                </p:cTn>
                              </p:par>
                            </p:childTnLst>
                          </p:cTn>
                        </p:par>
                      </p:childTnLst>
                    </p:cTn>
                  </p:par>
                  <p:par>
                    <p:cTn id="417" fill="hold">
                      <p:stCondLst>
                        <p:cond delay="indefinite"/>
                      </p:stCondLst>
                      <p:childTnLst>
                        <p:par>
                          <p:cTn id="418" fill="hold">
                            <p:stCondLst>
                              <p:cond delay="0"/>
                            </p:stCondLst>
                            <p:childTnLst>
                              <p:par>
                                <p:cTn id="419" presetID="26" presetClass="entr" presetSubtype="0" fill="hold" nodeType="clickEffect">
                                  <p:stCondLst>
                                    <p:cond delay="0"/>
                                  </p:stCondLst>
                                  <p:childTnLst>
                                    <p:set>
                                      <p:cBhvr>
                                        <p:cTn id="420" dur="1" fill="hold">
                                          <p:stCondLst>
                                            <p:cond delay="0"/>
                                          </p:stCondLst>
                                        </p:cTn>
                                        <p:tgtEl>
                                          <p:spTgt spid="18">
                                            <p:txEl>
                                              <p:pRg st="4" end="4"/>
                                            </p:txEl>
                                          </p:spTgt>
                                        </p:tgtEl>
                                        <p:attrNameLst>
                                          <p:attrName>style.visibility</p:attrName>
                                        </p:attrNameLst>
                                      </p:cBhvr>
                                      <p:to>
                                        <p:strVal val="visible"/>
                                      </p:to>
                                    </p:set>
                                    <p:animEffect transition="in" filter="wipe(down)">
                                      <p:cBhvr>
                                        <p:cTn id="421" dur="580">
                                          <p:stCondLst>
                                            <p:cond delay="0"/>
                                          </p:stCondLst>
                                        </p:cTn>
                                        <p:tgtEl>
                                          <p:spTgt spid="18">
                                            <p:txEl>
                                              <p:pRg st="4" end="4"/>
                                            </p:txEl>
                                          </p:spTgt>
                                        </p:tgtEl>
                                      </p:cBhvr>
                                    </p:animEffect>
                                    <p:anim calcmode="lin" valueType="num">
                                      <p:cBhvr>
                                        <p:cTn id="422" dur="1822" tmFilter="0,0; 0.14,0.36; 0.43,0.73; 0.71,0.91; 1.0,1.0">
                                          <p:stCondLst>
                                            <p:cond delay="0"/>
                                          </p:stCondLst>
                                        </p:cTn>
                                        <p:tgtEl>
                                          <p:spTgt spid="18">
                                            <p:txEl>
                                              <p:pRg st="4" end="4"/>
                                            </p:txEl>
                                          </p:spTgt>
                                        </p:tgtEl>
                                        <p:attrNameLst>
                                          <p:attrName>ppt_x</p:attrName>
                                        </p:attrNameLst>
                                      </p:cBhvr>
                                      <p:tavLst>
                                        <p:tav tm="0">
                                          <p:val>
                                            <p:strVal val="#ppt_x-0.25"/>
                                          </p:val>
                                        </p:tav>
                                        <p:tav tm="100000">
                                          <p:val>
                                            <p:strVal val="#ppt_x"/>
                                          </p:val>
                                        </p:tav>
                                      </p:tavLst>
                                    </p:anim>
                                    <p:anim calcmode="lin" valueType="num">
                                      <p:cBhvr>
                                        <p:cTn id="423" dur="664" tmFilter="0.0,0.0; 0.25,0.07; 0.50,0.2; 0.75,0.467; 1.0,1.0">
                                          <p:stCondLst>
                                            <p:cond delay="0"/>
                                          </p:stCondLst>
                                        </p:cTn>
                                        <p:tgtEl>
                                          <p:spTgt spid="18">
                                            <p:txEl>
                                              <p:pRg st="4" end="4"/>
                                            </p:txEl>
                                          </p:spTgt>
                                        </p:tgtEl>
                                        <p:attrNameLst>
                                          <p:attrName>ppt_y</p:attrName>
                                        </p:attrNameLst>
                                      </p:cBhvr>
                                      <p:tavLst>
                                        <p:tav tm="0" fmla="#ppt_y-sin(pi*$)/3">
                                          <p:val>
                                            <p:fltVal val="0.5"/>
                                          </p:val>
                                        </p:tav>
                                        <p:tav tm="100000">
                                          <p:val>
                                            <p:fltVal val="1"/>
                                          </p:val>
                                        </p:tav>
                                      </p:tavLst>
                                    </p:anim>
                                    <p:anim calcmode="lin" valueType="num">
                                      <p:cBhvr>
                                        <p:cTn id="424" dur="664" tmFilter="0, 0; 0.125,0.2665; 0.25,0.4; 0.375,0.465; 0.5,0.5;  0.625,0.535; 0.75,0.6; 0.875,0.7335; 1,1">
                                          <p:stCondLst>
                                            <p:cond delay="664"/>
                                          </p:stCondLst>
                                        </p:cTn>
                                        <p:tgtEl>
                                          <p:spTgt spid="18">
                                            <p:txEl>
                                              <p:pRg st="4" end="4"/>
                                            </p:txEl>
                                          </p:spTgt>
                                        </p:tgtEl>
                                        <p:attrNameLst>
                                          <p:attrName>ppt_y</p:attrName>
                                        </p:attrNameLst>
                                      </p:cBhvr>
                                      <p:tavLst>
                                        <p:tav tm="0" fmla="#ppt_y-sin(pi*$)/9">
                                          <p:val>
                                            <p:fltVal val="0"/>
                                          </p:val>
                                        </p:tav>
                                        <p:tav tm="100000">
                                          <p:val>
                                            <p:fltVal val="1"/>
                                          </p:val>
                                        </p:tav>
                                      </p:tavLst>
                                    </p:anim>
                                    <p:anim calcmode="lin" valueType="num">
                                      <p:cBhvr>
                                        <p:cTn id="425" dur="332" tmFilter="0, 0; 0.125,0.2665; 0.25,0.4; 0.375,0.465; 0.5,0.5;  0.625,0.535; 0.75,0.6; 0.875,0.7335; 1,1">
                                          <p:stCondLst>
                                            <p:cond delay="1324"/>
                                          </p:stCondLst>
                                        </p:cTn>
                                        <p:tgtEl>
                                          <p:spTgt spid="18">
                                            <p:txEl>
                                              <p:pRg st="4" end="4"/>
                                            </p:txEl>
                                          </p:spTgt>
                                        </p:tgtEl>
                                        <p:attrNameLst>
                                          <p:attrName>ppt_y</p:attrName>
                                        </p:attrNameLst>
                                      </p:cBhvr>
                                      <p:tavLst>
                                        <p:tav tm="0" fmla="#ppt_y-sin(pi*$)/27">
                                          <p:val>
                                            <p:fltVal val="0"/>
                                          </p:val>
                                        </p:tav>
                                        <p:tav tm="100000">
                                          <p:val>
                                            <p:fltVal val="1"/>
                                          </p:val>
                                        </p:tav>
                                      </p:tavLst>
                                    </p:anim>
                                    <p:anim calcmode="lin" valueType="num">
                                      <p:cBhvr>
                                        <p:cTn id="426" dur="164" tmFilter="0, 0; 0.125,0.2665; 0.25,0.4; 0.375,0.465; 0.5,0.5;  0.625,0.535; 0.75,0.6; 0.875,0.7335; 1,1">
                                          <p:stCondLst>
                                            <p:cond delay="1656"/>
                                          </p:stCondLst>
                                        </p:cTn>
                                        <p:tgtEl>
                                          <p:spTgt spid="18">
                                            <p:txEl>
                                              <p:pRg st="4" end="4"/>
                                            </p:txEl>
                                          </p:spTgt>
                                        </p:tgtEl>
                                        <p:attrNameLst>
                                          <p:attrName>ppt_y</p:attrName>
                                        </p:attrNameLst>
                                      </p:cBhvr>
                                      <p:tavLst>
                                        <p:tav tm="0" fmla="#ppt_y-sin(pi*$)/81">
                                          <p:val>
                                            <p:fltVal val="0"/>
                                          </p:val>
                                        </p:tav>
                                        <p:tav tm="100000">
                                          <p:val>
                                            <p:fltVal val="1"/>
                                          </p:val>
                                        </p:tav>
                                      </p:tavLst>
                                    </p:anim>
                                    <p:animScale>
                                      <p:cBhvr>
                                        <p:cTn id="427" dur="26">
                                          <p:stCondLst>
                                            <p:cond delay="650"/>
                                          </p:stCondLst>
                                        </p:cTn>
                                        <p:tgtEl>
                                          <p:spTgt spid="18">
                                            <p:txEl>
                                              <p:pRg st="4" end="4"/>
                                            </p:txEl>
                                          </p:spTgt>
                                        </p:tgtEl>
                                      </p:cBhvr>
                                      <p:to x="100000" y="60000"/>
                                    </p:animScale>
                                    <p:animScale>
                                      <p:cBhvr>
                                        <p:cTn id="428" dur="166" decel="50000">
                                          <p:stCondLst>
                                            <p:cond delay="676"/>
                                          </p:stCondLst>
                                        </p:cTn>
                                        <p:tgtEl>
                                          <p:spTgt spid="18">
                                            <p:txEl>
                                              <p:pRg st="4" end="4"/>
                                            </p:txEl>
                                          </p:spTgt>
                                        </p:tgtEl>
                                      </p:cBhvr>
                                      <p:to x="100000" y="100000"/>
                                    </p:animScale>
                                    <p:animScale>
                                      <p:cBhvr>
                                        <p:cTn id="429" dur="26">
                                          <p:stCondLst>
                                            <p:cond delay="1312"/>
                                          </p:stCondLst>
                                        </p:cTn>
                                        <p:tgtEl>
                                          <p:spTgt spid="18">
                                            <p:txEl>
                                              <p:pRg st="4" end="4"/>
                                            </p:txEl>
                                          </p:spTgt>
                                        </p:tgtEl>
                                      </p:cBhvr>
                                      <p:to x="100000" y="80000"/>
                                    </p:animScale>
                                    <p:animScale>
                                      <p:cBhvr>
                                        <p:cTn id="430" dur="166" decel="50000">
                                          <p:stCondLst>
                                            <p:cond delay="1338"/>
                                          </p:stCondLst>
                                        </p:cTn>
                                        <p:tgtEl>
                                          <p:spTgt spid="18">
                                            <p:txEl>
                                              <p:pRg st="4" end="4"/>
                                            </p:txEl>
                                          </p:spTgt>
                                        </p:tgtEl>
                                      </p:cBhvr>
                                      <p:to x="100000" y="100000"/>
                                    </p:animScale>
                                    <p:animScale>
                                      <p:cBhvr>
                                        <p:cTn id="431" dur="26">
                                          <p:stCondLst>
                                            <p:cond delay="1642"/>
                                          </p:stCondLst>
                                        </p:cTn>
                                        <p:tgtEl>
                                          <p:spTgt spid="18">
                                            <p:txEl>
                                              <p:pRg st="4" end="4"/>
                                            </p:txEl>
                                          </p:spTgt>
                                        </p:tgtEl>
                                      </p:cBhvr>
                                      <p:to x="100000" y="90000"/>
                                    </p:animScale>
                                    <p:animScale>
                                      <p:cBhvr>
                                        <p:cTn id="432" dur="166" decel="50000">
                                          <p:stCondLst>
                                            <p:cond delay="1668"/>
                                          </p:stCondLst>
                                        </p:cTn>
                                        <p:tgtEl>
                                          <p:spTgt spid="18">
                                            <p:txEl>
                                              <p:pRg st="4" end="4"/>
                                            </p:txEl>
                                          </p:spTgt>
                                        </p:tgtEl>
                                      </p:cBhvr>
                                      <p:to x="100000" y="100000"/>
                                    </p:animScale>
                                    <p:animScale>
                                      <p:cBhvr>
                                        <p:cTn id="433" dur="26">
                                          <p:stCondLst>
                                            <p:cond delay="1808"/>
                                          </p:stCondLst>
                                        </p:cTn>
                                        <p:tgtEl>
                                          <p:spTgt spid="18">
                                            <p:txEl>
                                              <p:pRg st="4" end="4"/>
                                            </p:txEl>
                                          </p:spTgt>
                                        </p:tgtEl>
                                      </p:cBhvr>
                                      <p:to x="100000" y="95000"/>
                                    </p:animScale>
                                    <p:animScale>
                                      <p:cBhvr>
                                        <p:cTn id="434" dur="166" decel="50000">
                                          <p:stCondLst>
                                            <p:cond delay="1834"/>
                                          </p:stCondLst>
                                        </p:cTn>
                                        <p:tgtEl>
                                          <p:spTgt spid="18">
                                            <p:txEl>
                                              <p:pRg st="4" end="4"/>
                                            </p:txEl>
                                          </p:spTgt>
                                        </p:tgtEl>
                                      </p:cBhvr>
                                      <p:to x="100000" y="100000"/>
                                    </p:animScale>
                                  </p:childTnLst>
                                </p:cTn>
                              </p:par>
                            </p:childTnLst>
                          </p:cTn>
                        </p:par>
                      </p:childTnLst>
                    </p:cTn>
                  </p:par>
                  <p:par>
                    <p:cTn id="435" fill="hold">
                      <p:stCondLst>
                        <p:cond delay="indefinite"/>
                      </p:stCondLst>
                      <p:childTnLst>
                        <p:par>
                          <p:cTn id="436" fill="hold">
                            <p:stCondLst>
                              <p:cond delay="0"/>
                            </p:stCondLst>
                            <p:childTnLst>
                              <p:par>
                                <p:cTn id="437" presetID="26" presetClass="entr" presetSubtype="0" fill="hold" nodeType="clickEffect">
                                  <p:stCondLst>
                                    <p:cond delay="0"/>
                                  </p:stCondLst>
                                  <p:childTnLst>
                                    <p:set>
                                      <p:cBhvr>
                                        <p:cTn id="438" dur="1" fill="hold">
                                          <p:stCondLst>
                                            <p:cond delay="0"/>
                                          </p:stCondLst>
                                        </p:cTn>
                                        <p:tgtEl>
                                          <p:spTgt spid="18">
                                            <p:txEl>
                                              <p:pRg st="5" end="5"/>
                                            </p:txEl>
                                          </p:spTgt>
                                        </p:tgtEl>
                                        <p:attrNameLst>
                                          <p:attrName>style.visibility</p:attrName>
                                        </p:attrNameLst>
                                      </p:cBhvr>
                                      <p:to>
                                        <p:strVal val="visible"/>
                                      </p:to>
                                    </p:set>
                                    <p:animEffect transition="in" filter="wipe(down)">
                                      <p:cBhvr>
                                        <p:cTn id="439" dur="580">
                                          <p:stCondLst>
                                            <p:cond delay="0"/>
                                          </p:stCondLst>
                                        </p:cTn>
                                        <p:tgtEl>
                                          <p:spTgt spid="18">
                                            <p:txEl>
                                              <p:pRg st="5" end="5"/>
                                            </p:txEl>
                                          </p:spTgt>
                                        </p:tgtEl>
                                      </p:cBhvr>
                                    </p:animEffect>
                                    <p:anim calcmode="lin" valueType="num">
                                      <p:cBhvr>
                                        <p:cTn id="440" dur="1822" tmFilter="0,0; 0.14,0.36; 0.43,0.73; 0.71,0.91; 1.0,1.0">
                                          <p:stCondLst>
                                            <p:cond delay="0"/>
                                          </p:stCondLst>
                                        </p:cTn>
                                        <p:tgtEl>
                                          <p:spTgt spid="18">
                                            <p:txEl>
                                              <p:pRg st="5" end="5"/>
                                            </p:txEl>
                                          </p:spTgt>
                                        </p:tgtEl>
                                        <p:attrNameLst>
                                          <p:attrName>ppt_x</p:attrName>
                                        </p:attrNameLst>
                                      </p:cBhvr>
                                      <p:tavLst>
                                        <p:tav tm="0">
                                          <p:val>
                                            <p:strVal val="#ppt_x-0.25"/>
                                          </p:val>
                                        </p:tav>
                                        <p:tav tm="100000">
                                          <p:val>
                                            <p:strVal val="#ppt_x"/>
                                          </p:val>
                                        </p:tav>
                                      </p:tavLst>
                                    </p:anim>
                                    <p:anim calcmode="lin" valueType="num">
                                      <p:cBhvr>
                                        <p:cTn id="441" dur="664" tmFilter="0.0,0.0; 0.25,0.07; 0.50,0.2; 0.75,0.467; 1.0,1.0">
                                          <p:stCondLst>
                                            <p:cond delay="0"/>
                                          </p:stCondLst>
                                        </p:cTn>
                                        <p:tgtEl>
                                          <p:spTgt spid="18">
                                            <p:txEl>
                                              <p:pRg st="5" end="5"/>
                                            </p:txEl>
                                          </p:spTgt>
                                        </p:tgtEl>
                                        <p:attrNameLst>
                                          <p:attrName>ppt_y</p:attrName>
                                        </p:attrNameLst>
                                      </p:cBhvr>
                                      <p:tavLst>
                                        <p:tav tm="0" fmla="#ppt_y-sin(pi*$)/3">
                                          <p:val>
                                            <p:fltVal val="0.5"/>
                                          </p:val>
                                        </p:tav>
                                        <p:tav tm="100000">
                                          <p:val>
                                            <p:fltVal val="1"/>
                                          </p:val>
                                        </p:tav>
                                      </p:tavLst>
                                    </p:anim>
                                    <p:anim calcmode="lin" valueType="num">
                                      <p:cBhvr>
                                        <p:cTn id="442" dur="664" tmFilter="0, 0; 0.125,0.2665; 0.25,0.4; 0.375,0.465; 0.5,0.5;  0.625,0.535; 0.75,0.6; 0.875,0.7335; 1,1">
                                          <p:stCondLst>
                                            <p:cond delay="664"/>
                                          </p:stCondLst>
                                        </p:cTn>
                                        <p:tgtEl>
                                          <p:spTgt spid="18">
                                            <p:txEl>
                                              <p:pRg st="5" end="5"/>
                                            </p:txEl>
                                          </p:spTgt>
                                        </p:tgtEl>
                                        <p:attrNameLst>
                                          <p:attrName>ppt_y</p:attrName>
                                        </p:attrNameLst>
                                      </p:cBhvr>
                                      <p:tavLst>
                                        <p:tav tm="0" fmla="#ppt_y-sin(pi*$)/9">
                                          <p:val>
                                            <p:fltVal val="0"/>
                                          </p:val>
                                        </p:tav>
                                        <p:tav tm="100000">
                                          <p:val>
                                            <p:fltVal val="1"/>
                                          </p:val>
                                        </p:tav>
                                      </p:tavLst>
                                    </p:anim>
                                    <p:anim calcmode="lin" valueType="num">
                                      <p:cBhvr>
                                        <p:cTn id="443" dur="332" tmFilter="0, 0; 0.125,0.2665; 0.25,0.4; 0.375,0.465; 0.5,0.5;  0.625,0.535; 0.75,0.6; 0.875,0.7335; 1,1">
                                          <p:stCondLst>
                                            <p:cond delay="1324"/>
                                          </p:stCondLst>
                                        </p:cTn>
                                        <p:tgtEl>
                                          <p:spTgt spid="18">
                                            <p:txEl>
                                              <p:pRg st="5" end="5"/>
                                            </p:txEl>
                                          </p:spTgt>
                                        </p:tgtEl>
                                        <p:attrNameLst>
                                          <p:attrName>ppt_y</p:attrName>
                                        </p:attrNameLst>
                                      </p:cBhvr>
                                      <p:tavLst>
                                        <p:tav tm="0" fmla="#ppt_y-sin(pi*$)/27">
                                          <p:val>
                                            <p:fltVal val="0"/>
                                          </p:val>
                                        </p:tav>
                                        <p:tav tm="100000">
                                          <p:val>
                                            <p:fltVal val="1"/>
                                          </p:val>
                                        </p:tav>
                                      </p:tavLst>
                                    </p:anim>
                                    <p:anim calcmode="lin" valueType="num">
                                      <p:cBhvr>
                                        <p:cTn id="444" dur="164" tmFilter="0, 0; 0.125,0.2665; 0.25,0.4; 0.375,0.465; 0.5,0.5;  0.625,0.535; 0.75,0.6; 0.875,0.7335; 1,1">
                                          <p:stCondLst>
                                            <p:cond delay="1656"/>
                                          </p:stCondLst>
                                        </p:cTn>
                                        <p:tgtEl>
                                          <p:spTgt spid="18">
                                            <p:txEl>
                                              <p:pRg st="5" end="5"/>
                                            </p:txEl>
                                          </p:spTgt>
                                        </p:tgtEl>
                                        <p:attrNameLst>
                                          <p:attrName>ppt_y</p:attrName>
                                        </p:attrNameLst>
                                      </p:cBhvr>
                                      <p:tavLst>
                                        <p:tav tm="0" fmla="#ppt_y-sin(pi*$)/81">
                                          <p:val>
                                            <p:fltVal val="0"/>
                                          </p:val>
                                        </p:tav>
                                        <p:tav tm="100000">
                                          <p:val>
                                            <p:fltVal val="1"/>
                                          </p:val>
                                        </p:tav>
                                      </p:tavLst>
                                    </p:anim>
                                    <p:animScale>
                                      <p:cBhvr>
                                        <p:cTn id="445" dur="26">
                                          <p:stCondLst>
                                            <p:cond delay="650"/>
                                          </p:stCondLst>
                                        </p:cTn>
                                        <p:tgtEl>
                                          <p:spTgt spid="18">
                                            <p:txEl>
                                              <p:pRg st="5" end="5"/>
                                            </p:txEl>
                                          </p:spTgt>
                                        </p:tgtEl>
                                      </p:cBhvr>
                                      <p:to x="100000" y="60000"/>
                                    </p:animScale>
                                    <p:animScale>
                                      <p:cBhvr>
                                        <p:cTn id="446" dur="166" decel="50000">
                                          <p:stCondLst>
                                            <p:cond delay="676"/>
                                          </p:stCondLst>
                                        </p:cTn>
                                        <p:tgtEl>
                                          <p:spTgt spid="18">
                                            <p:txEl>
                                              <p:pRg st="5" end="5"/>
                                            </p:txEl>
                                          </p:spTgt>
                                        </p:tgtEl>
                                      </p:cBhvr>
                                      <p:to x="100000" y="100000"/>
                                    </p:animScale>
                                    <p:animScale>
                                      <p:cBhvr>
                                        <p:cTn id="447" dur="26">
                                          <p:stCondLst>
                                            <p:cond delay="1312"/>
                                          </p:stCondLst>
                                        </p:cTn>
                                        <p:tgtEl>
                                          <p:spTgt spid="18">
                                            <p:txEl>
                                              <p:pRg st="5" end="5"/>
                                            </p:txEl>
                                          </p:spTgt>
                                        </p:tgtEl>
                                      </p:cBhvr>
                                      <p:to x="100000" y="80000"/>
                                    </p:animScale>
                                    <p:animScale>
                                      <p:cBhvr>
                                        <p:cTn id="448" dur="166" decel="50000">
                                          <p:stCondLst>
                                            <p:cond delay="1338"/>
                                          </p:stCondLst>
                                        </p:cTn>
                                        <p:tgtEl>
                                          <p:spTgt spid="18">
                                            <p:txEl>
                                              <p:pRg st="5" end="5"/>
                                            </p:txEl>
                                          </p:spTgt>
                                        </p:tgtEl>
                                      </p:cBhvr>
                                      <p:to x="100000" y="100000"/>
                                    </p:animScale>
                                    <p:animScale>
                                      <p:cBhvr>
                                        <p:cTn id="449" dur="26">
                                          <p:stCondLst>
                                            <p:cond delay="1642"/>
                                          </p:stCondLst>
                                        </p:cTn>
                                        <p:tgtEl>
                                          <p:spTgt spid="18">
                                            <p:txEl>
                                              <p:pRg st="5" end="5"/>
                                            </p:txEl>
                                          </p:spTgt>
                                        </p:tgtEl>
                                      </p:cBhvr>
                                      <p:to x="100000" y="90000"/>
                                    </p:animScale>
                                    <p:animScale>
                                      <p:cBhvr>
                                        <p:cTn id="450" dur="166" decel="50000">
                                          <p:stCondLst>
                                            <p:cond delay="1668"/>
                                          </p:stCondLst>
                                        </p:cTn>
                                        <p:tgtEl>
                                          <p:spTgt spid="18">
                                            <p:txEl>
                                              <p:pRg st="5" end="5"/>
                                            </p:txEl>
                                          </p:spTgt>
                                        </p:tgtEl>
                                      </p:cBhvr>
                                      <p:to x="100000" y="100000"/>
                                    </p:animScale>
                                    <p:animScale>
                                      <p:cBhvr>
                                        <p:cTn id="451" dur="26">
                                          <p:stCondLst>
                                            <p:cond delay="1808"/>
                                          </p:stCondLst>
                                        </p:cTn>
                                        <p:tgtEl>
                                          <p:spTgt spid="18">
                                            <p:txEl>
                                              <p:pRg st="5" end="5"/>
                                            </p:txEl>
                                          </p:spTgt>
                                        </p:tgtEl>
                                      </p:cBhvr>
                                      <p:to x="100000" y="95000"/>
                                    </p:animScale>
                                    <p:animScale>
                                      <p:cBhvr>
                                        <p:cTn id="452" dur="166" decel="50000">
                                          <p:stCondLst>
                                            <p:cond delay="1834"/>
                                          </p:stCondLst>
                                        </p:cTn>
                                        <p:tgtEl>
                                          <p:spTgt spid="18">
                                            <p:txEl>
                                              <p:pRg st="5" end="5"/>
                                            </p:txEl>
                                          </p:spTgt>
                                        </p:tgtEl>
                                      </p:cBhvr>
                                      <p:to x="100000" y="100000"/>
                                    </p:animScale>
                                  </p:childTnLst>
                                </p:cTn>
                              </p:par>
                            </p:childTnLst>
                          </p:cTn>
                        </p:par>
                      </p:childTnLst>
                    </p:cTn>
                  </p:par>
                  <p:par>
                    <p:cTn id="453" fill="hold">
                      <p:stCondLst>
                        <p:cond delay="indefinite"/>
                      </p:stCondLst>
                      <p:childTnLst>
                        <p:par>
                          <p:cTn id="454" fill="hold">
                            <p:stCondLst>
                              <p:cond delay="0"/>
                            </p:stCondLst>
                            <p:childTnLst>
                              <p:par>
                                <p:cTn id="455" presetID="26" presetClass="entr" presetSubtype="0" fill="hold" nodeType="clickEffect">
                                  <p:stCondLst>
                                    <p:cond delay="0"/>
                                  </p:stCondLst>
                                  <p:childTnLst>
                                    <p:set>
                                      <p:cBhvr>
                                        <p:cTn id="456" dur="1" fill="hold">
                                          <p:stCondLst>
                                            <p:cond delay="0"/>
                                          </p:stCondLst>
                                        </p:cTn>
                                        <p:tgtEl>
                                          <p:spTgt spid="18">
                                            <p:txEl>
                                              <p:pRg st="6" end="6"/>
                                            </p:txEl>
                                          </p:spTgt>
                                        </p:tgtEl>
                                        <p:attrNameLst>
                                          <p:attrName>style.visibility</p:attrName>
                                        </p:attrNameLst>
                                      </p:cBhvr>
                                      <p:to>
                                        <p:strVal val="visible"/>
                                      </p:to>
                                    </p:set>
                                    <p:animEffect transition="in" filter="wipe(down)">
                                      <p:cBhvr>
                                        <p:cTn id="457" dur="580">
                                          <p:stCondLst>
                                            <p:cond delay="0"/>
                                          </p:stCondLst>
                                        </p:cTn>
                                        <p:tgtEl>
                                          <p:spTgt spid="18">
                                            <p:txEl>
                                              <p:pRg st="6" end="6"/>
                                            </p:txEl>
                                          </p:spTgt>
                                        </p:tgtEl>
                                      </p:cBhvr>
                                    </p:animEffect>
                                    <p:anim calcmode="lin" valueType="num">
                                      <p:cBhvr>
                                        <p:cTn id="458" dur="1822" tmFilter="0,0; 0.14,0.36; 0.43,0.73; 0.71,0.91; 1.0,1.0">
                                          <p:stCondLst>
                                            <p:cond delay="0"/>
                                          </p:stCondLst>
                                        </p:cTn>
                                        <p:tgtEl>
                                          <p:spTgt spid="18">
                                            <p:txEl>
                                              <p:pRg st="6" end="6"/>
                                            </p:txEl>
                                          </p:spTgt>
                                        </p:tgtEl>
                                        <p:attrNameLst>
                                          <p:attrName>ppt_x</p:attrName>
                                        </p:attrNameLst>
                                      </p:cBhvr>
                                      <p:tavLst>
                                        <p:tav tm="0">
                                          <p:val>
                                            <p:strVal val="#ppt_x-0.25"/>
                                          </p:val>
                                        </p:tav>
                                        <p:tav tm="100000">
                                          <p:val>
                                            <p:strVal val="#ppt_x"/>
                                          </p:val>
                                        </p:tav>
                                      </p:tavLst>
                                    </p:anim>
                                    <p:anim calcmode="lin" valueType="num">
                                      <p:cBhvr>
                                        <p:cTn id="459" dur="664" tmFilter="0.0,0.0; 0.25,0.07; 0.50,0.2; 0.75,0.467; 1.0,1.0">
                                          <p:stCondLst>
                                            <p:cond delay="0"/>
                                          </p:stCondLst>
                                        </p:cTn>
                                        <p:tgtEl>
                                          <p:spTgt spid="18">
                                            <p:txEl>
                                              <p:pRg st="6" end="6"/>
                                            </p:txEl>
                                          </p:spTgt>
                                        </p:tgtEl>
                                        <p:attrNameLst>
                                          <p:attrName>ppt_y</p:attrName>
                                        </p:attrNameLst>
                                      </p:cBhvr>
                                      <p:tavLst>
                                        <p:tav tm="0" fmla="#ppt_y-sin(pi*$)/3">
                                          <p:val>
                                            <p:fltVal val="0.5"/>
                                          </p:val>
                                        </p:tav>
                                        <p:tav tm="100000">
                                          <p:val>
                                            <p:fltVal val="1"/>
                                          </p:val>
                                        </p:tav>
                                      </p:tavLst>
                                    </p:anim>
                                    <p:anim calcmode="lin" valueType="num">
                                      <p:cBhvr>
                                        <p:cTn id="460" dur="664" tmFilter="0, 0; 0.125,0.2665; 0.25,0.4; 0.375,0.465; 0.5,0.5;  0.625,0.535; 0.75,0.6; 0.875,0.7335; 1,1">
                                          <p:stCondLst>
                                            <p:cond delay="664"/>
                                          </p:stCondLst>
                                        </p:cTn>
                                        <p:tgtEl>
                                          <p:spTgt spid="18">
                                            <p:txEl>
                                              <p:pRg st="6" end="6"/>
                                            </p:txEl>
                                          </p:spTgt>
                                        </p:tgtEl>
                                        <p:attrNameLst>
                                          <p:attrName>ppt_y</p:attrName>
                                        </p:attrNameLst>
                                      </p:cBhvr>
                                      <p:tavLst>
                                        <p:tav tm="0" fmla="#ppt_y-sin(pi*$)/9">
                                          <p:val>
                                            <p:fltVal val="0"/>
                                          </p:val>
                                        </p:tav>
                                        <p:tav tm="100000">
                                          <p:val>
                                            <p:fltVal val="1"/>
                                          </p:val>
                                        </p:tav>
                                      </p:tavLst>
                                    </p:anim>
                                    <p:anim calcmode="lin" valueType="num">
                                      <p:cBhvr>
                                        <p:cTn id="461" dur="332" tmFilter="0, 0; 0.125,0.2665; 0.25,0.4; 0.375,0.465; 0.5,0.5;  0.625,0.535; 0.75,0.6; 0.875,0.7335; 1,1">
                                          <p:stCondLst>
                                            <p:cond delay="1324"/>
                                          </p:stCondLst>
                                        </p:cTn>
                                        <p:tgtEl>
                                          <p:spTgt spid="18">
                                            <p:txEl>
                                              <p:pRg st="6" end="6"/>
                                            </p:txEl>
                                          </p:spTgt>
                                        </p:tgtEl>
                                        <p:attrNameLst>
                                          <p:attrName>ppt_y</p:attrName>
                                        </p:attrNameLst>
                                      </p:cBhvr>
                                      <p:tavLst>
                                        <p:tav tm="0" fmla="#ppt_y-sin(pi*$)/27">
                                          <p:val>
                                            <p:fltVal val="0"/>
                                          </p:val>
                                        </p:tav>
                                        <p:tav tm="100000">
                                          <p:val>
                                            <p:fltVal val="1"/>
                                          </p:val>
                                        </p:tav>
                                      </p:tavLst>
                                    </p:anim>
                                    <p:anim calcmode="lin" valueType="num">
                                      <p:cBhvr>
                                        <p:cTn id="462" dur="164" tmFilter="0, 0; 0.125,0.2665; 0.25,0.4; 0.375,0.465; 0.5,0.5;  0.625,0.535; 0.75,0.6; 0.875,0.7335; 1,1">
                                          <p:stCondLst>
                                            <p:cond delay="1656"/>
                                          </p:stCondLst>
                                        </p:cTn>
                                        <p:tgtEl>
                                          <p:spTgt spid="18">
                                            <p:txEl>
                                              <p:pRg st="6" end="6"/>
                                            </p:txEl>
                                          </p:spTgt>
                                        </p:tgtEl>
                                        <p:attrNameLst>
                                          <p:attrName>ppt_y</p:attrName>
                                        </p:attrNameLst>
                                      </p:cBhvr>
                                      <p:tavLst>
                                        <p:tav tm="0" fmla="#ppt_y-sin(pi*$)/81">
                                          <p:val>
                                            <p:fltVal val="0"/>
                                          </p:val>
                                        </p:tav>
                                        <p:tav tm="100000">
                                          <p:val>
                                            <p:fltVal val="1"/>
                                          </p:val>
                                        </p:tav>
                                      </p:tavLst>
                                    </p:anim>
                                    <p:animScale>
                                      <p:cBhvr>
                                        <p:cTn id="463" dur="26">
                                          <p:stCondLst>
                                            <p:cond delay="650"/>
                                          </p:stCondLst>
                                        </p:cTn>
                                        <p:tgtEl>
                                          <p:spTgt spid="18">
                                            <p:txEl>
                                              <p:pRg st="6" end="6"/>
                                            </p:txEl>
                                          </p:spTgt>
                                        </p:tgtEl>
                                      </p:cBhvr>
                                      <p:to x="100000" y="60000"/>
                                    </p:animScale>
                                    <p:animScale>
                                      <p:cBhvr>
                                        <p:cTn id="464" dur="166" decel="50000">
                                          <p:stCondLst>
                                            <p:cond delay="676"/>
                                          </p:stCondLst>
                                        </p:cTn>
                                        <p:tgtEl>
                                          <p:spTgt spid="18">
                                            <p:txEl>
                                              <p:pRg st="6" end="6"/>
                                            </p:txEl>
                                          </p:spTgt>
                                        </p:tgtEl>
                                      </p:cBhvr>
                                      <p:to x="100000" y="100000"/>
                                    </p:animScale>
                                    <p:animScale>
                                      <p:cBhvr>
                                        <p:cTn id="465" dur="26">
                                          <p:stCondLst>
                                            <p:cond delay="1312"/>
                                          </p:stCondLst>
                                        </p:cTn>
                                        <p:tgtEl>
                                          <p:spTgt spid="18">
                                            <p:txEl>
                                              <p:pRg st="6" end="6"/>
                                            </p:txEl>
                                          </p:spTgt>
                                        </p:tgtEl>
                                      </p:cBhvr>
                                      <p:to x="100000" y="80000"/>
                                    </p:animScale>
                                    <p:animScale>
                                      <p:cBhvr>
                                        <p:cTn id="466" dur="166" decel="50000">
                                          <p:stCondLst>
                                            <p:cond delay="1338"/>
                                          </p:stCondLst>
                                        </p:cTn>
                                        <p:tgtEl>
                                          <p:spTgt spid="18">
                                            <p:txEl>
                                              <p:pRg st="6" end="6"/>
                                            </p:txEl>
                                          </p:spTgt>
                                        </p:tgtEl>
                                      </p:cBhvr>
                                      <p:to x="100000" y="100000"/>
                                    </p:animScale>
                                    <p:animScale>
                                      <p:cBhvr>
                                        <p:cTn id="467" dur="26">
                                          <p:stCondLst>
                                            <p:cond delay="1642"/>
                                          </p:stCondLst>
                                        </p:cTn>
                                        <p:tgtEl>
                                          <p:spTgt spid="18">
                                            <p:txEl>
                                              <p:pRg st="6" end="6"/>
                                            </p:txEl>
                                          </p:spTgt>
                                        </p:tgtEl>
                                      </p:cBhvr>
                                      <p:to x="100000" y="90000"/>
                                    </p:animScale>
                                    <p:animScale>
                                      <p:cBhvr>
                                        <p:cTn id="468" dur="166" decel="50000">
                                          <p:stCondLst>
                                            <p:cond delay="1668"/>
                                          </p:stCondLst>
                                        </p:cTn>
                                        <p:tgtEl>
                                          <p:spTgt spid="18">
                                            <p:txEl>
                                              <p:pRg st="6" end="6"/>
                                            </p:txEl>
                                          </p:spTgt>
                                        </p:tgtEl>
                                      </p:cBhvr>
                                      <p:to x="100000" y="100000"/>
                                    </p:animScale>
                                    <p:animScale>
                                      <p:cBhvr>
                                        <p:cTn id="469" dur="26">
                                          <p:stCondLst>
                                            <p:cond delay="1808"/>
                                          </p:stCondLst>
                                        </p:cTn>
                                        <p:tgtEl>
                                          <p:spTgt spid="18">
                                            <p:txEl>
                                              <p:pRg st="6" end="6"/>
                                            </p:txEl>
                                          </p:spTgt>
                                        </p:tgtEl>
                                      </p:cBhvr>
                                      <p:to x="100000" y="95000"/>
                                    </p:animScale>
                                    <p:animScale>
                                      <p:cBhvr>
                                        <p:cTn id="470" dur="166" decel="50000">
                                          <p:stCondLst>
                                            <p:cond delay="1834"/>
                                          </p:stCondLst>
                                        </p:cTn>
                                        <p:tgtEl>
                                          <p:spTgt spid="18">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Unvan 18"/>
          <p:cNvSpPr>
            <a:spLocks noGrp="1"/>
          </p:cNvSpPr>
          <p:nvPr>
            <p:ph type="title"/>
          </p:nvPr>
        </p:nvSpPr>
        <p:spPr>
          <a:xfrm>
            <a:off x="409841" y="97347"/>
            <a:ext cx="11340000" cy="432000"/>
          </a:xfrm>
        </p:spPr>
        <p:style>
          <a:lnRef idx="3">
            <a:schemeClr val="lt1"/>
          </a:lnRef>
          <a:fillRef idx="1">
            <a:schemeClr val="accent6"/>
          </a:fillRef>
          <a:effectRef idx="1">
            <a:schemeClr val="accent6"/>
          </a:effectRef>
          <a:fontRef idx="minor">
            <a:schemeClr val="lt1"/>
          </a:fontRef>
        </p:style>
        <p:txBody>
          <a:bodyPr/>
          <a:lstStyle/>
          <a:p>
            <a:r>
              <a:rPr lang="tr-TR" b="1" dirty="0"/>
              <a:t>Hz. Yusuf </a:t>
            </a:r>
            <a:r>
              <a:rPr lang="tr-TR" b="1" dirty="0" smtClean="0"/>
              <a:t>kıssasından çıkarılacak dersler</a:t>
            </a:r>
            <a:endParaRPr lang="tr-TR" dirty="0"/>
          </a:p>
        </p:txBody>
      </p:sp>
      <p:sp>
        <p:nvSpPr>
          <p:cNvPr id="21" name="Metin Yer Tutucusu 20"/>
          <p:cNvSpPr>
            <a:spLocks noGrp="1"/>
          </p:cNvSpPr>
          <p:nvPr>
            <p:ph type="body" sz="quarter" idx="12"/>
          </p:nvPr>
        </p:nvSpPr>
        <p:spPr>
          <a:xfrm>
            <a:off x="182880" y="687410"/>
            <a:ext cx="3849345" cy="6170590"/>
          </a:xfrm>
        </p:spPr>
        <p:style>
          <a:lnRef idx="1">
            <a:schemeClr val="accent1"/>
          </a:lnRef>
          <a:fillRef idx="2">
            <a:schemeClr val="accent1"/>
          </a:fillRef>
          <a:effectRef idx="1">
            <a:schemeClr val="accent1"/>
          </a:effectRef>
          <a:fontRef idx="minor">
            <a:schemeClr val="dk1"/>
          </a:fontRef>
        </p:style>
        <p:txBody>
          <a:bodyPr/>
          <a:lstStyle/>
          <a:p>
            <a:pPr marL="0" indent="0">
              <a:buNone/>
            </a:pPr>
            <a:r>
              <a:rPr lang="tr-TR" sz="2000" dirty="0"/>
              <a:t>1. İnsanları Allah’a doğru çağırma yolunda Peygamberlerin ifa ettikleri rolü ve çektikleri sıkıntıyı tanımak</a:t>
            </a:r>
          </a:p>
          <a:p>
            <a:pPr marL="0" indent="0">
              <a:buNone/>
            </a:pPr>
            <a:r>
              <a:rPr lang="tr-TR" sz="2000" dirty="0"/>
              <a:t>2. Hayattaki kötü zan ve kıskançlık tehlikesine dikkat çekmek</a:t>
            </a:r>
          </a:p>
          <a:p>
            <a:pPr marL="0" indent="0">
              <a:buNone/>
            </a:pPr>
            <a:r>
              <a:rPr lang="tr-TR" sz="2000" dirty="0"/>
              <a:t>3. İnsanın geleceğindeki yeni, aceleci ve tepkisel tutumların tehlikesi</a:t>
            </a:r>
          </a:p>
          <a:p>
            <a:pPr marL="0" indent="0">
              <a:buNone/>
            </a:pPr>
            <a:r>
              <a:rPr lang="tr-TR" sz="2000" dirty="0"/>
              <a:t>4. Aileyi dağılmaktan korumada ve çocuklara nasıl davranılması hususunda ailede babanın rolü</a:t>
            </a:r>
          </a:p>
          <a:p>
            <a:pPr marL="0" indent="0">
              <a:buNone/>
            </a:pPr>
            <a:r>
              <a:rPr lang="tr-TR" sz="2000" dirty="0"/>
              <a:t>5. Günahkâr olmayan masum birine günah yükleme tehlikesine dikkat etmek</a:t>
            </a:r>
          </a:p>
          <a:p>
            <a:pPr marL="0" indent="0">
              <a:buNone/>
            </a:pPr>
            <a:r>
              <a:rPr lang="tr-TR" sz="2000" dirty="0"/>
              <a:t>6. Olabildiğince cinayet işlemeyi </a:t>
            </a:r>
            <a:r>
              <a:rPr lang="tr-TR" sz="2000" dirty="0" smtClean="0"/>
              <a:t>azaltmak</a:t>
            </a:r>
          </a:p>
          <a:p>
            <a:pPr marL="0" indent="0">
              <a:buNone/>
            </a:pPr>
            <a:r>
              <a:rPr lang="tr-TR" sz="2000" dirty="0"/>
              <a:t>7. Dost ve arkadaşların komplolarından uzak durmak</a:t>
            </a:r>
          </a:p>
          <a:p>
            <a:pPr marL="0" indent="0">
              <a:buNone/>
            </a:pPr>
            <a:r>
              <a:rPr lang="tr-TR" sz="2000" dirty="0"/>
              <a:t>8. Allah’a ümit beslemek ve O’nun rahmetinden </a:t>
            </a:r>
            <a:r>
              <a:rPr lang="tr-TR" sz="2000" dirty="0" smtClean="0"/>
              <a:t>ümitsiz </a:t>
            </a:r>
            <a:r>
              <a:rPr lang="tr-TR" sz="2000" dirty="0"/>
              <a:t>olmamak</a:t>
            </a:r>
          </a:p>
          <a:p>
            <a:pPr marL="0" indent="0">
              <a:buNone/>
            </a:pPr>
            <a:endParaRPr lang="tr-TR" sz="2000" dirty="0"/>
          </a:p>
          <a:p>
            <a:pPr marL="0" indent="0">
              <a:buNone/>
            </a:pPr>
            <a:endParaRPr lang="tr-TR" sz="2000" dirty="0"/>
          </a:p>
        </p:txBody>
      </p:sp>
      <p:sp>
        <p:nvSpPr>
          <p:cNvPr id="22" name="Metin Yer Tutucusu 21"/>
          <p:cNvSpPr>
            <a:spLocks noGrp="1"/>
          </p:cNvSpPr>
          <p:nvPr>
            <p:ph type="body" sz="quarter" idx="13"/>
          </p:nvPr>
        </p:nvSpPr>
        <p:spPr>
          <a:xfrm>
            <a:off x="4301550" y="687409"/>
            <a:ext cx="3600450" cy="6170591"/>
          </a:xfrm>
        </p:spPr>
        <p:style>
          <a:lnRef idx="1">
            <a:schemeClr val="accent3"/>
          </a:lnRef>
          <a:fillRef idx="2">
            <a:schemeClr val="accent3"/>
          </a:fillRef>
          <a:effectRef idx="1">
            <a:schemeClr val="accent3"/>
          </a:effectRef>
          <a:fontRef idx="minor">
            <a:schemeClr val="dk1"/>
          </a:fontRef>
        </p:style>
        <p:txBody>
          <a:bodyPr/>
          <a:lstStyle/>
          <a:p>
            <a:pPr marL="0" indent="0">
              <a:buNone/>
            </a:pPr>
            <a:r>
              <a:rPr lang="tr-TR" sz="2000" dirty="0" smtClean="0"/>
              <a:t>9</a:t>
            </a:r>
            <a:r>
              <a:rPr lang="tr-TR" sz="2000" dirty="0"/>
              <a:t>. Özel meseleleri gizli bir şekilde halletmek</a:t>
            </a:r>
          </a:p>
          <a:p>
            <a:pPr marL="0" indent="0">
              <a:buNone/>
            </a:pPr>
            <a:r>
              <a:rPr lang="tr-TR" sz="2000" dirty="0"/>
              <a:t>10. Yalan ağlamaya kanmamak</a:t>
            </a:r>
          </a:p>
          <a:p>
            <a:pPr marL="0" indent="0">
              <a:buNone/>
            </a:pPr>
            <a:r>
              <a:rPr lang="tr-TR" sz="2000" dirty="0"/>
              <a:t>11. Büyük zorluk ve meşakkatlerle karşılaşmada sabretmek ve tahammül göstermek</a:t>
            </a:r>
          </a:p>
          <a:p>
            <a:pPr marL="0" indent="0">
              <a:buNone/>
            </a:pPr>
            <a:r>
              <a:rPr lang="tr-TR" sz="2000" dirty="0"/>
              <a:t>12. İffet ve namus</a:t>
            </a:r>
          </a:p>
          <a:p>
            <a:pPr marL="0" indent="0">
              <a:buNone/>
            </a:pPr>
            <a:r>
              <a:rPr lang="tr-TR" sz="2000" dirty="0"/>
              <a:t>13. Kâfir olsa da size iyilik yapan birinin haysiyetini korumak</a:t>
            </a:r>
          </a:p>
          <a:p>
            <a:pPr marL="0" indent="0">
              <a:buNone/>
            </a:pPr>
            <a:r>
              <a:rPr lang="tr-TR" sz="2000" dirty="0"/>
              <a:t>14. Günaha düşme tehlikesi karşısında zindanı tercih etmek</a:t>
            </a:r>
          </a:p>
          <a:p>
            <a:pPr marL="0" indent="0">
              <a:buNone/>
            </a:pPr>
            <a:r>
              <a:rPr lang="tr-TR" sz="2000" dirty="0"/>
              <a:t>15. Uygun olmayan yerde ve sorunların bulunmasına rağmen kulları Allah’a doğru yöneltmek</a:t>
            </a:r>
          </a:p>
          <a:p>
            <a:pPr marL="0" indent="0">
              <a:buNone/>
            </a:pPr>
            <a:r>
              <a:rPr lang="tr-TR" sz="2000" dirty="0"/>
              <a:t>16. Asılsız töhmet karşısında kendi haysiyetini korumak</a:t>
            </a:r>
          </a:p>
          <a:p>
            <a:pPr marL="0" indent="0">
              <a:buNone/>
            </a:pPr>
            <a:r>
              <a:rPr lang="tr-TR" sz="2000" dirty="0" smtClean="0"/>
              <a:t>17. </a:t>
            </a:r>
            <a:r>
              <a:rPr lang="tr-TR" sz="2000" dirty="0" err="1" smtClean="0"/>
              <a:t>Günahsızlığı</a:t>
            </a:r>
            <a:r>
              <a:rPr lang="tr-TR" sz="2000" dirty="0" smtClean="0"/>
              <a:t> ispat etmek için çabalamak</a:t>
            </a:r>
          </a:p>
          <a:p>
            <a:pPr marL="0" indent="0">
              <a:buNone/>
            </a:pPr>
            <a:endParaRPr lang="tr-TR" sz="2000" dirty="0"/>
          </a:p>
        </p:txBody>
      </p:sp>
      <p:sp>
        <p:nvSpPr>
          <p:cNvPr id="6" name="Slayt Numarası Yer Tutucusu 5"/>
          <p:cNvSpPr>
            <a:spLocks noGrp="1"/>
          </p:cNvSpPr>
          <p:nvPr>
            <p:ph type="sldNum" sz="quarter" idx="15"/>
          </p:nvPr>
        </p:nvSpPr>
        <p:spPr/>
        <p:txBody>
          <a:bodyPr/>
          <a:lstStyle/>
          <a:p>
            <a:pPr rtl="0"/>
            <a:fld id="{19B51A1E-902D-48AF-9020-955120F399B6}" type="slidenum">
              <a:rPr lang="tr-TR" smtClean="0"/>
              <a:pPr rtl="0"/>
              <a:t>36</a:t>
            </a:fld>
            <a:endParaRPr lang="tr-TR" dirty="0"/>
          </a:p>
        </p:txBody>
      </p:sp>
      <p:sp>
        <p:nvSpPr>
          <p:cNvPr id="25" name="Metin Yer Tutucusu 20"/>
          <p:cNvSpPr>
            <a:spLocks noGrp="1"/>
          </p:cNvSpPr>
          <p:nvPr>
            <p:ph type="body" sz="quarter" idx="12"/>
          </p:nvPr>
        </p:nvSpPr>
        <p:spPr>
          <a:xfrm>
            <a:off x="8149391" y="687410"/>
            <a:ext cx="3600450" cy="6170590"/>
          </a:xfrm>
        </p:spPr>
        <p:style>
          <a:lnRef idx="1">
            <a:schemeClr val="accent4"/>
          </a:lnRef>
          <a:fillRef idx="2">
            <a:schemeClr val="accent4"/>
          </a:fillRef>
          <a:effectRef idx="1">
            <a:schemeClr val="accent4"/>
          </a:effectRef>
          <a:fontRef idx="minor">
            <a:schemeClr val="dk1"/>
          </a:fontRef>
        </p:style>
        <p:txBody>
          <a:bodyPr/>
          <a:lstStyle/>
          <a:p>
            <a:pPr marL="0" indent="0">
              <a:buNone/>
            </a:pPr>
            <a:r>
              <a:rPr lang="tr-TR" sz="2000" dirty="0"/>
              <a:t>18. Halka hizmet etmenin ve onların maslahatlarının gerektirdiği yerde ilmî salahiyet ve meslek uzmanlığını gösterip açıklamak</a:t>
            </a:r>
          </a:p>
          <a:p>
            <a:pPr marL="0" indent="0">
              <a:buNone/>
            </a:pPr>
            <a:r>
              <a:rPr lang="tr-TR" sz="2000" dirty="0"/>
              <a:t>19. Güçlü ve galip olunduğunda bağışlamak</a:t>
            </a:r>
          </a:p>
          <a:p>
            <a:pPr marL="0" indent="0">
              <a:buNone/>
            </a:pPr>
            <a:r>
              <a:rPr lang="tr-TR" sz="2000" dirty="0"/>
              <a:t>20. Başkalarının daha önce bulaştığı filleri temizlemek için çalışmak</a:t>
            </a:r>
          </a:p>
          <a:p>
            <a:pPr marL="0" indent="0">
              <a:buNone/>
            </a:pPr>
            <a:r>
              <a:rPr lang="tr-TR" sz="2000" dirty="0"/>
              <a:t>21. Geçmiş günah ve hatayı hatırlatmamak ve eski kinleri anımsamamak</a:t>
            </a:r>
          </a:p>
          <a:p>
            <a:pPr marL="0" indent="0">
              <a:buNone/>
            </a:pPr>
            <a:r>
              <a:rPr lang="tr-TR" sz="2000" dirty="0"/>
              <a:t>22. Hepsinden daha önemlisi güçlüyken ve zayıfken Allah’ın lütuf ve nimetini unutmamak</a:t>
            </a:r>
          </a:p>
          <a:p>
            <a:pPr marL="0" indent="0">
              <a:buNone/>
            </a:pPr>
            <a:endParaRPr lang="tr-TR" sz="2000" dirty="0"/>
          </a:p>
        </p:txBody>
      </p:sp>
    </p:spTree>
    <p:extLst>
      <p:ext uri="{BB962C8B-B14F-4D97-AF65-F5344CB8AC3E}">
        <p14:creationId xmlns="" xmlns:p14="http://schemas.microsoft.com/office/powerpoint/2010/main" val="24548274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Bir Sure Tanıyorum: </a:t>
            </a:r>
            <a:r>
              <a:rPr lang="tr-TR" b="1" dirty="0" err="1"/>
              <a:t>Asr</a:t>
            </a:r>
            <a:r>
              <a:rPr lang="tr-TR" b="1" dirty="0"/>
              <a:t> Suresi ve Anlamı</a:t>
            </a:r>
            <a:endParaRPr lang="tr-TR" dirty="0"/>
          </a:p>
        </p:txBody>
      </p:sp>
      <p:sp>
        <p:nvSpPr>
          <p:cNvPr id="4" name="İçerik Yer Tutucusu 3"/>
          <p:cNvSpPr>
            <a:spLocks noGrp="1"/>
          </p:cNvSpPr>
          <p:nvPr>
            <p:ph idx="1"/>
          </p:nvPr>
        </p:nvSpPr>
        <p:spPr>
          <a:xfrm>
            <a:off x="228600" y="1511999"/>
            <a:ext cx="3352800" cy="5165431"/>
          </a:xfrm>
        </p:spPr>
        <p:style>
          <a:lnRef idx="2">
            <a:schemeClr val="accent1">
              <a:shade val="50000"/>
            </a:schemeClr>
          </a:lnRef>
          <a:fillRef idx="1">
            <a:schemeClr val="accent1"/>
          </a:fillRef>
          <a:effectRef idx="0">
            <a:schemeClr val="accent1"/>
          </a:effectRef>
          <a:fontRef idx="minor">
            <a:schemeClr val="lt1"/>
          </a:fontRef>
        </p:style>
        <p:txBody>
          <a:bodyPr/>
          <a:lstStyle/>
          <a:p>
            <a:pPr marL="0" indent="0" algn="ctr">
              <a:buNone/>
            </a:pPr>
            <a:r>
              <a:rPr lang="tr-TR" sz="2800" b="1" dirty="0"/>
              <a:t>Sure, adını birinci ayette geçen “</a:t>
            </a:r>
            <a:r>
              <a:rPr lang="tr-TR" sz="2800" b="1" dirty="0" err="1"/>
              <a:t>asr</a:t>
            </a:r>
            <a:r>
              <a:rPr lang="tr-TR" sz="2800" b="1" dirty="0"/>
              <a:t>” kelimesinden alır. </a:t>
            </a:r>
            <a:r>
              <a:rPr lang="tr-TR" sz="2800" b="1" dirty="0" err="1"/>
              <a:t>Asr</a:t>
            </a:r>
            <a:r>
              <a:rPr lang="tr-TR" sz="2800" b="1" dirty="0"/>
              <a:t>; zaman, çağ, </a:t>
            </a:r>
            <a:r>
              <a:rPr lang="tr-TR" sz="2800" b="1" dirty="0" smtClean="0"/>
              <a:t>ikindi vakti </a:t>
            </a:r>
            <a:r>
              <a:rPr lang="tr-TR" sz="2800" b="1" dirty="0"/>
              <a:t>gibi anlamlara gelir. İslam bilginleri “</a:t>
            </a:r>
            <a:r>
              <a:rPr lang="tr-TR" sz="2800" b="1" dirty="0" err="1"/>
              <a:t>asr</a:t>
            </a:r>
            <a:r>
              <a:rPr lang="tr-TR" sz="2800" b="1" dirty="0"/>
              <a:t>” kelimesini daha çok Hz. </a:t>
            </a:r>
            <a:r>
              <a:rPr lang="tr-TR" sz="2800" b="1" dirty="0" smtClean="0"/>
              <a:t>Muhammed’in (</a:t>
            </a:r>
            <a:r>
              <a:rPr lang="tr-TR" sz="2800" b="1" dirty="0" err="1" smtClean="0"/>
              <a:t>s.a.v</a:t>
            </a:r>
            <a:r>
              <a:rPr lang="tr-TR" sz="2800" b="1" dirty="0"/>
              <a:t>.) asrı ve ahir zaman şeklinde </a:t>
            </a:r>
            <a:r>
              <a:rPr lang="tr-TR" sz="2800" b="1" dirty="0" smtClean="0"/>
              <a:t>yorumlamışlardır</a:t>
            </a:r>
            <a:r>
              <a:rPr lang="tr-TR" sz="2800" b="1" dirty="0"/>
              <a:t>.</a:t>
            </a:r>
          </a:p>
        </p:txBody>
      </p:sp>
      <p:sp>
        <p:nvSpPr>
          <p:cNvPr id="5" name="Metin Yer Tutucusu 4"/>
          <p:cNvSpPr>
            <a:spLocks noGrp="1"/>
          </p:cNvSpPr>
          <p:nvPr>
            <p:ph type="body" sz="quarter" idx="12"/>
          </p:nvPr>
        </p:nvSpPr>
        <p:spPr>
          <a:xfrm>
            <a:off x="8127206" y="1479706"/>
            <a:ext cx="3600450" cy="5197724"/>
          </a:xfrm>
        </p:spPr>
        <p:style>
          <a:lnRef idx="2">
            <a:schemeClr val="accent3">
              <a:shade val="50000"/>
            </a:schemeClr>
          </a:lnRef>
          <a:fillRef idx="1">
            <a:schemeClr val="accent3"/>
          </a:fillRef>
          <a:effectRef idx="0">
            <a:schemeClr val="accent3"/>
          </a:effectRef>
          <a:fontRef idx="minor">
            <a:schemeClr val="lt1"/>
          </a:fontRef>
        </p:style>
        <p:txBody>
          <a:bodyPr/>
          <a:lstStyle/>
          <a:p>
            <a:pPr marL="0" indent="0">
              <a:buNone/>
            </a:pPr>
            <a:r>
              <a:rPr lang="tr-TR" sz="2800" b="1" dirty="0" err="1">
                <a:solidFill>
                  <a:schemeClr val="tx1"/>
                </a:solidFill>
                <a:latin typeface="Candara" panose="020E0502030303020204" pitchFamily="34" charset="0"/>
              </a:rPr>
              <a:t>Asr</a:t>
            </a:r>
            <a:r>
              <a:rPr lang="tr-TR" sz="2800" b="1" dirty="0">
                <a:solidFill>
                  <a:schemeClr val="tx1"/>
                </a:solidFill>
                <a:latin typeface="Candara" panose="020E0502030303020204" pitchFamily="34" charset="0"/>
              </a:rPr>
              <a:t> suresinde bir </a:t>
            </a:r>
            <a:r>
              <a:rPr lang="tr-TR" sz="2800" b="1" dirty="0" err="1" smtClean="0">
                <a:solidFill>
                  <a:schemeClr val="tx1"/>
                </a:solidFill>
                <a:latin typeface="Candara" panose="020E0502030303020204" pitchFamily="34" charset="0"/>
              </a:rPr>
              <a:t>müslümanın</a:t>
            </a:r>
            <a:r>
              <a:rPr lang="tr-TR" sz="2800" b="1" dirty="0" smtClean="0">
                <a:solidFill>
                  <a:schemeClr val="tx1"/>
                </a:solidFill>
                <a:latin typeface="Candara" panose="020E0502030303020204" pitchFamily="34" charset="0"/>
              </a:rPr>
              <a:t> sahip olması </a:t>
            </a:r>
            <a:r>
              <a:rPr lang="tr-TR" sz="2800" b="1" dirty="0">
                <a:solidFill>
                  <a:schemeClr val="tx1"/>
                </a:solidFill>
                <a:latin typeface="Candara" panose="020E0502030303020204" pitchFamily="34" charset="0"/>
              </a:rPr>
              <a:t>gereken temel özelliklere </a:t>
            </a:r>
            <a:r>
              <a:rPr lang="tr-TR" sz="2800" b="1" dirty="0" smtClean="0">
                <a:solidFill>
                  <a:schemeClr val="tx1"/>
                </a:solidFill>
                <a:latin typeface="Candara" panose="020E0502030303020204" pitchFamily="34" charset="0"/>
              </a:rPr>
              <a:t>vurgu yapılmıştır</a:t>
            </a:r>
            <a:r>
              <a:rPr lang="tr-TR" sz="2800" b="1" dirty="0">
                <a:solidFill>
                  <a:schemeClr val="tx1"/>
                </a:solidFill>
                <a:latin typeface="Candara" panose="020E0502030303020204" pitchFamily="34" charset="0"/>
              </a:rPr>
              <a:t>. Bunlar</a:t>
            </a:r>
            <a:r>
              <a:rPr lang="tr-TR" sz="2800" b="1" dirty="0" smtClean="0">
                <a:solidFill>
                  <a:schemeClr val="tx1"/>
                </a:solidFill>
                <a:latin typeface="Candara" panose="020E0502030303020204" pitchFamily="34" charset="0"/>
              </a:rPr>
              <a:t>; </a:t>
            </a:r>
          </a:p>
          <a:p>
            <a:r>
              <a:rPr lang="tr-TR" sz="2800" b="1" dirty="0" smtClean="0">
                <a:solidFill>
                  <a:schemeClr val="tx1"/>
                </a:solidFill>
                <a:latin typeface="Candara" panose="020E0502030303020204" pitchFamily="34" charset="0"/>
              </a:rPr>
              <a:t>Samimi </a:t>
            </a:r>
            <a:r>
              <a:rPr lang="tr-TR" sz="2800" b="1" dirty="0">
                <a:solidFill>
                  <a:schemeClr val="tx1"/>
                </a:solidFill>
                <a:latin typeface="Candara" panose="020E0502030303020204" pitchFamily="34" charset="0"/>
              </a:rPr>
              <a:t>bir şekilde iman etmek.</a:t>
            </a:r>
          </a:p>
          <a:p>
            <a:pPr marL="0" indent="0">
              <a:buNone/>
            </a:pPr>
            <a:r>
              <a:rPr lang="tr-TR" sz="2800" b="1" dirty="0" smtClean="0">
                <a:solidFill>
                  <a:schemeClr val="tx1"/>
                </a:solidFill>
                <a:latin typeface="Candara" panose="020E0502030303020204" pitchFamily="34" charset="0"/>
              </a:rPr>
              <a:t>• Salih </a:t>
            </a:r>
            <a:r>
              <a:rPr lang="tr-TR" sz="2800" b="1" dirty="0">
                <a:solidFill>
                  <a:schemeClr val="tx1"/>
                </a:solidFill>
                <a:latin typeface="Candara" panose="020E0502030303020204" pitchFamily="34" charset="0"/>
              </a:rPr>
              <a:t>amel işlemek.</a:t>
            </a:r>
          </a:p>
          <a:p>
            <a:pPr marL="0" indent="0">
              <a:buNone/>
            </a:pPr>
            <a:r>
              <a:rPr lang="tr-TR" sz="2800" b="1" dirty="0">
                <a:solidFill>
                  <a:schemeClr val="tx1"/>
                </a:solidFill>
                <a:latin typeface="Candara" panose="020E0502030303020204" pitchFamily="34" charset="0"/>
              </a:rPr>
              <a:t>• Hakkı (doğruluğu) tavsiye etmek.</a:t>
            </a:r>
          </a:p>
          <a:p>
            <a:pPr marL="0" indent="0">
              <a:buNone/>
            </a:pPr>
            <a:r>
              <a:rPr lang="tr-TR" sz="2800" b="1" dirty="0">
                <a:solidFill>
                  <a:schemeClr val="tx1"/>
                </a:solidFill>
                <a:latin typeface="Candara" panose="020E0502030303020204" pitchFamily="34" charset="0"/>
              </a:rPr>
              <a:t>• Sabrı tavsiye etmek.</a:t>
            </a:r>
          </a:p>
        </p:txBody>
      </p:sp>
      <p:sp>
        <p:nvSpPr>
          <p:cNvPr id="7" name="Slayt Numarası Yer Tutucusu 6"/>
          <p:cNvSpPr>
            <a:spLocks noGrp="1"/>
          </p:cNvSpPr>
          <p:nvPr>
            <p:ph type="sldNum" sz="quarter" idx="15"/>
          </p:nvPr>
        </p:nvSpPr>
        <p:spPr/>
        <p:txBody>
          <a:bodyPr/>
          <a:lstStyle/>
          <a:p>
            <a:pPr rtl="0"/>
            <a:fld id="{19B51A1E-902D-48AF-9020-955120F399B6}" type="slidenum">
              <a:rPr lang="tr-TR" smtClean="0"/>
              <a:pPr rtl="0"/>
              <a:t>37</a:t>
            </a:fld>
            <a:endParaRPr lang="tr-TR" dirty="0"/>
          </a:p>
        </p:txBody>
      </p:sp>
      <p:pic>
        <p:nvPicPr>
          <p:cNvPr id="1026" name="Picture 2" descr="https://manevidestekdayanisma.com/wp-content/uploads/2019/12/El-Asr-S%C3%BCresi.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749040" y="1512000"/>
            <a:ext cx="4167052" cy="516543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2565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p:cTn id="7" dur="500" fill="hold"/>
                                        <p:tgtEl>
                                          <p:spTgt spid="4">
                                            <p:bg/>
                                          </p:spTgt>
                                        </p:tgtEl>
                                        <p:attrNameLst>
                                          <p:attrName>ppt_w</p:attrName>
                                        </p:attrNameLst>
                                      </p:cBhvr>
                                      <p:tavLst>
                                        <p:tav tm="0">
                                          <p:val>
                                            <p:fltVal val="0"/>
                                          </p:val>
                                        </p:tav>
                                        <p:tav tm="100000">
                                          <p:val>
                                            <p:strVal val="#ppt_w"/>
                                          </p:val>
                                        </p:tav>
                                      </p:tavLst>
                                    </p:anim>
                                    <p:anim calcmode="lin" valueType="num">
                                      <p:cBhvr>
                                        <p:cTn id="8" dur="500" fill="hold"/>
                                        <p:tgtEl>
                                          <p:spTgt spid="4">
                                            <p:bg/>
                                          </p:spTgt>
                                        </p:tgtEl>
                                        <p:attrNameLst>
                                          <p:attrName>ppt_h</p:attrName>
                                        </p:attrNameLst>
                                      </p:cBhvr>
                                      <p:tavLst>
                                        <p:tav tm="0">
                                          <p:val>
                                            <p:fltVal val="0"/>
                                          </p:val>
                                        </p:tav>
                                        <p:tav tm="100000">
                                          <p:val>
                                            <p:strVal val="#ppt_h"/>
                                          </p:val>
                                        </p:tav>
                                      </p:tavLst>
                                    </p:anim>
                                    <p:animEffect transition="in" filter="fade">
                                      <p:cBhvr>
                                        <p:cTn id="9" dur="500"/>
                                        <p:tgtEl>
                                          <p:spTgt spid="4">
                                            <p:bg/>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 calcmode="lin" valueType="num">
                                      <p:cBhvr additive="base">
                                        <p:cTn id="21" dur="500" fill="hold"/>
                                        <p:tgtEl>
                                          <p:spTgt spid="5">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5">
                                            <p:bg/>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additive="base">
                                        <p:cTn id="3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 calcmode="lin" valueType="num">
                                      <p:cBhvr additive="base">
                                        <p:cTn id="3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xEl>
                                              <p:pRg st="3" end="3"/>
                                            </p:txEl>
                                          </p:spTgt>
                                        </p:tgtEl>
                                        <p:attrNameLst>
                                          <p:attrName>style.visibility</p:attrName>
                                        </p:attrNameLst>
                                      </p:cBhvr>
                                      <p:to>
                                        <p:strVal val="visible"/>
                                      </p:to>
                                    </p:set>
                                    <p:anim calcmode="lin" valueType="num">
                                      <p:cBhvr additive="base">
                                        <p:cTn id="4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xEl>
                                              <p:pRg st="4" end="4"/>
                                            </p:txEl>
                                          </p:spTgt>
                                        </p:tgtEl>
                                        <p:attrNameLst>
                                          <p:attrName>style.visibility</p:attrName>
                                        </p:attrNameLst>
                                      </p:cBhvr>
                                      <p:to>
                                        <p:strVal val="visible"/>
                                      </p:to>
                                    </p:set>
                                    <p:anim calcmode="lin" valueType="num">
                                      <p:cBhvr additive="base">
                                        <p:cTn id="5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ayt Numarası Yer Tutucusu 6"/>
          <p:cNvSpPr>
            <a:spLocks noGrp="1"/>
          </p:cNvSpPr>
          <p:nvPr>
            <p:ph type="sldNum" sz="quarter" idx="33"/>
          </p:nvPr>
        </p:nvSpPr>
        <p:spPr/>
        <p:txBody>
          <a:bodyPr/>
          <a:lstStyle/>
          <a:p>
            <a:pPr rtl="0"/>
            <a:fld id="{19B51A1E-902D-48AF-9020-955120F399B6}" type="slidenum">
              <a:rPr lang="tr-TR" smtClean="0"/>
              <a:pPr rtl="0"/>
              <a:t>38</a:t>
            </a:fld>
            <a:endParaRPr lang="tr-TR" dirty="0"/>
          </a:p>
        </p:txBody>
      </p:sp>
      <p:pic>
        <p:nvPicPr>
          <p:cNvPr id="10" name="Resim 9"/>
          <p:cNvPicPr>
            <a:picLocks noChangeAspect="1"/>
          </p:cNvPicPr>
          <p:nvPr/>
        </p:nvPicPr>
        <p:blipFill>
          <a:blip r:embed="rId2"/>
          <a:stretch>
            <a:fillRect/>
          </a:stretch>
        </p:blipFill>
        <p:spPr>
          <a:xfrm>
            <a:off x="0" y="0"/>
            <a:ext cx="12192000" cy="3324225"/>
          </a:xfrm>
          <a:prstGeom prst="rect">
            <a:avLst/>
          </a:prstGeom>
        </p:spPr>
      </p:pic>
      <p:pic>
        <p:nvPicPr>
          <p:cNvPr id="11" name="Resim 10"/>
          <p:cNvPicPr>
            <a:picLocks noChangeAspect="1"/>
          </p:cNvPicPr>
          <p:nvPr/>
        </p:nvPicPr>
        <p:blipFill>
          <a:blip r:embed="rId3"/>
          <a:stretch>
            <a:fillRect/>
          </a:stretch>
        </p:blipFill>
        <p:spPr>
          <a:xfrm>
            <a:off x="1" y="3324225"/>
            <a:ext cx="12192000" cy="3533775"/>
          </a:xfrm>
          <a:prstGeom prst="rect">
            <a:avLst/>
          </a:prstGeom>
        </p:spPr>
      </p:pic>
    </p:spTree>
    <p:extLst>
      <p:ext uri="{BB962C8B-B14F-4D97-AF65-F5344CB8AC3E}">
        <p14:creationId xmlns="" xmlns:p14="http://schemas.microsoft.com/office/powerpoint/2010/main" val="9661031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560F281-4FF6-4617-A809-AC9C15ECF18A}"/>
              </a:ext>
            </a:extLst>
          </p:cNvPr>
          <p:cNvSpPr>
            <a:spLocks noGrp="1"/>
          </p:cNvSpPr>
          <p:nvPr>
            <p:ph type="title"/>
          </p:nvPr>
        </p:nvSpPr>
        <p:spPr>
          <a:xfrm>
            <a:off x="312160" y="3961503"/>
            <a:ext cx="5877558" cy="432000"/>
          </a:xfrm>
        </p:spPr>
        <p:style>
          <a:lnRef idx="1">
            <a:schemeClr val="accent4"/>
          </a:lnRef>
          <a:fillRef idx="2">
            <a:schemeClr val="accent4"/>
          </a:fillRef>
          <a:effectRef idx="1">
            <a:schemeClr val="accent4"/>
          </a:effectRef>
          <a:fontRef idx="minor">
            <a:schemeClr val="dk1"/>
          </a:fontRef>
        </p:style>
        <p:txBody>
          <a:bodyPr rtlCol="0"/>
          <a:lstStyle/>
          <a:p>
            <a:r>
              <a:rPr lang="tr-TR" dirty="0">
                <a:latin typeface="Lucida Sans Typewriter" panose="020B0509030504030204" pitchFamily="49" charset="0"/>
              </a:rPr>
              <a:t>Evreni kim yarattı?</a:t>
            </a:r>
            <a:endParaRPr lang="tr-TR" sz="3200" dirty="0">
              <a:latin typeface="Lucida Sans Typewriter" panose="020B0509030504030204" pitchFamily="49" charset="0"/>
            </a:endParaRPr>
          </a:p>
        </p:txBody>
      </p:sp>
      <p:sp>
        <p:nvSpPr>
          <p:cNvPr id="4" name="İçerik Yer Tutucusu 3">
            <a:extLst>
              <a:ext uri="{FF2B5EF4-FFF2-40B4-BE49-F238E27FC236}">
                <a16:creationId xmlns="" xmlns:a16="http://schemas.microsoft.com/office/drawing/2014/main" id="{D355C61F-C8F1-4977-8E1F-F16C0D9EA88C}"/>
              </a:ext>
            </a:extLst>
          </p:cNvPr>
          <p:cNvSpPr>
            <a:spLocks noGrp="1"/>
          </p:cNvSpPr>
          <p:nvPr>
            <p:ph sz="half" idx="1"/>
          </p:nvPr>
        </p:nvSpPr>
        <p:spPr>
          <a:xfrm>
            <a:off x="312160" y="251626"/>
            <a:ext cx="5815624" cy="3600000"/>
          </a:xfrm>
        </p:spPr>
        <p:txBody>
          <a:bodyPr rtlCol="0"/>
          <a:lstStyle/>
          <a:p>
            <a:pPr marL="0" indent="0">
              <a:buNone/>
            </a:pPr>
            <a:r>
              <a:rPr lang="tr-TR" sz="2800" dirty="0">
                <a:latin typeface="Palatino Linotype" panose="02040502050505030304" pitchFamily="18" charset="0"/>
              </a:rPr>
              <a:t>İnsan, varlıklar dünyasında yaşar. Bu dünyayı anlamaya ve yorumlamaya </a:t>
            </a:r>
            <a:r>
              <a:rPr lang="tr-TR" sz="2800" dirty="0" smtClean="0">
                <a:latin typeface="Palatino Linotype" panose="02040502050505030304" pitchFamily="18" charset="0"/>
              </a:rPr>
              <a:t>çalışır. Görünen </a:t>
            </a:r>
            <a:r>
              <a:rPr lang="tr-TR" sz="2800" dirty="0">
                <a:latin typeface="Palatino Linotype" panose="02040502050505030304" pitchFamily="18" charset="0"/>
              </a:rPr>
              <a:t>dünyayı duyu organları vasıtasıyla ve geliştirdiği araçlarla inceler. </a:t>
            </a:r>
            <a:r>
              <a:rPr lang="tr-TR" sz="2800" dirty="0" smtClean="0">
                <a:latin typeface="Palatino Linotype" panose="02040502050505030304" pitchFamily="18" charset="0"/>
              </a:rPr>
              <a:t>Ancak insan </a:t>
            </a:r>
            <a:r>
              <a:rPr lang="tr-TR" sz="2800" dirty="0">
                <a:latin typeface="Palatino Linotype" panose="02040502050505030304" pitchFamily="18" charset="0"/>
              </a:rPr>
              <a:t>aklı sadece görünen dünyayı değil, duyular ötesi âlemi de merak eder ve </a:t>
            </a:r>
            <a:r>
              <a:rPr lang="tr-TR" sz="2800" dirty="0" smtClean="0">
                <a:latin typeface="Palatino Linotype" panose="02040502050505030304" pitchFamily="18" charset="0"/>
              </a:rPr>
              <a:t>bu âleme </a:t>
            </a:r>
            <a:r>
              <a:rPr lang="tr-TR" sz="2800" dirty="0">
                <a:latin typeface="Palatino Linotype" panose="02040502050505030304" pitchFamily="18" charset="0"/>
              </a:rPr>
              <a:t>ilişkin sorular sorar.</a:t>
            </a:r>
          </a:p>
        </p:txBody>
      </p:sp>
      <p:pic>
        <p:nvPicPr>
          <p:cNvPr id="9" name="Resim Yer Tutucusu 8">
            <a:extLst>
              <a:ext uri="{FF2B5EF4-FFF2-40B4-BE49-F238E27FC236}">
                <a16:creationId xmlns="" xmlns:a16="http://schemas.microsoft.com/office/drawing/2014/main" id="{52FD3342-E198-5348-9EE9-579E8FFF9DDC}"/>
              </a:ext>
            </a:extLst>
          </p:cNvPr>
          <p:cNvPicPr>
            <a:picLocks noGrp="1" noChangeAspect="1"/>
          </p:cNvPicPr>
          <p:nvPr>
            <p:ph type="pic" sz="quarter" idx="14"/>
          </p:nvPr>
        </p:nvPicPr>
        <p:blipFill>
          <a:blip r:embed="rId3">
            <a:extLst>
              <a:ext uri="{28A0092B-C50C-407E-A947-70E740481C1C}">
                <a14:useLocalDpi xmlns="" xmlns:a14="http://schemas.microsoft.com/office/drawing/2010/main" val="0"/>
              </a:ext>
            </a:extLst>
          </a:blip>
          <a:stretch>
            <a:fillRect/>
          </a:stretch>
        </p:blipFill>
        <p:spPr>
          <a:xfrm>
            <a:off x="7486348" y="451754"/>
            <a:ext cx="3845036" cy="5444349"/>
          </a:xfrm>
        </p:spPr>
      </p:pic>
      <p:sp>
        <p:nvSpPr>
          <p:cNvPr id="16" name="Serbest Form 5" descr="Düz resim vurgusu">
            <a:extLst>
              <a:ext uri="{FF2B5EF4-FFF2-40B4-BE49-F238E27FC236}">
                <a16:creationId xmlns="" xmlns:a16="http://schemas.microsoft.com/office/drawing/2014/main" id="{F28CDBF8-0191-43F9-98FE-B98B08813979}"/>
              </a:ext>
              <a:ext uri="{C183D7F6-B498-43B3-948B-1728B52AA6E4}">
                <adec:decorative xmlns="" xmlns:adec="http://schemas.microsoft.com/office/drawing/2017/decorative" val="1"/>
              </a:ext>
            </a:extLst>
          </p:cNvPr>
          <p:cNvSpPr>
            <a:spLocks noChangeAspect="1"/>
          </p:cNvSpPr>
          <p:nvPr/>
        </p:nvSpPr>
        <p:spPr bwMode="auto">
          <a:xfrm>
            <a:off x="6189718" y="3173929"/>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bg1">
              <a:lumMod val="95000"/>
            </a:schemeClr>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6" name="Slayt Numarası Yer Tutucusu 5">
            <a:extLst>
              <a:ext uri="{FF2B5EF4-FFF2-40B4-BE49-F238E27FC236}">
                <a16:creationId xmlns="" xmlns:a16="http://schemas.microsoft.com/office/drawing/2014/main" id="{1C554D9F-1895-486E-BFBA-905BB2D29E08}"/>
              </a:ext>
            </a:extLst>
          </p:cNvPr>
          <p:cNvSpPr>
            <a:spLocks noGrp="1"/>
          </p:cNvSpPr>
          <p:nvPr>
            <p:ph type="sldNum" sz="quarter" idx="33"/>
          </p:nvPr>
        </p:nvSpPr>
        <p:spPr/>
        <p:txBody>
          <a:bodyPr rtlCol="0"/>
          <a:lstStyle/>
          <a:p>
            <a:pPr rtl="0"/>
            <a:fld id="{19B51A1E-902D-48AF-9020-955120F399B6}" type="slidenum">
              <a:rPr lang="tr-TR" smtClean="0"/>
              <a:pPr rtl="0"/>
              <a:t>4</a:t>
            </a:fld>
            <a:endParaRPr lang="tr-TR" dirty="0"/>
          </a:p>
        </p:txBody>
      </p:sp>
      <p:sp>
        <p:nvSpPr>
          <p:cNvPr id="10" name="Başlık 1">
            <a:extLst>
              <a:ext uri="{FF2B5EF4-FFF2-40B4-BE49-F238E27FC236}">
                <a16:creationId xmlns="" xmlns:a16="http://schemas.microsoft.com/office/drawing/2014/main" id="{3560F281-4FF6-4617-A809-AC9C15ECF18A}"/>
              </a:ext>
            </a:extLst>
          </p:cNvPr>
          <p:cNvSpPr txBox="1">
            <a:spLocks/>
          </p:cNvSpPr>
          <p:nvPr/>
        </p:nvSpPr>
        <p:spPr>
          <a:xfrm>
            <a:off x="312160" y="4506725"/>
            <a:ext cx="5924029" cy="432000"/>
          </a:xfrm>
          <a:prstGeom prst="rect">
            <a:avLst/>
          </a:prstGeom>
        </p:spPr>
        <p:style>
          <a:lnRef idx="1">
            <a:schemeClr val="accent3"/>
          </a:lnRef>
          <a:fillRef idx="2">
            <a:schemeClr val="accent3"/>
          </a:fillRef>
          <a:effectRef idx="1">
            <a:schemeClr val="accent3"/>
          </a:effectRef>
          <a:fontRef idx="minor">
            <a:schemeClr val="dk1"/>
          </a:fontRef>
        </p:style>
        <p:txBody>
          <a:bodyPr vert="horz" lIns="0" tIns="0" rIns="0" bIns="0" rtlCol="0" anchor="ctr">
            <a:noAutofit/>
          </a:bodyPr>
          <a:lstStyle>
            <a:lvl1pPr algn="l" defTabSz="914400" rtl="0" eaLnBrk="1" latinLnBrk="0" hangingPunct="1">
              <a:lnSpc>
                <a:spcPct val="90000"/>
              </a:lnSpc>
              <a:spcBef>
                <a:spcPct val="0"/>
              </a:spcBef>
              <a:buNone/>
              <a:defRPr sz="2400" kern="1200">
                <a:solidFill>
                  <a:schemeClr val="tx1">
                    <a:lumMod val="75000"/>
                    <a:lumOff val="25000"/>
                  </a:schemeClr>
                </a:solidFill>
                <a:latin typeface="+mj-lt"/>
                <a:ea typeface="+mj-ea"/>
                <a:cs typeface="+mj-cs"/>
              </a:defRPr>
            </a:lvl1pPr>
          </a:lstStyle>
          <a:p>
            <a:r>
              <a:rPr lang="tr-TR" dirty="0">
                <a:latin typeface="Lucida Sans Typewriter" panose="020B0509030504030204" pitchFamily="49" charset="0"/>
              </a:rPr>
              <a:t>Bu mükemmel düzeni </a:t>
            </a:r>
            <a:r>
              <a:rPr lang="tr-TR" dirty="0" smtClean="0">
                <a:latin typeface="Lucida Sans Typewriter" panose="020B0509030504030204" pitchFamily="49" charset="0"/>
              </a:rPr>
              <a:t>kim sağlıyor</a:t>
            </a:r>
            <a:r>
              <a:rPr lang="tr-TR" dirty="0">
                <a:latin typeface="Lucida Sans Typewriter" panose="020B0509030504030204" pitchFamily="49" charset="0"/>
              </a:rPr>
              <a:t>?</a:t>
            </a:r>
            <a:endParaRPr lang="tr-TR" sz="3200" dirty="0">
              <a:latin typeface="Lucida Sans Typewriter" panose="020B0509030504030204" pitchFamily="49" charset="0"/>
            </a:endParaRPr>
          </a:p>
        </p:txBody>
      </p:sp>
      <p:sp>
        <p:nvSpPr>
          <p:cNvPr id="11" name="Başlık 1">
            <a:extLst>
              <a:ext uri="{FF2B5EF4-FFF2-40B4-BE49-F238E27FC236}">
                <a16:creationId xmlns="" xmlns:a16="http://schemas.microsoft.com/office/drawing/2014/main" id="{3560F281-4FF6-4617-A809-AC9C15ECF18A}"/>
              </a:ext>
            </a:extLst>
          </p:cNvPr>
          <p:cNvSpPr txBox="1">
            <a:spLocks/>
          </p:cNvSpPr>
          <p:nvPr/>
        </p:nvSpPr>
        <p:spPr>
          <a:xfrm>
            <a:off x="312160" y="5051478"/>
            <a:ext cx="5815624" cy="432000"/>
          </a:xfrm>
          <a:prstGeom prst="rect">
            <a:avLst/>
          </a:prstGeom>
        </p:spPr>
        <p:style>
          <a:lnRef idx="1">
            <a:schemeClr val="accent6"/>
          </a:lnRef>
          <a:fillRef idx="2">
            <a:schemeClr val="accent6"/>
          </a:fillRef>
          <a:effectRef idx="1">
            <a:schemeClr val="accent6"/>
          </a:effectRef>
          <a:fontRef idx="minor">
            <a:schemeClr val="dk1"/>
          </a:fontRef>
        </p:style>
        <p:txBody>
          <a:bodyPr vert="horz" lIns="0" tIns="0" rIns="0" bIns="0" rtlCol="0" anchor="ctr">
            <a:noAutofit/>
          </a:bodyPr>
          <a:lstStyle>
            <a:lvl1pPr algn="l" defTabSz="914400" rtl="0" eaLnBrk="1" latinLnBrk="0" hangingPunct="1">
              <a:lnSpc>
                <a:spcPct val="90000"/>
              </a:lnSpc>
              <a:spcBef>
                <a:spcPct val="0"/>
              </a:spcBef>
              <a:buNone/>
              <a:defRPr sz="2400" kern="1200">
                <a:solidFill>
                  <a:schemeClr val="tx1">
                    <a:lumMod val="75000"/>
                    <a:lumOff val="25000"/>
                  </a:schemeClr>
                </a:solidFill>
                <a:latin typeface="+mj-lt"/>
                <a:ea typeface="+mj-ea"/>
                <a:cs typeface="+mj-cs"/>
              </a:defRPr>
            </a:lvl1pPr>
          </a:lstStyle>
          <a:p>
            <a:r>
              <a:rPr lang="tr-TR" dirty="0">
                <a:latin typeface="Lucida Sans Typewriter" panose="020B0509030504030204" pitchFamily="49" charset="0"/>
              </a:rPr>
              <a:t>İnsan niçin var edildi?</a:t>
            </a:r>
            <a:endParaRPr lang="tr-TR" sz="3200" dirty="0">
              <a:latin typeface="Lucida Sans Typewriter" panose="020B0509030504030204" pitchFamily="49" charset="0"/>
            </a:endParaRPr>
          </a:p>
        </p:txBody>
      </p:sp>
      <p:sp>
        <p:nvSpPr>
          <p:cNvPr id="12" name="Başlık 1">
            <a:extLst>
              <a:ext uri="{FF2B5EF4-FFF2-40B4-BE49-F238E27FC236}">
                <a16:creationId xmlns="" xmlns:a16="http://schemas.microsoft.com/office/drawing/2014/main" id="{3560F281-4FF6-4617-A809-AC9C15ECF18A}"/>
              </a:ext>
            </a:extLst>
          </p:cNvPr>
          <p:cNvSpPr txBox="1">
            <a:spLocks/>
          </p:cNvSpPr>
          <p:nvPr/>
        </p:nvSpPr>
        <p:spPr>
          <a:xfrm>
            <a:off x="312160" y="5632839"/>
            <a:ext cx="5815624" cy="432000"/>
          </a:xfrm>
          <a:prstGeom prst="rect">
            <a:avLst/>
          </a:prstGeom>
        </p:spPr>
        <p:style>
          <a:lnRef idx="1">
            <a:schemeClr val="accent1"/>
          </a:lnRef>
          <a:fillRef idx="3">
            <a:schemeClr val="accent1"/>
          </a:fillRef>
          <a:effectRef idx="2">
            <a:schemeClr val="accent1"/>
          </a:effectRef>
          <a:fontRef idx="minor">
            <a:schemeClr val="lt1"/>
          </a:fontRef>
        </p:style>
        <p:txBody>
          <a:bodyPr vert="horz" lIns="0" tIns="0" rIns="0" bIns="0" rtlCol="0" anchor="ctr">
            <a:noAutofit/>
          </a:bodyPr>
          <a:lstStyle>
            <a:lvl1pPr algn="l" defTabSz="914400" rtl="0" eaLnBrk="1" latinLnBrk="0" hangingPunct="1">
              <a:lnSpc>
                <a:spcPct val="90000"/>
              </a:lnSpc>
              <a:spcBef>
                <a:spcPct val="0"/>
              </a:spcBef>
              <a:buNone/>
              <a:defRPr sz="2400" kern="1200">
                <a:solidFill>
                  <a:schemeClr val="tx1">
                    <a:lumMod val="75000"/>
                    <a:lumOff val="25000"/>
                  </a:schemeClr>
                </a:solidFill>
                <a:latin typeface="+mj-lt"/>
                <a:ea typeface="+mj-ea"/>
                <a:cs typeface="+mj-cs"/>
              </a:defRPr>
            </a:lvl1pPr>
          </a:lstStyle>
          <a:p>
            <a:r>
              <a:rPr lang="tr-TR" dirty="0" smtClean="0">
                <a:latin typeface="Lucida Sans Typewriter" panose="020B0509030504030204" pitchFamily="49" charset="0"/>
              </a:rPr>
              <a:t>Öldükten sonra hayat var mıdır?</a:t>
            </a:r>
            <a:endParaRPr lang="tr-TR" sz="3200" dirty="0">
              <a:latin typeface="Lucida Sans Typewriter" panose="020B0509030504030204" pitchFamily="49" charset="0"/>
            </a:endParaRPr>
          </a:p>
        </p:txBody>
      </p:sp>
      <p:sp>
        <p:nvSpPr>
          <p:cNvPr id="3" name="Dikdörtgen 2"/>
          <p:cNvSpPr/>
          <p:nvPr/>
        </p:nvSpPr>
        <p:spPr>
          <a:xfrm>
            <a:off x="267744" y="6211667"/>
            <a:ext cx="9141122" cy="523220"/>
          </a:xfrm>
          <a:prstGeom prst="rect">
            <a:avLst/>
          </a:prstGeom>
        </p:spPr>
        <p:txBody>
          <a:bodyPr wrap="square">
            <a:spAutoFit/>
          </a:bodyPr>
          <a:lstStyle/>
          <a:p>
            <a:r>
              <a:rPr lang="tr-TR" sz="2800" dirty="0" smtClean="0">
                <a:latin typeface="Palatino Linotype" panose="02040502050505030304" pitchFamily="18" charset="0"/>
              </a:rPr>
              <a:t>İnsanın bu </a:t>
            </a:r>
            <a:r>
              <a:rPr lang="tr-TR" sz="2800" dirty="0">
                <a:latin typeface="Palatino Linotype" panose="02040502050505030304" pitchFamily="18" charset="0"/>
              </a:rPr>
              <a:t>ve benzeri tüm sorularına </a:t>
            </a:r>
            <a:r>
              <a:rPr lang="tr-TR" sz="2800" b="1" dirty="0" smtClean="0">
                <a:solidFill>
                  <a:srgbClr val="FF0000"/>
                </a:solidFill>
                <a:latin typeface="Palatino Linotype" panose="02040502050505030304" pitchFamily="18" charset="0"/>
              </a:rPr>
              <a:t>din</a:t>
            </a:r>
            <a:r>
              <a:rPr lang="tr-TR" sz="2800" dirty="0" smtClean="0">
                <a:latin typeface="Palatino Linotype" panose="02040502050505030304" pitchFamily="18" charset="0"/>
              </a:rPr>
              <a:t> cevap verir.</a:t>
            </a:r>
            <a:endParaRPr lang="tr-TR" sz="2800" dirty="0">
              <a:latin typeface="Palatino Linotype" panose="02040502050505030304" pitchFamily="18" charset="0"/>
            </a:endParaRPr>
          </a:p>
        </p:txBody>
      </p:sp>
    </p:spTree>
    <p:extLst>
      <p:ext uri="{BB962C8B-B14F-4D97-AF65-F5344CB8AC3E}">
        <p14:creationId xmlns="" xmlns:p14="http://schemas.microsoft.com/office/powerpoint/2010/main" val="1329746698"/>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110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EA5083B-CC27-4F1C-AD03-E3DBEC1C9E78}"/>
              </a:ext>
            </a:extLst>
          </p:cNvPr>
          <p:cNvSpPr>
            <a:spLocks noGrp="1"/>
          </p:cNvSpPr>
          <p:nvPr>
            <p:ph type="title"/>
          </p:nvPr>
        </p:nvSpPr>
        <p:spPr/>
        <p:txBody>
          <a:bodyPr rtlCol="0"/>
          <a:lstStyle/>
          <a:p>
            <a:pPr rtl="0"/>
            <a:r>
              <a:rPr lang="tr-TR" sz="3200" b="1" dirty="0" smtClean="0">
                <a:latin typeface="Palatino Linotype" panose="02040502050505030304" pitchFamily="18" charset="0"/>
              </a:rPr>
              <a:t>Dinin ana konuları;</a:t>
            </a:r>
            <a:endParaRPr lang="tr-TR" sz="3200" b="1" dirty="0">
              <a:latin typeface="Palatino Linotype" panose="02040502050505030304" pitchFamily="18" charset="0"/>
            </a:endParaRPr>
          </a:p>
        </p:txBody>
      </p:sp>
      <p:sp>
        <p:nvSpPr>
          <p:cNvPr id="3" name="Metin Yer Tutucusu 2">
            <a:extLst>
              <a:ext uri="{FF2B5EF4-FFF2-40B4-BE49-F238E27FC236}">
                <a16:creationId xmlns="" xmlns:a16="http://schemas.microsoft.com/office/drawing/2014/main" id="{97C06D93-65F2-4552-88CF-83318CBE2CFC}"/>
              </a:ext>
            </a:extLst>
          </p:cNvPr>
          <p:cNvSpPr>
            <a:spLocks noGrp="1"/>
          </p:cNvSpPr>
          <p:nvPr>
            <p:ph type="body" sz="quarter" idx="32"/>
          </p:nvPr>
        </p:nvSpPr>
        <p:spPr>
          <a:xfrm>
            <a:off x="235131" y="1007999"/>
            <a:ext cx="5668670" cy="598731"/>
          </a:xfrm>
        </p:spPr>
        <p:style>
          <a:lnRef idx="1">
            <a:schemeClr val="accent1"/>
          </a:lnRef>
          <a:fillRef idx="2">
            <a:schemeClr val="accent1"/>
          </a:fillRef>
          <a:effectRef idx="1">
            <a:schemeClr val="accent1"/>
          </a:effectRef>
          <a:fontRef idx="minor">
            <a:schemeClr val="dk1"/>
          </a:fontRef>
        </p:style>
        <p:txBody>
          <a:bodyPr rtlCol="0"/>
          <a:lstStyle/>
          <a:p>
            <a:r>
              <a:rPr lang="tr-TR" sz="2000" dirty="0">
                <a:latin typeface="Palatino Linotype" panose="02040502050505030304" pitchFamily="18" charset="0"/>
              </a:rPr>
              <a:t>Dinin ana konuları; </a:t>
            </a:r>
            <a:r>
              <a:rPr lang="tr-TR" sz="2000" dirty="0" smtClean="0">
                <a:latin typeface="Palatino Linotype" panose="02040502050505030304" pitchFamily="18" charset="0"/>
              </a:rPr>
              <a:t>inanç esasları</a:t>
            </a:r>
            <a:r>
              <a:rPr lang="tr-TR" sz="2000" dirty="0">
                <a:latin typeface="Palatino Linotype" panose="02040502050505030304" pitchFamily="18" charset="0"/>
              </a:rPr>
              <a:t>, ibadetler, ahlak ilkeleri ve toplumsal </a:t>
            </a:r>
            <a:r>
              <a:rPr lang="tr-TR" sz="2000" dirty="0" smtClean="0">
                <a:latin typeface="Palatino Linotype" panose="02040502050505030304" pitchFamily="18" charset="0"/>
              </a:rPr>
              <a:t>ilişkiler (Muamelat)</a:t>
            </a:r>
            <a:r>
              <a:rPr lang="tr-TR" sz="2000" dirty="0" err="1" smtClean="0">
                <a:latin typeface="Palatino Linotype" panose="02040502050505030304" pitchFamily="18" charset="0"/>
              </a:rPr>
              <a:t>dir</a:t>
            </a:r>
            <a:r>
              <a:rPr lang="tr-TR" sz="2000" dirty="0">
                <a:latin typeface="Palatino Linotype" panose="02040502050505030304" pitchFamily="18" charset="0"/>
              </a:rPr>
              <a:t>.</a:t>
            </a:r>
          </a:p>
        </p:txBody>
      </p:sp>
      <p:sp>
        <p:nvSpPr>
          <p:cNvPr id="29" name="İçerik Yer Tutucusu 28">
            <a:extLst>
              <a:ext uri="{FF2B5EF4-FFF2-40B4-BE49-F238E27FC236}">
                <a16:creationId xmlns="" xmlns:a16="http://schemas.microsoft.com/office/drawing/2014/main" id="{07FF37F8-D747-444C-8664-2DF836965C77}"/>
              </a:ext>
            </a:extLst>
          </p:cNvPr>
          <p:cNvSpPr>
            <a:spLocks noGrp="1"/>
          </p:cNvSpPr>
          <p:nvPr>
            <p:ph sz="half" idx="1"/>
          </p:nvPr>
        </p:nvSpPr>
        <p:spPr>
          <a:xfrm>
            <a:off x="351029" y="2117628"/>
            <a:ext cx="5472000" cy="3600000"/>
          </a:xfrm>
        </p:spPr>
        <p:txBody>
          <a:bodyPr rtlCol="0"/>
          <a:lstStyle/>
          <a:p>
            <a:pPr marL="0" indent="0">
              <a:buNone/>
            </a:pPr>
            <a:r>
              <a:rPr lang="tr-TR" sz="2400" dirty="0">
                <a:latin typeface="Palatino Linotype" panose="02040502050505030304" pitchFamily="18" charset="0"/>
              </a:rPr>
              <a:t>Maddi yönüyle beslenme, giyinme, barınma, dinlenme gibi ihtiyaçları olan </a:t>
            </a:r>
            <a:r>
              <a:rPr lang="tr-TR" sz="2400" dirty="0" smtClean="0">
                <a:latin typeface="Palatino Linotype" panose="02040502050505030304" pitchFamily="18" charset="0"/>
              </a:rPr>
              <a:t>insanın, manevi </a:t>
            </a:r>
            <a:r>
              <a:rPr lang="tr-TR" sz="2400" dirty="0">
                <a:latin typeface="Palatino Linotype" panose="02040502050505030304" pitchFamily="18" charset="0"/>
              </a:rPr>
              <a:t>açıdan da güvenme, bağlanma, inanma gibi ihtiyaçları vardır. </a:t>
            </a:r>
            <a:r>
              <a:rPr lang="tr-TR" sz="2400" dirty="0" smtClean="0">
                <a:latin typeface="Palatino Linotype" panose="02040502050505030304" pitchFamily="18" charset="0"/>
              </a:rPr>
              <a:t>İnsanın biyolojik </a:t>
            </a:r>
            <a:r>
              <a:rPr lang="tr-TR" sz="2400" dirty="0">
                <a:latin typeface="Palatino Linotype" panose="02040502050505030304" pitchFamily="18" charset="0"/>
              </a:rPr>
              <a:t>ihtiyaçları </a:t>
            </a:r>
            <a:r>
              <a:rPr lang="tr-TR" sz="2400" dirty="0" smtClean="0">
                <a:latin typeface="Palatino Linotype" panose="02040502050505030304" pitchFamily="18" charset="0"/>
              </a:rPr>
              <a:t>nasıl doğuştan </a:t>
            </a:r>
            <a:r>
              <a:rPr lang="tr-TR" sz="2400" dirty="0">
                <a:latin typeface="Palatino Linotype" panose="02040502050505030304" pitchFamily="18" charset="0"/>
              </a:rPr>
              <a:t>geliyorsa </a:t>
            </a:r>
            <a:r>
              <a:rPr lang="tr-TR" sz="2400" dirty="0" smtClean="0">
                <a:latin typeface="Palatino Linotype" panose="02040502050505030304" pitchFamily="18" charset="0"/>
              </a:rPr>
              <a:t>manevi ihtiyaçları </a:t>
            </a:r>
            <a:r>
              <a:rPr lang="tr-TR" sz="2400" dirty="0">
                <a:latin typeface="Palatino Linotype" panose="02040502050505030304" pitchFamily="18" charset="0"/>
              </a:rPr>
              <a:t>da doğuştandır. </a:t>
            </a:r>
            <a:r>
              <a:rPr lang="tr-TR" sz="2400" dirty="0" smtClean="0">
                <a:latin typeface="Palatino Linotype" panose="02040502050505030304" pitchFamily="18" charset="0"/>
              </a:rPr>
              <a:t>Bu yönüyle </a:t>
            </a:r>
            <a:r>
              <a:rPr lang="tr-TR" sz="2400" dirty="0">
                <a:latin typeface="Palatino Linotype" panose="02040502050505030304" pitchFamily="18" charset="0"/>
              </a:rPr>
              <a:t>insandaki inanma </a:t>
            </a:r>
            <a:r>
              <a:rPr lang="tr-TR" sz="2400" dirty="0" smtClean="0">
                <a:latin typeface="Palatino Linotype" panose="02040502050505030304" pitchFamily="18" charset="0"/>
              </a:rPr>
              <a:t>ihtiyacı da </a:t>
            </a:r>
            <a:r>
              <a:rPr lang="tr-TR" sz="2400" dirty="0">
                <a:solidFill>
                  <a:srgbClr val="FF0000"/>
                </a:solidFill>
                <a:latin typeface="Palatino Linotype" panose="02040502050505030304" pitchFamily="18" charset="0"/>
              </a:rPr>
              <a:t>fıtrîdir</a:t>
            </a:r>
            <a:r>
              <a:rPr lang="tr-TR" sz="2400" dirty="0">
                <a:latin typeface="Palatino Linotype" panose="02040502050505030304" pitchFamily="18" charset="0"/>
              </a:rPr>
              <a:t>. İnsanda her </a:t>
            </a:r>
            <a:r>
              <a:rPr lang="tr-TR" sz="2400" dirty="0" smtClean="0">
                <a:latin typeface="Palatino Linotype" panose="02040502050505030304" pitchFamily="18" charset="0"/>
              </a:rPr>
              <a:t>zaman yüce </a:t>
            </a:r>
            <a:r>
              <a:rPr lang="tr-TR" sz="2400" dirty="0">
                <a:latin typeface="Palatino Linotype" panose="02040502050505030304" pitchFamily="18" charset="0"/>
              </a:rPr>
              <a:t>ve güçlü bir </a:t>
            </a:r>
            <a:r>
              <a:rPr lang="tr-TR" sz="2400" dirty="0" smtClean="0">
                <a:latin typeface="Palatino Linotype" panose="02040502050505030304" pitchFamily="18" charset="0"/>
              </a:rPr>
              <a:t>varlığa güvenme</a:t>
            </a:r>
            <a:r>
              <a:rPr lang="tr-TR" sz="2400" dirty="0">
                <a:latin typeface="Palatino Linotype" panose="02040502050505030304" pitchFamily="18" charset="0"/>
              </a:rPr>
              <a:t>, ona sığınma ve </a:t>
            </a:r>
            <a:r>
              <a:rPr lang="tr-TR" sz="2400" dirty="0" smtClean="0">
                <a:latin typeface="Palatino Linotype" panose="02040502050505030304" pitchFamily="18" charset="0"/>
              </a:rPr>
              <a:t>ondan yardım </a:t>
            </a:r>
            <a:r>
              <a:rPr lang="tr-TR" sz="2400" dirty="0">
                <a:latin typeface="Palatino Linotype" panose="02040502050505030304" pitchFamily="18" charset="0"/>
              </a:rPr>
              <a:t>isteme eğilimi vardır.</a:t>
            </a:r>
          </a:p>
          <a:p>
            <a:pPr marL="0" indent="0">
              <a:buNone/>
            </a:pPr>
            <a:r>
              <a:rPr lang="tr-TR" sz="2400" dirty="0">
                <a:latin typeface="Palatino Linotype" panose="02040502050505030304" pitchFamily="18" charset="0"/>
              </a:rPr>
              <a:t>İnsanın bu isteklerini </a:t>
            </a:r>
            <a:r>
              <a:rPr lang="tr-TR" sz="2400" dirty="0" smtClean="0">
                <a:latin typeface="Palatino Linotype" panose="02040502050505030304" pitchFamily="18" charset="0"/>
              </a:rPr>
              <a:t>en güzel </a:t>
            </a:r>
            <a:r>
              <a:rPr lang="tr-TR" sz="2400" dirty="0">
                <a:latin typeface="Palatino Linotype" panose="02040502050505030304" pitchFamily="18" charset="0"/>
              </a:rPr>
              <a:t>şekilde karşılayan dindir.</a:t>
            </a:r>
          </a:p>
        </p:txBody>
      </p:sp>
      <p:pic>
        <p:nvPicPr>
          <p:cNvPr id="8" name="Resim Yer Tutucusu 7">
            <a:extLst>
              <a:ext uri="{FF2B5EF4-FFF2-40B4-BE49-F238E27FC236}">
                <a16:creationId xmlns="" xmlns:a16="http://schemas.microsoft.com/office/drawing/2014/main" id="{C6CDA85C-88C0-6444-B1E8-D661956A20E8}"/>
              </a:ext>
            </a:extLst>
          </p:cNvPr>
          <p:cNvPicPr>
            <a:picLocks noGrp="1" noChangeAspect="1"/>
          </p:cNvPicPr>
          <p:nvPr>
            <p:ph type="pic" sz="quarter" idx="36"/>
          </p:nvPr>
        </p:nvPicPr>
        <p:blipFill>
          <a:blip r:embed="rId3">
            <a:extLst>
              <a:ext uri="{28A0092B-C50C-407E-A947-70E740481C1C}">
                <a14:useLocalDpi xmlns="" xmlns:a14="http://schemas.microsoft.com/office/drawing/2010/main" val="0"/>
              </a:ext>
            </a:extLst>
          </a:blip>
          <a:stretch>
            <a:fillRect/>
          </a:stretch>
        </p:blipFill>
        <p:spPr>
          <a:xfrm>
            <a:off x="6282493" y="195944"/>
            <a:ext cx="5511999" cy="5981003"/>
          </a:xfrm>
        </p:spPr>
      </p:pic>
      <p:sp>
        <p:nvSpPr>
          <p:cNvPr id="66" name="Serbest Form 5" descr="Boş vurgu bloğu">
            <a:extLst>
              <a:ext uri="{FF2B5EF4-FFF2-40B4-BE49-F238E27FC236}">
                <a16:creationId xmlns="" xmlns:a16="http://schemas.microsoft.com/office/drawing/2014/main" id="{3EEE5409-3F6C-485D-B4C2-5247917F1018}"/>
              </a:ext>
              <a:ext uri="{C183D7F6-B498-43B3-948B-1728B52AA6E4}">
                <adec:decorative xmlns="" xmlns:adec="http://schemas.microsoft.com/office/drawing/2017/decorative" val="1"/>
              </a:ext>
            </a:extLst>
          </p:cNvPr>
          <p:cNvSpPr>
            <a:spLocks noChangeAspect="1"/>
          </p:cNvSpPr>
          <p:nvPr/>
        </p:nvSpPr>
        <p:spPr bwMode="auto">
          <a:xfrm>
            <a:off x="6201721" y="4974897"/>
            <a:ext cx="1838651" cy="1613506"/>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bg1"/>
            </a:solid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67" name="Serbest Form 5" descr="Düz vurgu bloğu">
            <a:extLst>
              <a:ext uri="{FF2B5EF4-FFF2-40B4-BE49-F238E27FC236}">
                <a16:creationId xmlns="" xmlns:a16="http://schemas.microsoft.com/office/drawing/2014/main" id="{0D74D4D5-6A4C-4248-8A92-B8CA1C918EB6}"/>
              </a:ext>
              <a:ext uri="{C183D7F6-B498-43B3-948B-1728B52AA6E4}">
                <adec:decorative xmlns="" xmlns:adec="http://schemas.microsoft.com/office/drawing/2017/decorative" val="1"/>
              </a:ext>
            </a:extLst>
          </p:cNvPr>
          <p:cNvSpPr>
            <a:spLocks noChangeAspect="1"/>
          </p:cNvSpPr>
          <p:nvPr/>
        </p:nvSpPr>
        <p:spPr bwMode="auto">
          <a:xfrm>
            <a:off x="6557807" y="5308541"/>
            <a:ext cx="1103873" cy="968702"/>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accent1"/>
          </a:solidFill>
          <a:ln w="63500" cap="flat">
            <a:noFill/>
            <a:prstDash val="solid"/>
            <a:miter lim="800000"/>
            <a:headEnd/>
            <a:tailEnd/>
          </a:ln>
        </p:spPr>
        <p:txBody>
          <a:bodyPr vert="horz" wrap="square" lIns="91440" tIns="45720" rIns="91440" bIns="45720" numCol="1" rtlCol="0" anchor="t" anchorCtr="0" compatLnSpc="1">
            <a:prstTxWarp prst="textNoShape">
              <a:avLst/>
            </a:prstTxWarp>
          </a:bodyPr>
          <a:lstStyle/>
          <a:p>
            <a:pPr rtl="0"/>
            <a:endParaRPr lang="tr-TR" dirty="0"/>
          </a:p>
        </p:txBody>
      </p:sp>
      <p:sp>
        <p:nvSpPr>
          <p:cNvPr id="6" name="Slayt Numarası Yer Tutucusu 5">
            <a:extLst>
              <a:ext uri="{FF2B5EF4-FFF2-40B4-BE49-F238E27FC236}">
                <a16:creationId xmlns="" xmlns:a16="http://schemas.microsoft.com/office/drawing/2014/main" id="{46D051DA-5DAD-43A7-A238-51C63BA59FEC}"/>
              </a:ext>
            </a:extLst>
          </p:cNvPr>
          <p:cNvSpPr>
            <a:spLocks noGrp="1"/>
          </p:cNvSpPr>
          <p:nvPr>
            <p:ph type="sldNum" sz="quarter" idx="33"/>
          </p:nvPr>
        </p:nvSpPr>
        <p:spPr/>
        <p:txBody>
          <a:bodyPr rtlCol="0"/>
          <a:lstStyle/>
          <a:p>
            <a:pPr rtl="0"/>
            <a:fld id="{19B51A1E-902D-48AF-9020-955120F399B6}" type="slidenum">
              <a:rPr lang="tr-TR" smtClean="0"/>
              <a:pPr rtl="0"/>
              <a:t>5</a:t>
            </a:fld>
            <a:endParaRPr lang="tr-TR" dirty="0"/>
          </a:p>
        </p:txBody>
      </p:sp>
      <p:sp>
        <p:nvSpPr>
          <p:cNvPr id="4" name="Metin kutusu 3"/>
          <p:cNvSpPr txBox="1"/>
          <p:nvPr/>
        </p:nvSpPr>
        <p:spPr>
          <a:xfrm>
            <a:off x="6282494" y="5310262"/>
            <a:ext cx="544516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2400" b="1" dirty="0" err="1" smtClean="0"/>
              <a:t>Fıtrat:</a:t>
            </a:r>
            <a:r>
              <a:rPr lang="tr-TR" sz="2400" dirty="0" err="1" smtClean="0"/>
              <a:t>Allah</a:t>
            </a:r>
            <a:r>
              <a:rPr lang="tr-TR" sz="2400" dirty="0" smtClean="0"/>
              <a:t> </a:t>
            </a:r>
            <a:r>
              <a:rPr lang="tr-TR" sz="2400" dirty="0"/>
              <a:t>Teâlâ'nın mahlûkatını kendisini bilip tanıyacak ve idrak edecek bir hal, bir kabiliyet üzere </a:t>
            </a:r>
            <a:r>
              <a:rPr lang="tr-TR" sz="2400" dirty="0" smtClean="0"/>
              <a:t>yaratmasıdır</a:t>
            </a:r>
            <a:endParaRPr lang="tr-TR" sz="2400" dirty="0"/>
          </a:p>
        </p:txBody>
      </p:sp>
    </p:spTree>
    <p:extLst>
      <p:ext uri="{BB962C8B-B14F-4D97-AF65-F5344CB8AC3E}">
        <p14:creationId xmlns="" xmlns:p14="http://schemas.microsoft.com/office/powerpoint/2010/main" val="3640701659"/>
      </p:ext>
    </p:extLst>
  </p:cSld>
  <p:clrMapOvr>
    <a:masterClrMapping/>
  </p:clrMapOvr>
  <mc:AlternateContent xmlns:mc="http://schemas.openxmlformats.org/markup-compatibility/2006">
    <mc:Choice xmlns=""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 calcmode="lin" valueType="num">
                                      <p:cBhvr>
                                        <p:cTn id="7" dur="5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9">
                                            <p:txEl>
                                              <p:pRg st="1" end="1"/>
                                            </p:txEl>
                                          </p:spTgt>
                                        </p:tgtEl>
                                        <p:attrNameLst>
                                          <p:attrName>style.visibility</p:attrName>
                                        </p:attrNameLst>
                                      </p:cBhvr>
                                      <p:to>
                                        <p:strVal val="visible"/>
                                      </p:to>
                                    </p:set>
                                    <p:anim calcmode="lin" valueType="num">
                                      <p:cBhvr>
                                        <p:cTn id="14" dur="500" fill="hold"/>
                                        <p:tgtEl>
                                          <p:spTgt spid="2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EA5083B-CC27-4F1C-AD03-E3DBEC1C9E78}"/>
              </a:ext>
            </a:extLst>
          </p:cNvPr>
          <p:cNvSpPr>
            <a:spLocks noGrp="1"/>
          </p:cNvSpPr>
          <p:nvPr>
            <p:ph type="title"/>
          </p:nvPr>
        </p:nvSpPr>
        <p:spPr>
          <a:xfrm>
            <a:off x="227486" y="2932252"/>
            <a:ext cx="4009371" cy="432000"/>
          </a:xfrm>
        </p:spPr>
        <p:txBody>
          <a:bodyPr rtlCol="0"/>
          <a:lstStyle/>
          <a:p>
            <a:pPr rtl="0"/>
            <a:r>
              <a:rPr lang="tr-TR" sz="4800" dirty="0" smtClean="0">
                <a:ln w="0"/>
                <a:solidFill>
                  <a:srgbClr val="FF0000"/>
                </a:solidFill>
                <a:effectLst>
                  <a:outerShdw blurRad="38100" dist="25400" dir="5400000" algn="ctr" rotWithShape="0">
                    <a:srgbClr val="6E747A">
                      <a:alpha val="43000"/>
                    </a:srgbClr>
                  </a:outerShdw>
                </a:effectLst>
                <a:latin typeface="Palatino Linotype" panose="02040502050505030304" pitchFamily="18" charset="0"/>
              </a:rPr>
              <a:t>Yorumlayalım</a:t>
            </a:r>
            <a:endParaRPr lang="tr-TR" sz="4800" dirty="0">
              <a:ln w="0"/>
              <a:solidFill>
                <a:srgbClr val="FF0000"/>
              </a:solidFill>
              <a:effectLst>
                <a:outerShdw blurRad="38100" dist="25400" dir="5400000" algn="ctr" rotWithShape="0">
                  <a:srgbClr val="6E747A">
                    <a:alpha val="43000"/>
                  </a:srgbClr>
                </a:outerShdw>
              </a:effectLst>
              <a:latin typeface="Palatino Linotype" panose="02040502050505030304" pitchFamily="18" charset="0"/>
            </a:endParaRPr>
          </a:p>
        </p:txBody>
      </p:sp>
      <p:pic>
        <p:nvPicPr>
          <p:cNvPr id="14" name="Resim Yer Tutucusu 13">
            <a:extLst>
              <a:ext uri="{FF2B5EF4-FFF2-40B4-BE49-F238E27FC236}">
                <a16:creationId xmlns="" xmlns:a16="http://schemas.microsoft.com/office/drawing/2014/main" id="{FEA01CFE-4F0B-CC44-BFE2-2E561B199D1D}"/>
              </a:ext>
            </a:extLst>
          </p:cNvPr>
          <p:cNvPicPr>
            <a:picLocks noGrp="1" noChangeAspect="1"/>
          </p:cNvPicPr>
          <p:nvPr>
            <p:ph type="pic" sz="quarter" idx="14"/>
          </p:nvPr>
        </p:nvPicPr>
        <p:blipFill>
          <a:blip r:embed="rId3">
            <a:extLst>
              <a:ext uri="{28A0092B-C50C-407E-A947-70E740481C1C}">
                <a14:useLocalDpi xmlns="" xmlns:a14="http://schemas.microsoft.com/office/drawing/2010/main" val="0"/>
              </a:ext>
            </a:extLst>
          </a:blip>
          <a:stretch>
            <a:fillRect/>
          </a:stretch>
        </p:blipFill>
        <p:spPr>
          <a:xfrm>
            <a:off x="4350137" y="1558065"/>
            <a:ext cx="3827417" cy="3180374"/>
          </a:xfrm>
        </p:spPr>
      </p:pic>
      <p:pic>
        <p:nvPicPr>
          <p:cNvPr id="19" name="Resim Yer Tutucusu 18">
            <a:extLst>
              <a:ext uri="{FF2B5EF4-FFF2-40B4-BE49-F238E27FC236}">
                <a16:creationId xmlns="" xmlns:a16="http://schemas.microsoft.com/office/drawing/2014/main" id="{0E34C8FB-E520-F145-92A4-42863771C42F}"/>
              </a:ext>
            </a:extLst>
          </p:cNvPr>
          <p:cNvPicPr>
            <a:picLocks noGrp="1" noChangeAspect="1"/>
          </p:cNvPicPr>
          <p:nvPr>
            <p:ph type="pic" sz="quarter" idx="35"/>
          </p:nvPr>
        </p:nvPicPr>
        <p:blipFill>
          <a:blip r:embed="rId4">
            <a:extLst>
              <a:ext uri="{28A0092B-C50C-407E-A947-70E740481C1C}">
                <a14:useLocalDpi xmlns="" xmlns:a14="http://schemas.microsoft.com/office/drawing/2010/main" val="0"/>
              </a:ext>
            </a:extLst>
          </a:blip>
          <a:stretch>
            <a:fillRect/>
          </a:stretch>
        </p:blipFill>
        <p:spPr>
          <a:xfrm>
            <a:off x="7511144" y="3392786"/>
            <a:ext cx="3566160" cy="3124692"/>
          </a:xfrm>
        </p:spPr>
      </p:pic>
      <p:pic>
        <p:nvPicPr>
          <p:cNvPr id="17" name="Resim Yer Tutucusu 16">
            <a:extLst>
              <a:ext uri="{FF2B5EF4-FFF2-40B4-BE49-F238E27FC236}">
                <a16:creationId xmlns="" xmlns:a16="http://schemas.microsoft.com/office/drawing/2014/main" id="{893F9275-F9D8-C846-B8BE-3571B6BA9792}"/>
              </a:ext>
            </a:extLst>
          </p:cNvPr>
          <p:cNvPicPr>
            <a:picLocks noGrp="1" noChangeAspect="1"/>
          </p:cNvPicPr>
          <p:nvPr>
            <p:ph type="pic" sz="quarter" idx="34"/>
          </p:nvPr>
        </p:nvPicPr>
        <p:blipFill>
          <a:blip r:embed="rId5">
            <a:extLst>
              <a:ext uri="{28A0092B-C50C-407E-A947-70E740481C1C}">
                <a14:useLocalDpi xmlns="" xmlns:a14="http://schemas.microsoft.com/office/drawing/2010/main" val="0"/>
              </a:ext>
            </a:extLst>
          </a:blip>
          <a:stretch>
            <a:fillRect/>
          </a:stretch>
        </p:blipFill>
        <p:spPr>
          <a:xfrm>
            <a:off x="7602584" y="117567"/>
            <a:ext cx="3344090" cy="3082833"/>
          </a:xfrm>
        </p:spPr>
      </p:pic>
      <p:sp>
        <p:nvSpPr>
          <p:cNvPr id="6" name="Slayt Numarası Yer Tutucusu 5">
            <a:extLst>
              <a:ext uri="{FF2B5EF4-FFF2-40B4-BE49-F238E27FC236}">
                <a16:creationId xmlns="" xmlns:a16="http://schemas.microsoft.com/office/drawing/2014/main" id="{46D051DA-5DAD-43A7-A238-51C63BA59FEC}"/>
              </a:ext>
            </a:extLst>
          </p:cNvPr>
          <p:cNvSpPr>
            <a:spLocks noGrp="1"/>
          </p:cNvSpPr>
          <p:nvPr>
            <p:ph type="sldNum" sz="quarter" idx="33"/>
          </p:nvPr>
        </p:nvSpPr>
        <p:spPr/>
        <p:txBody>
          <a:bodyPr rtlCol="0"/>
          <a:lstStyle/>
          <a:p>
            <a:pPr rtl="0"/>
            <a:fld id="{19B51A1E-902D-48AF-9020-955120F399B6}" type="slidenum">
              <a:rPr lang="tr-TR" smtClean="0"/>
              <a:pPr rtl="0"/>
              <a:t>6</a:t>
            </a:fld>
            <a:endParaRPr lang="tr-TR" dirty="0"/>
          </a:p>
        </p:txBody>
      </p:sp>
      <p:sp>
        <p:nvSpPr>
          <p:cNvPr id="5" name="Dikdörtgen 4"/>
          <p:cNvSpPr/>
          <p:nvPr/>
        </p:nvSpPr>
        <p:spPr>
          <a:xfrm>
            <a:off x="114205" y="237651"/>
            <a:ext cx="7305498" cy="1200329"/>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tr-TR" sz="2400" dirty="0">
                <a:latin typeface="Palatino Linotype" panose="02040502050505030304" pitchFamily="18" charset="0"/>
              </a:rPr>
              <a:t>“Göklerin ve yerin yaratılışında, gece ile gündüzün birbiri ardınca gelip gidişinde selim </a:t>
            </a:r>
            <a:r>
              <a:rPr lang="tr-TR" sz="2400" dirty="0" smtClean="0">
                <a:latin typeface="Palatino Linotype" panose="02040502050505030304" pitchFamily="18" charset="0"/>
              </a:rPr>
              <a:t>akıl sahipleri </a:t>
            </a:r>
            <a:r>
              <a:rPr lang="tr-TR" sz="2400" dirty="0">
                <a:latin typeface="Palatino Linotype" panose="02040502050505030304" pitchFamily="18" charset="0"/>
              </a:rPr>
              <a:t>için elbette ibretler vardır.” </a:t>
            </a:r>
            <a:r>
              <a:rPr lang="tr-TR" dirty="0">
                <a:latin typeface="Palatino Linotype" panose="02040502050505030304" pitchFamily="18" charset="0"/>
              </a:rPr>
              <a:t>(</a:t>
            </a:r>
            <a:r>
              <a:rPr lang="tr-TR" dirty="0" err="1">
                <a:latin typeface="Palatino Linotype" panose="02040502050505030304" pitchFamily="18" charset="0"/>
              </a:rPr>
              <a:t>Âl</a:t>
            </a:r>
            <a:r>
              <a:rPr lang="tr-TR" dirty="0">
                <a:latin typeface="Palatino Linotype" panose="02040502050505030304" pitchFamily="18" charset="0"/>
              </a:rPr>
              <a:t>-i </a:t>
            </a:r>
            <a:r>
              <a:rPr lang="tr-TR" dirty="0" err="1">
                <a:latin typeface="Palatino Linotype" panose="02040502050505030304" pitchFamily="18" charset="0"/>
              </a:rPr>
              <a:t>İmrân</a:t>
            </a:r>
            <a:r>
              <a:rPr lang="tr-TR" dirty="0">
                <a:latin typeface="Palatino Linotype" panose="02040502050505030304" pitchFamily="18" charset="0"/>
              </a:rPr>
              <a:t> suresi, 190. ayet.)</a:t>
            </a:r>
          </a:p>
        </p:txBody>
      </p:sp>
      <p:sp>
        <p:nvSpPr>
          <p:cNvPr id="7" name="Dikdörtgen 6"/>
          <p:cNvSpPr/>
          <p:nvPr/>
        </p:nvSpPr>
        <p:spPr>
          <a:xfrm>
            <a:off x="114205" y="4738439"/>
            <a:ext cx="7122617" cy="1938992"/>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tr-TR" sz="2400" dirty="0">
                <a:latin typeface="Palatino Linotype" panose="02040502050505030304" pitchFamily="18" charset="0"/>
              </a:rPr>
              <a:t>“Yeri sizin için yerleşim alanı, göğü de bir bina kılan, size şekil verip de şeklinizi güzel </a:t>
            </a:r>
            <a:r>
              <a:rPr lang="tr-TR" sz="2400" dirty="0" smtClean="0">
                <a:latin typeface="Palatino Linotype" panose="02040502050505030304" pitchFamily="18" charset="0"/>
              </a:rPr>
              <a:t>yapan ve </a:t>
            </a:r>
            <a:r>
              <a:rPr lang="tr-TR" sz="2400" dirty="0">
                <a:latin typeface="Palatino Linotype" panose="02040502050505030304" pitchFamily="18" charset="0"/>
              </a:rPr>
              <a:t>sizi temiz besinlerle rızıklandıran Allah’tır. İşte Allah sizin Rabbinizdir. Âlemlerin </a:t>
            </a:r>
            <a:r>
              <a:rPr lang="tr-TR" sz="2400" dirty="0" smtClean="0">
                <a:latin typeface="Palatino Linotype" panose="02040502050505030304" pitchFamily="18" charset="0"/>
              </a:rPr>
              <a:t>Rabbi Allah</a:t>
            </a:r>
            <a:r>
              <a:rPr lang="tr-TR" sz="2400" dirty="0">
                <a:latin typeface="Palatino Linotype" panose="02040502050505030304" pitchFamily="18" charset="0"/>
              </a:rPr>
              <a:t>, yücelerden yücedir.” (</a:t>
            </a:r>
            <a:r>
              <a:rPr lang="tr-TR" sz="2400" dirty="0" err="1">
                <a:latin typeface="Palatino Linotype" panose="02040502050505030304" pitchFamily="18" charset="0"/>
              </a:rPr>
              <a:t>Mü’min</a:t>
            </a:r>
            <a:r>
              <a:rPr lang="tr-TR" sz="2400" dirty="0">
                <a:latin typeface="Palatino Linotype" panose="02040502050505030304" pitchFamily="18" charset="0"/>
              </a:rPr>
              <a:t> suresi, 64. ayet.)</a:t>
            </a:r>
          </a:p>
        </p:txBody>
      </p:sp>
    </p:spTree>
    <p:extLst>
      <p:ext uri="{BB962C8B-B14F-4D97-AF65-F5344CB8AC3E}">
        <p14:creationId xmlns="" xmlns:p14="http://schemas.microsoft.com/office/powerpoint/2010/main" val="289385455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
                                        <p:tgtEl>
                                          <p:spTgt spid="5"/>
                                        </p:tgtEl>
                                      </p:cBhvr>
                                    </p:animEffect>
                                    <p:anim calcmode="lin" valueType="num">
                                      <p:cBhvr>
                                        <p:cTn id="26" dur="400" fill="hold"/>
                                        <p:tgtEl>
                                          <p:spTgt spid="5"/>
                                        </p:tgtEl>
                                        <p:attrNameLst>
                                          <p:attrName>ppt_x</p:attrName>
                                        </p:attrNameLst>
                                      </p:cBhvr>
                                      <p:tavLst>
                                        <p:tav tm="0">
                                          <p:val>
                                            <p:strVal val="#ppt_x"/>
                                          </p:val>
                                        </p:tav>
                                        <p:tav tm="100000">
                                          <p:val>
                                            <p:strVal val="#ppt_x"/>
                                          </p:val>
                                        </p:tav>
                                      </p:tavLst>
                                    </p:anim>
                                    <p:anim calcmode="lin" valueType="num">
                                      <p:cBhvr>
                                        <p:cTn id="27" dur="400" fill="hold"/>
                                        <p:tgtEl>
                                          <p:spTgt spid="5"/>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4">
            <a:extLst>
              <a:ext uri="{FF2B5EF4-FFF2-40B4-BE49-F238E27FC236}">
                <a16:creationId xmlns="" xmlns:a16="http://schemas.microsoft.com/office/drawing/2014/main" id="{CEEB3BAE-C0B2-447C-B8BE-96C6BD84D658}"/>
              </a:ext>
            </a:extLst>
          </p:cNvPr>
          <p:cNvSpPr>
            <a:spLocks noGrp="1"/>
          </p:cNvSpPr>
          <p:nvPr>
            <p:ph sz="half" idx="2"/>
          </p:nvPr>
        </p:nvSpPr>
        <p:spPr>
          <a:xfrm>
            <a:off x="192157" y="391230"/>
            <a:ext cx="5893850" cy="1170188"/>
          </a:xfrm>
        </p:spPr>
        <p:txBody>
          <a:bodyPr rtlCol="0"/>
          <a:lstStyle/>
          <a:p>
            <a:pPr marL="0" indent="0">
              <a:buNone/>
            </a:pPr>
            <a:r>
              <a:rPr lang="tr-TR" sz="2800" dirty="0">
                <a:latin typeface="Palatino Linotype" panose="02040502050505030304" pitchFamily="18" charset="0"/>
              </a:rPr>
              <a:t>Din; inanç, ibadet, ahlak ve sosyal ilişkilerde Allah’ın (</a:t>
            </a:r>
            <a:r>
              <a:rPr lang="tr-TR" sz="2800" dirty="0" err="1">
                <a:latin typeface="Palatino Linotype" panose="02040502050505030304" pitchFamily="18" charset="0"/>
              </a:rPr>
              <a:t>c.c</a:t>
            </a:r>
            <a:r>
              <a:rPr lang="tr-TR" sz="2800" dirty="0">
                <a:latin typeface="Palatino Linotype" panose="02040502050505030304" pitchFamily="18" charset="0"/>
              </a:rPr>
              <a:t>.) varlığı ve birliği </a:t>
            </a:r>
            <a:r>
              <a:rPr lang="tr-TR" sz="2800" dirty="0" smtClean="0">
                <a:latin typeface="Palatino Linotype" panose="02040502050505030304" pitchFamily="18" charset="0"/>
              </a:rPr>
              <a:t>esası üzerine </a:t>
            </a:r>
            <a:r>
              <a:rPr lang="tr-TR" sz="2800" dirty="0">
                <a:latin typeface="Palatino Linotype" panose="02040502050505030304" pitchFamily="18" charset="0"/>
              </a:rPr>
              <a:t>kuruludur. İslam dini bunu her alanda ve hayatın her aşamasında </a:t>
            </a:r>
            <a:r>
              <a:rPr lang="tr-TR" sz="2800" dirty="0" err="1" smtClean="0">
                <a:solidFill>
                  <a:srgbClr val="FF0000"/>
                </a:solidFill>
                <a:latin typeface="Palatino Linotype" panose="02040502050505030304" pitchFamily="18" charset="0"/>
              </a:rPr>
              <a:t>tevhid</a:t>
            </a:r>
            <a:r>
              <a:rPr lang="tr-TR" sz="2800" dirty="0" smtClean="0">
                <a:solidFill>
                  <a:srgbClr val="FF0000"/>
                </a:solidFill>
                <a:latin typeface="Palatino Linotype" panose="02040502050505030304" pitchFamily="18" charset="0"/>
              </a:rPr>
              <a:t> </a:t>
            </a:r>
            <a:r>
              <a:rPr lang="tr-TR" sz="2800" dirty="0" smtClean="0">
                <a:latin typeface="Palatino Linotype" panose="02040502050505030304" pitchFamily="18" charset="0"/>
              </a:rPr>
              <a:t>vurgusuyla </a:t>
            </a:r>
            <a:r>
              <a:rPr lang="tr-TR" sz="2800" dirty="0">
                <a:latin typeface="Palatino Linotype" panose="02040502050505030304" pitchFamily="18" charset="0"/>
              </a:rPr>
              <a:t>öne çıkarır.</a:t>
            </a:r>
          </a:p>
        </p:txBody>
      </p:sp>
      <p:sp>
        <p:nvSpPr>
          <p:cNvPr id="8" name="Slayt Numarası Yer Tutucusu 7">
            <a:extLst>
              <a:ext uri="{FF2B5EF4-FFF2-40B4-BE49-F238E27FC236}">
                <a16:creationId xmlns="" xmlns:a16="http://schemas.microsoft.com/office/drawing/2014/main" id="{E6AC9832-FB01-464A-9824-61887B77997E}"/>
              </a:ext>
            </a:extLst>
          </p:cNvPr>
          <p:cNvSpPr>
            <a:spLocks noGrp="1"/>
          </p:cNvSpPr>
          <p:nvPr>
            <p:ph type="sldNum" sz="quarter" idx="33"/>
          </p:nvPr>
        </p:nvSpPr>
        <p:spPr/>
        <p:txBody>
          <a:bodyPr rtlCol="0"/>
          <a:lstStyle/>
          <a:p>
            <a:pPr rtl="0"/>
            <a:fld id="{19B51A1E-902D-48AF-9020-955120F399B6}" type="slidenum">
              <a:rPr lang="tr-TR" smtClean="0"/>
              <a:pPr rtl="0"/>
              <a:t>7</a:t>
            </a:fld>
            <a:endParaRPr lang="tr-TR" dirty="0"/>
          </a:p>
        </p:txBody>
      </p:sp>
      <p:sp>
        <p:nvSpPr>
          <p:cNvPr id="12" name="Dikdörtgen 11"/>
          <p:cNvSpPr/>
          <p:nvPr/>
        </p:nvSpPr>
        <p:spPr>
          <a:xfrm>
            <a:off x="184878" y="3049607"/>
            <a:ext cx="6096000" cy="1384995"/>
          </a:xfrm>
          <a:prstGeom prst="rect">
            <a:avLst/>
          </a:prstGeom>
        </p:spPr>
        <p:txBody>
          <a:bodyPr>
            <a:spAutoFit/>
          </a:bodyPr>
          <a:lstStyle/>
          <a:p>
            <a:r>
              <a:rPr lang="tr-TR" sz="2800" b="1" dirty="0">
                <a:latin typeface="Ubuntu-Bold"/>
              </a:rPr>
              <a:t>“(Rabbimiz!) Ancak </a:t>
            </a:r>
            <a:r>
              <a:rPr lang="tr-TR" sz="2800" b="1" dirty="0" smtClean="0">
                <a:latin typeface="Ubuntu-Bold"/>
              </a:rPr>
              <a:t>sana kulluk </a:t>
            </a:r>
            <a:r>
              <a:rPr lang="tr-TR" sz="2800" b="1" dirty="0">
                <a:latin typeface="Ubuntu-Bold"/>
              </a:rPr>
              <a:t>eder ve yalnız senden yardım dileriz</a:t>
            </a:r>
            <a:r>
              <a:rPr lang="tr-TR" sz="2800" b="1" dirty="0" smtClean="0">
                <a:latin typeface="Ubuntu-Bold"/>
              </a:rPr>
              <a:t>.”</a:t>
            </a:r>
            <a:r>
              <a:rPr lang="tr-TR" sz="2800" dirty="0" smtClean="0">
                <a:latin typeface="Ubuntu"/>
              </a:rPr>
              <a:t> </a:t>
            </a:r>
            <a:r>
              <a:rPr lang="tr-TR" dirty="0" err="1"/>
              <a:t>Fâtiha</a:t>
            </a:r>
            <a:r>
              <a:rPr lang="tr-TR" dirty="0"/>
              <a:t> suresi, 4. ayet.</a:t>
            </a:r>
            <a:endParaRPr lang="tr-TR" sz="2800" dirty="0"/>
          </a:p>
        </p:txBody>
      </p:sp>
      <p:sp>
        <p:nvSpPr>
          <p:cNvPr id="13" name="Dikdörtgen 12"/>
          <p:cNvSpPr/>
          <p:nvPr/>
        </p:nvSpPr>
        <p:spPr>
          <a:xfrm>
            <a:off x="231776" y="4815344"/>
            <a:ext cx="6096000" cy="1661993"/>
          </a:xfrm>
          <a:prstGeom prst="rect">
            <a:avLst/>
          </a:prstGeom>
        </p:spPr>
        <p:txBody>
          <a:bodyPr>
            <a:spAutoFit/>
          </a:bodyPr>
          <a:lstStyle/>
          <a:p>
            <a:r>
              <a:rPr lang="tr-TR" sz="2800" b="1" dirty="0">
                <a:latin typeface="Ubuntu-Bold"/>
              </a:rPr>
              <a:t>“De ki; namazım, </a:t>
            </a:r>
            <a:r>
              <a:rPr lang="tr-TR" sz="2800" b="1" dirty="0" smtClean="0">
                <a:latin typeface="Ubuntu-Bold"/>
              </a:rPr>
              <a:t>ibadetlerim, yaşamım </a:t>
            </a:r>
            <a:r>
              <a:rPr lang="tr-TR" sz="2800" b="1" dirty="0">
                <a:latin typeface="Ubuntu-Bold"/>
              </a:rPr>
              <a:t>ve ölümüm ancak âlemlerin rabbi olan Allah içindir</a:t>
            </a:r>
            <a:r>
              <a:rPr lang="tr-TR" sz="2800" b="1" dirty="0" smtClean="0">
                <a:latin typeface="Ubuntu-Bold"/>
              </a:rPr>
              <a:t>.”</a:t>
            </a:r>
          </a:p>
          <a:p>
            <a:r>
              <a:rPr lang="tr-TR" dirty="0" err="1"/>
              <a:t>En’âm</a:t>
            </a:r>
            <a:r>
              <a:rPr lang="tr-TR" dirty="0"/>
              <a:t> suresi, 162. ayet.</a:t>
            </a:r>
            <a:endParaRPr lang="tr-TR" sz="2800" dirty="0"/>
          </a:p>
        </p:txBody>
      </p:sp>
      <p:pic>
        <p:nvPicPr>
          <p:cNvPr id="1026" name="Picture 2" descr="tevhid ile ilgili görsel sonucu"/>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374674" y="1718173"/>
            <a:ext cx="5158110" cy="47851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 xmlns:a14="http://schemas.microsoft.com/office/drawing/2010/main">
                <a:solidFill>
                  <a:srgbClr val="FFFFFF"/>
                </a:solidFill>
              </a14:hiddenFill>
            </a:ext>
          </a:extLst>
        </p:spPr>
      </p:pic>
      <p:sp>
        <p:nvSpPr>
          <p:cNvPr id="2" name="Dikdörtgen 1"/>
          <p:cNvSpPr/>
          <p:nvPr/>
        </p:nvSpPr>
        <p:spPr>
          <a:xfrm>
            <a:off x="6374675" y="222083"/>
            <a:ext cx="5158110"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tr-TR" sz="2400" b="1" dirty="0" err="1" smtClean="0">
                <a:solidFill>
                  <a:schemeClr val="tx1"/>
                </a:solidFill>
                <a:latin typeface="Calibri" panose="020F0502020204030204" pitchFamily="34" charset="0"/>
              </a:rPr>
              <a:t>Tevhid</a:t>
            </a:r>
            <a:r>
              <a:rPr lang="tr-TR" sz="2400" b="1" dirty="0" smtClean="0">
                <a:solidFill>
                  <a:schemeClr val="tx1"/>
                </a:solidFill>
                <a:latin typeface="Calibri" panose="020F0502020204030204" pitchFamily="34" charset="0"/>
              </a:rPr>
              <a:t>: </a:t>
            </a:r>
            <a:r>
              <a:rPr lang="tr-TR" sz="2400" dirty="0" smtClean="0">
                <a:solidFill>
                  <a:srgbClr val="E16328"/>
                </a:solidFill>
                <a:latin typeface="Calibri" panose="020F0502020204030204" pitchFamily="34" charset="0"/>
              </a:rPr>
              <a:t>Allah’ın </a:t>
            </a:r>
            <a:r>
              <a:rPr lang="tr-TR" sz="2400" dirty="0" err="1">
                <a:solidFill>
                  <a:srgbClr val="E16328"/>
                </a:solidFill>
                <a:latin typeface="Calibri" panose="020F0502020204030204" pitchFamily="34" charset="0"/>
              </a:rPr>
              <a:t>zâtında</a:t>
            </a:r>
            <a:r>
              <a:rPr lang="tr-TR" sz="2400" dirty="0">
                <a:solidFill>
                  <a:srgbClr val="E16328"/>
                </a:solidFill>
                <a:latin typeface="Calibri" panose="020F0502020204030204" pitchFamily="34" charset="0"/>
              </a:rPr>
              <a:t>, sıfatlarında, </a:t>
            </a:r>
            <a:r>
              <a:rPr lang="tr-TR" sz="2400" dirty="0" err="1">
                <a:solidFill>
                  <a:srgbClr val="E16328"/>
                </a:solidFill>
                <a:latin typeface="Calibri" panose="020F0502020204030204" pitchFamily="34" charset="0"/>
              </a:rPr>
              <a:t>mâbud</a:t>
            </a:r>
            <a:r>
              <a:rPr lang="tr-TR" sz="2400" dirty="0">
                <a:solidFill>
                  <a:srgbClr val="E16328"/>
                </a:solidFill>
                <a:latin typeface="Calibri" panose="020F0502020204030204" pitchFamily="34" charset="0"/>
              </a:rPr>
              <a:t> oluşunda bir ve tek olduğunu zihin ve kalp yoluyla kabul etme</a:t>
            </a:r>
            <a:endParaRPr lang="tr-TR" sz="2400" dirty="0"/>
          </a:p>
        </p:txBody>
      </p:sp>
    </p:spTree>
    <p:extLst>
      <p:ext uri="{BB962C8B-B14F-4D97-AF65-F5344CB8AC3E}">
        <p14:creationId xmlns="" xmlns:p14="http://schemas.microsoft.com/office/powerpoint/2010/main" val="3188837873"/>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pic>
        <p:nvPicPr>
          <p:cNvPr id="12" name="Resim Yer Tutucusu 11">
            <a:extLst>
              <a:ext uri="{FF2B5EF4-FFF2-40B4-BE49-F238E27FC236}">
                <a16:creationId xmlns="" xmlns:a16="http://schemas.microsoft.com/office/drawing/2014/main" id="{C4330FBA-FEA8-B941-8864-B3DEDDE80404}"/>
              </a:ext>
            </a:extLst>
          </p:cNvPr>
          <p:cNvPicPr>
            <a:picLocks noGrp="1" noChangeAspect="1"/>
          </p:cNvPicPr>
          <p:nvPr>
            <p:ph type="pic" sz="quarter" idx="10"/>
          </p:nvPr>
        </p:nvPicPr>
        <p:blipFill>
          <a:blip r:embed="rId3">
            <a:extLst>
              <a:ext uri="{28A0092B-C50C-407E-A947-70E740481C1C}">
                <a14:useLocalDpi xmlns="" xmlns:a14="http://schemas.microsoft.com/office/drawing/2010/main" val="0"/>
              </a:ext>
            </a:extLst>
          </a:blip>
          <a:stretch>
            <a:fillRect/>
          </a:stretch>
        </p:blipFill>
        <p:spPr>
          <a:xfrm flipH="1">
            <a:off x="5212078" y="0"/>
            <a:ext cx="6583682" cy="6710642"/>
          </a:xfrm>
        </p:spPr>
      </p:pic>
      <p:sp>
        <p:nvSpPr>
          <p:cNvPr id="2" name="Dikdörtgen 1"/>
          <p:cNvSpPr/>
          <p:nvPr/>
        </p:nvSpPr>
        <p:spPr>
          <a:xfrm>
            <a:off x="187232" y="0"/>
            <a:ext cx="5024845" cy="6370975"/>
          </a:xfrm>
          <a:prstGeom prst="rect">
            <a:avLst/>
          </a:prstGeom>
        </p:spPr>
        <p:txBody>
          <a:bodyPr wrap="square">
            <a:spAutoFit/>
          </a:bodyPr>
          <a:lstStyle/>
          <a:p>
            <a:r>
              <a:rPr lang="tr-TR" sz="2400" dirty="0">
                <a:latin typeface="Palatino Linotype" panose="02040502050505030304" pitchFamily="18" charset="0"/>
              </a:rPr>
              <a:t>İnsan günlük hayatında pek çok olumsuzluklarla karşılaşır. </a:t>
            </a:r>
            <a:r>
              <a:rPr lang="tr-TR" sz="2400" b="1" dirty="0">
                <a:solidFill>
                  <a:schemeClr val="accent2"/>
                </a:solidFill>
                <a:latin typeface="Palatino Linotype" panose="02040502050505030304" pitchFamily="18" charset="0"/>
              </a:rPr>
              <a:t>Örneğin;</a:t>
            </a:r>
            <a:r>
              <a:rPr lang="tr-TR" sz="2400" dirty="0">
                <a:latin typeface="Palatino Linotype" panose="02040502050505030304" pitchFamily="18" charset="0"/>
              </a:rPr>
              <a:t> kendini yalnız hisseder, çaresiz kalır. Değişik korkulara kapılabilir. Hastalıklarla ve musibetlerle uğraşmak zorunda kalabilir. Felaketlerle yüzleşebilir. Allah ve ahiret inancı, bütün bu olumsuzluklara karşı insana dayanma gücü verir. İnsan dünya ve ahiret mutluluğunu din sayesinde elde eder. Nitekim Kur’an-ı Kerim’de Yüce Allah şöyle buyurmaktadır:</a:t>
            </a:r>
          </a:p>
          <a:p>
            <a:r>
              <a:rPr lang="tr-TR" sz="2400" b="1" dirty="0">
                <a:latin typeface="Palatino Linotype" panose="02040502050505030304" pitchFamily="18" charset="0"/>
              </a:rPr>
              <a:t>“… Haberiniz olsun, kalpler yalnızca Allah’ın zikriyle tatmin bulur.” </a:t>
            </a:r>
            <a:r>
              <a:rPr lang="tr-TR" sz="1200" dirty="0" err="1"/>
              <a:t>Ra’d</a:t>
            </a:r>
            <a:r>
              <a:rPr lang="tr-TR" sz="1200" dirty="0"/>
              <a:t> suresi, 28. ayet.</a:t>
            </a:r>
            <a:endParaRPr lang="tr-TR" sz="1200" dirty="0">
              <a:latin typeface="Palatino Linotype" panose="02040502050505030304" pitchFamily="18" charset="0"/>
            </a:endParaRPr>
          </a:p>
        </p:txBody>
      </p:sp>
    </p:spTree>
    <p:extLst>
      <p:ext uri="{BB962C8B-B14F-4D97-AF65-F5344CB8AC3E}">
        <p14:creationId xmlns="" xmlns:p14="http://schemas.microsoft.com/office/powerpoint/2010/main" val="41536783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Unvan 14"/>
          <p:cNvSpPr>
            <a:spLocks noGrp="1"/>
          </p:cNvSpPr>
          <p:nvPr>
            <p:ph type="title"/>
          </p:nvPr>
        </p:nvSpPr>
        <p:spPr/>
        <p:txBody>
          <a:bodyPr/>
          <a:lstStyle/>
          <a:p>
            <a:pPr algn="ctr"/>
            <a:r>
              <a:rPr lang="tr-TR" dirty="0" smtClean="0"/>
              <a:t>Din ve birey arasında yakın bir ilişki vardır.</a:t>
            </a:r>
            <a:endParaRPr lang="tr-TR" dirty="0"/>
          </a:p>
        </p:txBody>
      </p:sp>
      <p:sp>
        <p:nvSpPr>
          <p:cNvPr id="19" name="Metin Yer Tutucusu 18"/>
          <p:cNvSpPr>
            <a:spLocks noGrp="1"/>
          </p:cNvSpPr>
          <p:nvPr>
            <p:ph type="body" sz="quarter" idx="32"/>
          </p:nvPr>
        </p:nvSpPr>
        <p:spPr/>
        <p:txBody>
          <a:bodyPr/>
          <a:lstStyle/>
          <a:p>
            <a:r>
              <a:rPr lang="tr-TR" sz="2400" b="1" dirty="0" smtClean="0"/>
              <a:t>Aşağıdaki ayetleri dinin birey ilişkisi açısından değerlendiriniz.</a:t>
            </a:r>
            <a:endParaRPr lang="tr-TR" sz="2400" b="1" dirty="0"/>
          </a:p>
        </p:txBody>
      </p:sp>
      <p:pic>
        <p:nvPicPr>
          <p:cNvPr id="20" name="İçerik Yer Tutucusu 19"/>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180839" y="1368000"/>
            <a:ext cx="3600450" cy="5098113"/>
          </a:xfrm>
        </p:spPr>
      </p:pic>
      <p:sp>
        <p:nvSpPr>
          <p:cNvPr id="17" name="Metin Yer Tutucusu 16"/>
          <p:cNvSpPr>
            <a:spLocks noGrp="1"/>
          </p:cNvSpPr>
          <p:nvPr>
            <p:ph type="body" sz="quarter" idx="12"/>
          </p:nvPr>
        </p:nvSpPr>
        <p:spPr>
          <a:xfrm>
            <a:off x="431800" y="1649168"/>
            <a:ext cx="3600450" cy="4679249"/>
          </a:xfrm>
        </p:spPr>
        <p:txBody>
          <a:bodyPr/>
          <a:lstStyle/>
          <a:p>
            <a:r>
              <a:rPr lang="tr-TR" sz="2000" b="1" dirty="0"/>
              <a:t>﴾155</a:t>
            </a:r>
            <a:r>
              <a:rPr lang="tr-TR" sz="2000" b="1" dirty="0" smtClean="0"/>
              <a:t>﴿ Bakara Suresi</a:t>
            </a:r>
            <a:endParaRPr lang="tr-TR" sz="2000" b="1" dirty="0"/>
          </a:p>
          <a:p>
            <a:r>
              <a:rPr lang="tr-TR" sz="2000" b="1" dirty="0"/>
              <a:t> </a:t>
            </a:r>
            <a:r>
              <a:rPr lang="tr-TR" sz="2000" b="1" dirty="0" err="1"/>
              <a:t>Andolsun</a:t>
            </a:r>
            <a:r>
              <a:rPr lang="tr-TR" sz="2000" b="1" dirty="0"/>
              <a:t> ki sizi biraz korku ve açlıkla; mallardan, canlardan ve ürünlerden eksiltmekle sınayacağız. Sabredenleri müjdele</a:t>
            </a:r>
            <a:r>
              <a:rPr lang="tr-TR" sz="2000" b="1" dirty="0" smtClean="0"/>
              <a:t>!</a:t>
            </a:r>
          </a:p>
          <a:p>
            <a:r>
              <a:rPr lang="tr-TR" sz="2000" b="1" dirty="0"/>
              <a:t>﴾156﴿</a:t>
            </a:r>
          </a:p>
          <a:p>
            <a:r>
              <a:rPr lang="tr-TR" sz="2000" b="1" dirty="0"/>
              <a:t> Onlar, başlarına bir musibet geldiğinde, "Doğrusu biz Allah’a </a:t>
            </a:r>
            <a:r>
              <a:rPr lang="tr-TR" sz="2000" b="1" dirty="0" err="1"/>
              <a:t>aidiz</a:t>
            </a:r>
            <a:r>
              <a:rPr lang="tr-TR" sz="2000" b="1" dirty="0"/>
              <a:t> ve kuşkusuz O’na döneceğiz" derler</a:t>
            </a:r>
            <a:r>
              <a:rPr lang="tr-TR" sz="2000" b="1" dirty="0" smtClean="0"/>
              <a:t>.</a:t>
            </a:r>
          </a:p>
          <a:p>
            <a:r>
              <a:rPr lang="tr-TR" sz="2000" b="1" dirty="0"/>
              <a:t>﴾157﴿</a:t>
            </a:r>
          </a:p>
          <a:p>
            <a:r>
              <a:rPr lang="tr-TR" sz="2000" b="1" dirty="0"/>
              <a:t> İşte rablerinin </a:t>
            </a:r>
            <a:r>
              <a:rPr lang="tr-TR" sz="2000" b="1" dirty="0" err="1"/>
              <a:t>lutufları</a:t>
            </a:r>
            <a:r>
              <a:rPr lang="tr-TR" sz="2000" b="1" dirty="0"/>
              <a:t> ve rahmeti bunlar içindir ve işte doğru yola ulaşmış olanlar da bunlardır.</a:t>
            </a:r>
          </a:p>
        </p:txBody>
      </p:sp>
      <p:sp>
        <p:nvSpPr>
          <p:cNvPr id="18" name="Metin Yer Tutucusu 17"/>
          <p:cNvSpPr>
            <a:spLocks noGrp="1"/>
          </p:cNvSpPr>
          <p:nvPr>
            <p:ph type="body" sz="quarter" idx="13"/>
          </p:nvPr>
        </p:nvSpPr>
        <p:spPr>
          <a:xfrm>
            <a:off x="8171550" y="1511474"/>
            <a:ext cx="3600450" cy="4954639"/>
          </a:xfrm>
        </p:spPr>
        <p:txBody>
          <a:bodyPr/>
          <a:lstStyle/>
          <a:p>
            <a:r>
              <a:rPr lang="tr-TR" sz="2000" b="1" dirty="0"/>
              <a:t>﴾115</a:t>
            </a:r>
            <a:r>
              <a:rPr lang="tr-TR" sz="2000" b="1" dirty="0" smtClean="0"/>
              <a:t>﴿ </a:t>
            </a:r>
            <a:r>
              <a:rPr lang="tr-TR" sz="2000" b="1" dirty="0" err="1" smtClean="0"/>
              <a:t>Müminun</a:t>
            </a:r>
            <a:r>
              <a:rPr lang="tr-TR" sz="2000" b="1" dirty="0" smtClean="0"/>
              <a:t> Suresi</a:t>
            </a:r>
            <a:endParaRPr lang="tr-TR" sz="2000" b="1" dirty="0"/>
          </a:p>
          <a:p>
            <a:r>
              <a:rPr lang="tr-TR" sz="2000" b="1" dirty="0"/>
              <a:t> Sizi sırf boş yere yarattığımızı ve sizin artık huzurumuza geri getirilmeyeceğinizi mi sandınız</a:t>
            </a:r>
            <a:r>
              <a:rPr lang="tr-TR" sz="2000" b="1" dirty="0" smtClean="0"/>
              <a:t>?</a:t>
            </a:r>
          </a:p>
          <a:p>
            <a:r>
              <a:rPr lang="tr-TR" sz="2000" b="1" dirty="0"/>
              <a:t>﴾36</a:t>
            </a:r>
            <a:r>
              <a:rPr lang="tr-TR" sz="2000" b="1" dirty="0" smtClean="0"/>
              <a:t>﴿ Kıyamet Suresi</a:t>
            </a:r>
            <a:endParaRPr lang="tr-TR" sz="2000" b="1" dirty="0"/>
          </a:p>
          <a:p>
            <a:r>
              <a:rPr lang="tr-TR" sz="2000" b="1" dirty="0"/>
              <a:t> İnsan, kendisinin başı boş bırakılacağını mı sanır</a:t>
            </a:r>
            <a:r>
              <a:rPr lang="tr-TR" sz="2000" b="1" dirty="0" smtClean="0"/>
              <a:t>?</a:t>
            </a:r>
          </a:p>
          <a:p>
            <a:r>
              <a:rPr lang="tr-TR" sz="2000" b="1" dirty="0"/>
              <a:t>﴾</a:t>
            </a:r>
            <a:r>
              <a:rPr lang="tr-TR" sz="2000" b="1" dirty="0" smtClean="0"/>
              <a:t>5﴿ </a:t>
            </a:r>
            <a:r>
              <a:rPr lang="tr-TR" sz="2000" b="1" dirty="0" err="1" smtClean="0"/>
              <a:t>Fatır</a:t>
            </a:r>
            <a:r>
              <a:rPr lang="tr-TR" sz="2000" b="1" dirty="0" smtClean="0"/>
              <a:t> Suresi</a:t>
            </a:r>
          </a:p>
          <a:p>
            <a:r>
              <a:rPr lang="tr-TR" sz="2000" b="1" dirty="0" smtClean="0"/>
              <a:t>Ey </a:t>
            </a:r>
            <a:r>
              <a:rPr lang="tr-TR" sz="2000" b="1" dirty="0"/>
              <a:t>insanlar! Allah’ın verdiği söz (vaadi) gerçektir. O halde dünya hayatı sizi aldatmasın (ibadet ve </a:t>
            </a:r>
            <a:r>
              <a:rPr lang="tr-TR" sz="2000" b="1" dirty="0" err="1"/>
              <a:t>taatten</a:t>
            </a:r>
            <a:r>
              <a:rPr lang="tr-TR" sz="2000" b="1" dirty="0"/>
              <a:t> alıkoymasın). Çok aldatıcı (şeytan), sizi Allah’(</a:t>
            </a:r>
            <a:r>
              <a:rPr lang="tr-TR" sz="2000" b="1" dirty="0" err="1"/>
              <a:t>ın</a:t>
            </a:r>
            <a:r>
              <a:rPr lang="tr-TR" sz="2000" b="1" dirty="0"/>
              <a:t> affına güvendirmek)le aldatmasın.</a:t>
            </a:r>
          </a:p>
        </p:txBody>
      </p:sp>
    </p:spTree>
    <p:extLst>
      <p:ext uri="{BB962C8B-B14F-4D97-AF65-F5344CB8AC3E}">
        <p14:creationId xmlns="" xmlns:p14="http://schemas.microsoft.com/office/powerpoint/2010/main" val="296529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p:cTn id="7"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7">
                                            <p:txEl>
                                              <p:pRg st="1" end="1"/>
                                            </p:txEl>
                                          </p:spTgt>
                                        </p:tgtEl>
                                        <p:attrNameLst>
                                          <p:attrName>style.visibility</p:attrName>
                                        </p:attrNameLst>
                                      </p:cBhvr>
                                      <p:to>
                                        <p:strVal val="visible"/>
                                      </p:to>
                                    </p:set>
                                    <p:anim calcmode="lin" valueType="num">
                                      <p:cBhvr>
                                        <p:cTn id="15" dur="500" fill="hold"/>
                                        <p:tgtEl>
                                          <p:spTgt spid="1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7">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17">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1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anim calcmode="lin" valueType="num">
                                      <p:cBhvr>
                                        <p:cTn id="23" dur="500" fill="hold"/>
                                        <p:tgtEl>
                                          <p:spTgt spid="17">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7">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17">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17">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7">
                                            <p:txEl>
                                              <p:pRg st="3" end="3"/>
                                            </p:txEl>
                                          </p:spTgt>
                                        </p:tgtEl>
                                        <p:attrNameLst>
                                          <p:attrName>style.visibility</p:attrName>
                                        </p:attrNameLst>
                                      </p:cBhvr>
                                      <p:to>
                                        <p:strVal val="visible"/>
                                      </p:to>
                                    </p:set>
                                    <p:anim calcmode="lin" valueType="num">
                                      <p:cBhvr>
                                        <p:cTn id="31" dur="500" fill="hold"/>
                                        <p:tgtEl>
                                          <p:spTgt spid="1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17">
                                            <p:txEl>
                                              <p:pRg st="3" end="3"/>
                                            </p:txEl>
                                          </p:spTgt>
                                        </p:tgtEl>
                                        <p:attrNameLst>
                                          <p:attrName>ppt_h</p:attrName>
                                        </p:attrNameLst>
                                      </p:cBhvr>
                                      <p:tavLst>
                                        <p:tav tm="0">
                                          <p:val>
                                            <p:fltVal val="0"/>
                                          </p:val>
                                        </p:tav>
                                        <p:tav tm="100000">
                                          <p:val>
                                            <p:strVal val="#ppt_h"/>
                                          </p:val>
                                        </p:tav>
                                      </p:tavLst>
                                    </p:anim>
                                    <p:anim calcmode="lin" valueType="num">
                                      <p:cBhvr>
                                        <p:cTn id="33" dur="500" fill="hold"/>
                                        <p:tgtEl>
                                          <p:spTgt spid="17">
                                            <p:txEl>
                                              <p:pRg st="3" end="3"/>
                                            </p:txEl>
                                          </p:spTgt>
                                        </p:tgtEl>
                                        <p:attrNameLst>
                                          <p:attrName>style.rotation</p:attrName>
                                        </p:attrNameLst>
                                      </p:cBhvr>
                                      <p:tavLst>
                                        <p:tav tm="0">
                                          <p:val>
                                            <p:fltVal val="360"/>
                                          </p:val>
                                        </p:tav>
                                        <p:tav tm="100000">
                                          <p:val>
                                            <p:fltVal val="0"/>
                                          </p:val>
                                        </p:tav>
                                      </p:tavLst>
                                    </p:anim>
                                    <p:animEffect transition="in" filter="fade">
                                      <p:cBhvr>
                                        <p:cTn id="34" dur="500"/>
                                        <p:tgtEl>
                                          <p:spTgt spid="1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7">
                                            <p:txEl>
                                              <p:pRg st="4" end="4"/>
                                            </p:txEl>
                                          </p:spTgt>
                                        </p:tgtEl>
                                        <p:attrNameLst>
                                          <p:attrName>style.visibility</p:attrName>
                                        </p:attrNameLst>
                                      </p:cBhvr>
                                      <p:to>
                                        <p:strVal val="visible"/>
                                      </p:to>
                                    </p:set>
                                    <p:anim calcmode="lin" valueType="num">
                                      <p:cBhvr>
                                        <p:cTn id="39" dur="500" fill="hold"/>
                                        <p:tgtEl>
                                          <p:spTgt spid="17">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17">
                                            <p:txEl>
                                              <p:pRg st="4" end="4"/>
                                            </p:txEl>
                                          </p:spTgt>
                                        </p:tgtEl>
                                        <p:attrNameLst>
                                          <p:attrName>ppt_h</p:attrName>
                                        </p:attrNameLst>
                                      </p:cBhvr>
                                      <p:tavLst>
                                        <p:tav tm="0">
                                          <p:val>
                                            <p:fltVal val="0"/>
                                          </p:val>
                                        </p:tav>
                                        <p:tav tm="100000">
                                          <p:val>
                                            <p:strVal val="#ppt_h"/>
                                          </p:val>
                                        </p:tav>
                                      </p:tavLst>
                                    </p:anim>
                                    <p:anim calcmode="lin" valueType="num">
                                      <p:cBhvr>
                                        <p:cTn id="41" dur="500" fill="hold"/>
                                        <p:tgtEl>
                                          <p:spTgt spid="17">
                                            <p:txEl>
                                              <p:pRg st="4" end="4"/>
                                            </p:txEl>
                                          </p:spTgt>
                                        </p:tgtEl>
                                        <p:attrNameLst>
                                          <p:attrName>style.rotation</p:attrName>
                                        </p:attrNameLst>
                                      </p:cBhvr>
                                      <p:tavLst>
                                        <p:tav tm="0">
                                          <p:val>
                                            <p:fltVal val="360"/>
                                          </p:val>
                                        </p:tav>
                                        <p:tav tm="100000">
                                          <p:val>
                                            <p:fltVal val="0"/>
                                          </p:val>
                                        </p:tav>
                                      </p:tavLst>
                                    </p:anim>
                                    <p:animEffect transition="in" filter="fade">
                                      <p:cBhvr>
                                        <p:cTn id="42" dur="500"/>
                                        <p:tgtEl>
                                          <p:spTgt spid="17">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17">
                                            <p:txEl>
                                              <p:pRg st="5" end="5"/>
                                            </p:txEl>
                                          </p:spTgt>
                                        </p:tgtEl>
                                        <p:attrNameLst>
                                          <p:attrName>style.visibility</p:attrName>
                                        </p:attrNameLst>
                                      </p:cBhvr>
                                      <p:to>
                                        <p:strVal val="visible"/>
                                      </p:to>
                                    </p:set>
                                    <p:anim calcmode="lin" valueType="num">
                                      <p:cBhvr>
                                        <p:cTn id="47" dur="500" fill="hold"/>
                                        <p:tgtEl>
                                          <p:spTgt spid="17">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17">
                                            <p:txEl>
                                              <p:pRg st="5" end="5"/>
                                            </p:txEl>
                                          </p:spTgt>
                                        </p:tgtEl>
                                        <p:attrNameLst>
                                          <p:attrName>ppt_h</p:attrName>
                                        </p:attrNameLst>
                                      </p:cBhvr>
                                      <p:tavLst>
                                        <p:tav tm="0">
                                          <p:val>
                                            <p:fltVal val="0"/>
                                          </p:val>
                                        </p:tav>
                                        <p:tav tm="100000">
                                          <p:val>
                                            <p:strVal val="#ppt_h"/>
                                          </p:val>
                                        </p:tav>
                                      </p:tavLst>
                                    </p:anim>
                                    <p:anim calcmode="lin" valueType="num">
                                      <p:cBhvr>
                                        <p:cTn id="49" dur="500" fill="hold"/>
                                        <p:tgtEl>
                                          <p:spTgt spid="17">
                                            <p:txEl>
                                              <p:pRg st="5" end="5"/>
                                            </p:txEl>
                                          </p:spTgt>
                                        </p:tgtEl>
                                        <p:attrNameLst>
                                          <p:attrName>style.rotation</p:attrName>
                                        </p:attrNameLst>
                                      </p:cBhvr>
                                      <p:tavLst>
                                        <p:tav tm="0">
                                          <p:val>
                                            <p:fltVal val="360"/>
                                          </p:val>
                                        </p:tav>
                                        <p:tav tm="100000">
                                          <p:val>
                                            <p:fltVal val="0"/>
                                          </p:val>
                                        </p:tav>
                                      </p:tavLst>
                                    </p:anim>
                                    <p:animEffect transition="in" filter="fade">
                                      <p:cBhvr>
                                        <p:cTn id="50" dur="500"/>
                                        <p:tgtEl>
                                          <p:spTgt spid="17">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18">
                                            <p:txEl>
                                              <p:pRg st="0" end="0"/>
                                            </p:txEl>
                                          </p:spTgt>
                                        </p:tgtEl>
                                        <p:attrNameLst>
                                          <p:attrName>style.visibility</p:attrName>
                                        </p:attrNameLst>
                                      </p:cBhvr>
                                      <p:to>
                                        <p:strVal val="visible"/>
                                      </p:to>
                                    </p:set>
                                    <p:animEffect transition="in" filter="fade">
                                      <p:cBhvr>
                                        <p:cTn id="55" dur="1000"/>
                                        <p:tgtEl>
                                          <p:spTgt spid="18">
                                            <p:txEl>
                                              <p:pRg st="0" end="0"/>
                                            </p:txEl>
                                          </p:spTgt>
                                        </p:tgtEl>
                                      </p:cBhvr>
                                    </p:animEffect>
                                    <p:anim calcmode="lin" valueType="num">
                                      <p:cBhvr>
                                        <p:cTn id="56"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18">
                                            <p:txEl>
                                              <p:pRg st="0" end="0"/>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grpId="0" nodeType="clickEffect">
                                  <p:stCondLst>
                                    <p:cond delay="0"/>
                                  </p:stCondLst>
                                  <p:childTnLst>
                                    <p:set>
                                      <p:cBhvr>
                                        <p:cTn id="62" dur="1" fill="hold">
                                          <p:stCondLst>
                                            <p:cond delay="0"/>
                                          </p:stCondLst>
                                        </p:cTn>
                                        <p:tgtEl>
                                          <p:spTgt spid="18">
                                            <p:txEl>
                                              <p:pRg st="1" end="1"/>
                                            </p:txEl>
                                          </p:spTgt>
                                        </p:tgtEl>
                                        <p:attrNameLst>
                                          <p:attrName>style.visibility</p:attrName>
                                        </p:attrNameLst>
                                      </p:cBhvr>
                                      <p:to>
                                        <p:strVal val="visible"/>
                                      </p:to>
                                    </p:set>
                                    <p:animEffect transition="in" filter="fade">
                                      <p:cBhvr>
                                        <p:cTn id="63" dur="1000"/>
                                        <p:tgtEl>
                                          <p:spTgt spid="18">
                                            <p:txEl>
                                              <p:pRg st="1" end="1"/>
                                            </p:txEl>
                                          </p:spTgt>
                                        </p:tgtEl>
                                      </p:cBhvr>
                                    </p:animEffect>
                                    <p:anim calcmode="lin" valueType="num">
                                      <p:cBhvr>
                                        <p:cTn id="64"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18">
                                            <p:txEl>
                                              <p:pRg st="1" end="1"/>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8">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grpId="0" nodeType="clickEffect">
                                  <p:stCondLst>
                                    <p:cond delay="0"/>
                                  </p:stCondLst>
                                  <p:childTnLst>
                                    <p:set>
                                      <p:cBhvr>
                                        <p:cTn id="70" dur="1" fill="hold">
                                          <p:stCondLst>
                                            <p:cond delay="0"/>
                                          </p:stCondLst>
                                        </p:cTn>
                                        <p:tgtEl>
                                          <p:spTgt spid="18">
                                            <p:txEl>
                                              <p:pRg st="2" end="2"/>
                                            </p:txEl>
                                          </p:spTgt>
                                        </p:tgtEl>
                                        <p:attrNameLst>
                                          <p:attrName>style.visibility</p:attrName>
                                        </p:attrNameLst>
                                      </p:cBhvr>
                                      <p:to>
                                        <p:strVal val="visible"/>
                                      </p:to>
                                    </p:set>
                                    <p:animEffect transition="in" filter="fade">
                                      <p:cBhvr>
                                        <p:cTn id="71" dur="1000"/>
                                        <p:tgtEl>
                                          <p:spTgt spid="18">
                                            <p:txEl>
                                              <p:pRg st="2" end="2"/>
                                            </p:txEl>
                                          </p:spTgt>
                                        </p:tgtEl>
                                      </p:cBhvr>
                                    </p:animEffect>
                                    <p:anim calcmode="lin" valueType="num">
                                      <p:cBhvr>
                                        <p:cTn id="72" dur="1000" fill="hold"/>
                                        <p:tgtEl>
                                          <p:spTgt spid="18">
                                            <p:txEl>
                                              <p:pRg st="2" end="2"/>
                                            </p:txEl>
                                          </p:spTgt>
                                        </p:tgtEl>
                                        <p:attrNameLst>
                                          <p:attrName>ppt_x</p:attrName>
                                        </p:attrNameLst>
                                      </p:cBhvr>
                                      <p:tavLst>
                                        <p:tav tm="0">
                                          <p:val>
                                            <p:strVal val="#ppt_x"/>
                                          </p:val>
                                        </p:tav>
                                        <p:tav tm="100000">
                                          <p:val>
                                            <p:strVal val="#ppt_x"/>
                                          </p:val>
                                        </p:tav>
                                      </p:tavLst>
                                    </p:anim>
                                    <p:anim calcmode="lin" valueType="num">
                                      <p:cBhvr>
                                        <p:cTn id="73" dur="900" decel="100000" fill="hold"/>
                                        <p:tgtEl>
                                          <p:spTgt spid="18">
                                            <p:txEl>
                                              <p:pRg st="2" end="2"/>
                                            </p:txEl>
                                          </p:spTgt>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8">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7" presetClass="entr" presetSubtype="0" fill="hold" grpId="0" nodeType="clickEffect">
                                  <p:stCondLst>
                                    <p:cond delay="0"/>
                                  </p:stCondLst>
                                  <p:childTnLst>
                                    <p:set>
                                      <p:cBhvr>
                                        <p:cTn id="78" dur="1" fill="hold">
                                          <p:stCondLst>
                                            <p:cond delay="0"/>
                                          </p:stCondLst>
                                        </p:cTn>
                                        <p:tgtEl>
                                          <p:spTgt spid="18">
                                            <p:txEl>
                                              <p:pRg st="3" end="3"/>
                                            </p:txEl>
                                          </p:spTgt>
                                        </p:tgtEl>
                                        <p:attrNameLst>
                                          <p:attrName>style.visibility</p:attrName>
                                        </p:attrNameLst>
                                      </p:cBhvr>
                                      <p:to>
                                        <p:strVal val="visible"/>
                                      </p:to>
                                    </p:set>
                                    <p:animEffect transition="in" filter="fade">
                                      <p:cBhvr>
                                        <p:cTn id="79" dur="1000"/>
                                        <p:tgtEl>
                                          <p:spTgt spid="18">
                                            <p:txEl>
                                              <p:pRg st="3" end="3"/>
                                            </p:txEl>
                                          </p:spTgt>
                                        </p:tgtEl>
                                      </p:cBhvr>
                                    </p:animEffect>
                                    <p:anim calcmode="lin" valueType="num">
                                      <p:cBhvr>
                                        <p:cTn id="80" dur="1000" fill="hold"/>
                                        <p:tgtEl>
                                          <p:spTgt spid="18">
                                            <p:txEl>
                                              <p:pRg st="3" end="3"/>
                                            </p:txEl>
                                          </p:spTgt>
                                        </p:tgtEl>
                                        <p:attrNameLst>
                                          <p:attrName>ppt_x</p:attrName>
                                        </p:attrNameLst>
                                      </p:cBhvr>
                                      <p:tavLst>
                                        <p:tav tm="0">
                                          <p:val>
                                            <p:strVal val="#ppt_x"/>
                                          </p:val>
                                        </p:tav>
                                        <p:tav tm="100000">
                                          <p:val>
                                            <p:strVal val="#ppt_x"/>
                                          </p:val>
                                        </p:tav>
                                      </p:tavLst>
                                    </p:anim>
                                    <p:anim calcmode="lin" valueType="num">
                                      <p:cBhvr>
                                        <p:cTn id="81" dur="900" decel="100000" fill="hold"/>
                                        <p:tgtEl>
                                          <p:spTgt spid="18">
                                            <p:txEl>
                                              <p:pRg st="3" end="3"/>
                                            </p:txEl>
                                          </p:spTgt>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18">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7" presetClass="entr" presetSubtype="0" fill="hold" grpId="0" nodeType="clickEffect">
                                  <p:stCondLst>
                                    <p:cond delay="0"/>
                                  </p:stCondLst>
                                  <p:childTnLst>
                                    <p:set>
                                      <p:cBhvr>
                                        <p:cTn id="86" dur="1" fill="hold">
                                          <p:stCondLst>
                                            <p:cond delay="0"/>
                                          </p:stCondLst>
                                        </p:cTn>
                                        <p:tgtEl>
                                          <p:spTgt spid="18">
                                            <p:txEl>
                                              <p:pRg st="4" end="4"/>
                                            </p:txEl>
                                          </p:spTgt>
                                        </p:tgtEl>
                                        <p:attrNameLst>
                                          <p:attrName>style.visibility</p:attrName>
                                        </p:attrNameLst>
                                      </p:cBhvr>
                                      <p:to>
                                        <p:strVal val="visible"/>
                                      </p:to>
                                    </p:set>
                                    <p:animEffect transition="in" filter="fade">
                                      <p:cBhvr>
                                        <p:cTn id="87" dur="1000"/>
                                        <p:tgtEl>
                                          <p:spTgt spid="18">
                                            <p:txEl>
                                              <p:pRg st="4" end="4"/>
                                            </p:txEl>
                                          </p:spTgt>
                                        </p:tgtEl>
                                      </p:cBhvr>
                                    </p:animEffect>
                                    <p:anim calcmode="lin" valueType="num">
                                      <p:cBhvr>
                                        <p:cTn id="88" dur="1000" fill="hold"/>
                                        <p:tgtEl>
                                          <p:spTgt spid="18">
                                            <p:txEl>
                                              <p:pRg st="4" end="4"/>
                                            </p:txEl>
                                          </p:spTgt>
                                        </p:tgtEl>
                                        <p:attrNameLst>
                                          <p:attrName>ppt_x</p:attrName>
                                        </p:attrNameLst>
                                      </p:cBhvr>
                                      <p:tavLst>
                                        <p:tav tm="0">
                                          <p:val>
                                            <p:strVal val="#ppt_x"/>
                                          </p:val>
                                        </p:tav>
                                        <p:tav tm="100000">
                                          <p:val>
                                            <p:strVal val="#ppt_x"/>
                                          </p:val>
                                        </p:tav>
                                      </p:tavLst>
                                    </p:anim>
                                    <p:anim calcmode="lin" valueType="num">
                                      <p:cBhvr>
                                        <p:cTn id="89" dur="900" decel="100000" fill="hold"/>
                                        <p:tgtEl>
                                          <p:spTgt spid="18">
                                            <p:txEl>
                                              <p:pRg st="4" end="4"/>
                                            </p:txEl>
                                          </p:spTgt>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8">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7" presetClass="entr" presetSubtype="0" fill="hold" grpId="0" nodeType="clickEffect">
                                  <p:stCondLst>
                                    <p:cond delay="0"/>
                                  </p:stCondLst>
                                  <p:childTnLst>
                                    <p:set>
                                      <p:cBhvr>
                                        <p:cTn id="94" dur="1" fill="hold">
                                          <p:stCondLst>
                                            <p:cond delay="0"/>
                                          </p:stCondLst>
                                        </p:cTn>
                                        <p:tgtEl>
                                          <p:spTgt spid="18">
                                            <p:txEl>
                                              <p:pRg st="5" end="5"/>
                                            </p:txEl>
                                          </p:spTgt>
                                        </p:tgtEl>
                                        <p:attrNameLst>
                                          <p:attrName>style.visibility</p:attrName>
                                        </p:attrNameLst>
                                      </p:cBhvr>
                                      <p:to>
                                        <p:strVal val="visible"/>
                                      </p:to>
                                    </p:set>
                                    <p:animEffect transition="in" filter="fade">
                                      <p:cBhvr>
                                        <p:cTn id="95" dur="1000"/>
                                        <p:tgtEl>
                                          <p:spTgt spid="18">
                                            <p:txEl>
                                              <p:pRg st="5" end="5"/>
                                            </p:txEl>
                                          </p:spTgt>
                                        </p:tgtEl>
                                      </p:cBhvr>
                                    </p:animEffect>
                                    <p:anim calcmode="lin" valueType="num">
                                      <p:cBhvr>
                                        <p:cTn id="96" dur="1000" fill="hold"/>
                                        <p:tgtEl>
                                          <p:spTgt spid="18">
                                            <p:txEl>
                                              <p:pRg st="5" end="5"/>
                                            </p:txEl>
                                          </p:spTgt>
                                        </p:tgtEl>
                                        <p:attrNameLst>
                                          <p:attrName>ppt_x</p:attrName>
                                        </p:attrNameLst>
                                      </p:cBhvr>
                                      <p:tavLst>
                                        <p:tav tm="0">
                                          <p:val>
                                            <p:strVal val="#ppt_x"/>
                                          </p:val>
                                        </p:tav>
                                        <p:tav tm="100000">
                                          <p:val>
                                            <p:strVal val="#ppt_x"/>
                                          </p:val>
                                        </p:tav>
                                      </p:tavLst>
                                    </p:anim>
                                    <p:anim calcmode="lin" valueType="num">
                                      <p:cBhvr>
                                        <p:cTn id="97" dur="900" decel="100000" fill="hold"/>
                                        <p:tgtEl>
                                          <p:spTgt spid="18">
                                            <p:txEl>
                                              <p:pRg st="5" end="5"/>
                                            </p:txEl>
                                          </p:spTgt>
                                        </p:tgtEl>
                                        <p:attrNameLst>
                                          <p:attrName>ppt_y</p:attrName>
                                        </p:attrNameLst>
                                      </p:cBhvr>
                                      <p:tavLst>
                                        <p:tav tm="0">
                                          <p:val>
                                            <p:strVal val="#ppt_y+1"/>
                                          </p:val>
                                        </p:tav>
                                        <p:tav tm="100000">
                                          <p:val>
                                            <p:strVal val="#ppt_y-.03"/>
                                          </p:val>
                                        </p:tav>
                                      </p:tavLst>
                                    </p:anim>
                                    <p:anim calcmode="lin" valueType="num">
                                      <p:cBhvr>
                                        <p:cTn id="98" dur="100" accel="100000" fill="hold">
                                          <p:stCondLst>
                                            <p:cond delay="900"/>
                                          </p:stCondLst>
                                        </p:cTn>
                                        <p:tgtEl>
                                          <p:spTgt spid="18">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Lst>
  </p:timing>
</p:sld>
</file>

<file path=ppt/theme/theme1.xml><?xml version="1.0" encoding="utf-8"?>
<a:theme xmlns:a="http://schemas.openxmlformats.org/drawingml/2006/main" name="Ofis Teması">
  <a:themeElements>
    <a:clrScheme name="Custom 129">
      <a:dk1>
        <a:sysClr val="windowText" lastClr="000000"/>
      </a:dk1>
      <a:lt1>
        <a:srgbClr val="FFFFFF"/>
      </a:lt1>
      <a:dk2>
        <a:srgbClr val="3F3F3F"/>
      </a:dk2>
      <a:lt2>
        <a:srgbClr val="F2F2F2"/>
      </a:lt2>
      <a:accent1>
        <a:srgbClr val="25C6E3"/>
      </a:accent1>
      <a:accent2>
        <a:srgbClr val="E80554"/>
      </a:accent2>
      <a:accent3>
        <a:srgbClr val="A9E26F"/>
      </a:accent3>
      <a:accent4>
        <a:srgbClr val="EAD000"/>
      </a:accent4>
      <a:accent5>
        <a:srgbClr val="1A0F49"/>
      </a:accent5>
      <a:accent6>
        <a:srgbClr val="FF4A01"/>
      </a:accent6>
      <a:hlink>
        <a:srgbClr val="25C6E3"/>
      </a:hlink>
      <a:folHlink>
        <a:srgbClr val="25C6E3"/>
      </a:folHlink>
    </a:clrScheme>
    <a:fontScheme name="Custom 147">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_19716888_TF16411253.potx" id="{511D9AAD-C3EC-42AC-9D79-5E6F17F99FEB}" vid="{4A8AA1C8-5E98-49C8-AA72-20266922A16B}"/>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9" ma:contentTypeDescription="Create a new document." ma:contentTypeScope="" ma:versionID="76e25e1730b4532ab1d5e5b131a96a5a">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d1e9281a84c4949647088091c718de3"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8A50AA-654B-45CA-B6AD-FDA9E9535EF9}">
  <ds:schemaRefs>
    <ds:schemaRef ds:uri="http://purl.org/dc/dcmitype/"/>
    <ds:schemaRef ds:uri="http://purl.org/dc/elements/1.1/"/>
    <ds:schemaRef ds:uri="http://schemas.microsoft.com/office/2006/metadata/properties"/>
    <ds:schemaRef ds:uri="6dc4bcd6-49db-4c07-9060-8acfc67cef9f"/>
    <ds:schemaRef ds:uri="http://www.w3.org/XML/1998/namespace"/>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fb0879af-3eba-417a-a55a-ffe6dcd6ca77"/>
    <ds:schemaRef ds:uri="http://schemas.microsoft.com/sharepoint/v3"/>
  </ds:schemaRefs>
</ds:datastoreItem>
</file>

<file path=customXml/itemProps2.xml><?xml version="1.0" encoding="utf-8"?>
<ds:datastoreItem xmlns:ds="http://schemas.openxmlformats.org/officeDocument/2006/customXml" ds:itemID="{D4F06F66-218D-4D1C-873A-158A1848B8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Geometrik sunu</Template>
  <TotalTime>0</TotalTime>
  <Words>1919</Words>
  <PresentationFormat>Özel</PresentationFormat>
  <Paragraphs>243</Paragraphs>
  <Slides>38</Slides>
  <Notes>9</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Ofis Teması</vt:lpstr>
      <vt:lpstr>DİN VE HAYAT</vt:lpstr>
      <vt:lpstr>Toplumları bir araya getiren unsurlar nelerdir?</vt:lpstr>
      <vt:lpstr>Din</vt:lpstr>
      <vt:lpstr>Evreni kim yarattı?</vt:lpstr>
      <vt:lpstr>Dinin ana konuları;</vt:lpstr>
      <vt:lpstr>Yorumlayalım</vt:lpstr>
      <vt:lpstr>Slayt 7</vt:lpstr>
      <vt:lpstr>Slayt 8</vt:lpstr>
      <vt:lpstr>Din ve birey arasında yakın bir ilişki vardır.</vt:lpstr>
      <vt:lpstr>İslam Dini sağlam, güvenilir ve güçlü bir toplum oluşturmayı amaçlar</vt:lpstr>
      <vt:lpstr>Dinin Özellikleri *Allah tarafından gönderilmiştir. Kaynağı Allah’tır. *Din Peygamberler aracılığı ile insanlığa gönderilmiştir. *Dinin temel amacı, Allah’ın rızasını kazanarak insanı dünya ve ahirette mutlu kılmaktır. *Din baskıyla kabul ettirilemez, insan dini kendi hür iradesiyle kabul eder. *Din, iyiyi kötüden ayırt edebilecek akıllı insanlara hitap eder.</vt:lpstr>
      <vt:lpstr>TARTIŞALIM</vt:lpstr>
      <vt:lpstr>İZLEYELİM   VE TARTIŞALIM </vt:lpstr>
      <vt:lpstr>Dinin Temel Gayesi</vt:lpstr>
      <vt:lpstr>DEĞERLENDİRELİM</vt:lpstr>
      <vt:lpstr>Slayt 16</vt:lpstr>
      <vt:lpstr>DEĞERLENDİRELİM</vt:lpstr>
      <vt:lpstr>Slayt 18</vt:lpstr>
      <vt:lpstr>Slayt 19</vt:lpstr>
      <vt:lpstr>Aşağıdaki ayet ve hadisi, canın korunması ilkesi açısından değerlendiriniz.</vt:lpstr>
      <vt:lpstr>Slayt 21</vt:lpstr>
      <vt:lpstr>Slayt 22</vt:lpstr>
      <vt:lpstr>İslam dini, insanın akıl sağlığına zarar veren şeylerden uzak durulmasını istemiştir.</vt:lpstr>
      <vt:lpstr>Slayt 24</vt:lpstr>
      <vt:lpstr>Malın Korunması</vt:lpstr>
      <vt:lpstr>Slayt 26</vt:lpstr>
      <vt:lpstr>Slayt 27</vt:lpstr>
      <vt:lpstr>Slayt 28</vt:lpstr>
      <vt:lpstr>Neslin Korunması</vt:lpstr>
      <vt:lpstr>Slayt 30</vt:lpstr>
      <vt:lpstr>Slayt 31</vt:lpstr>
      <vt:lpstr>Dinin korunması</vt:lpstr>
      <vt:lpstr>Slayt 33</vt:lpstr>
      <vt:lpstr>Slayt 34</vt:lpstr>
      <vt:lpstr>Hz. Yusuf (a.s.)</vt:lpstr>
      <vt:lpstr>Hz. Yusuf kıssasından çıkarılacak dersler</vt:lpstr>
      <vt:lpstr>Bir Sure Tanıyorum: Asr Suresi ve Anlamı</vt:lpstr>
      <vt:lpstr>Slayt 38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cp:lastModifiedBy/>
  <dcterms:created xsi:type="dcterms:W3CDTF">2019-02-05T15:43:42Z</dcterms:created>
  <dcterms:modified xsi:type="dcterms:W3CDTF">2020-02-16T08:02:57Z</dcterms:modified>
  <cp:category>https://www.sorubak.com</cp:category>
</cp:coreProperties>
</file>