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autoCompressPictures="0">
  <p:sldMasterIdLst>
    <p:sldMasterId id="2147483648" r:id="rId4"/>
  </p:sldMasterIdLst>
  <p:notesMasterIdLst>
    <p:notesMasterId r:id="rId20"/>
  </p:notesMasterIdLst>
  <p:handoutMasterIdLst>
    <p:handoutMasterId r:id="rId21"/>
  </p:handoutMasterIdLst>
  <p:sldIdLst>
    <p:sldId id="258"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12192000" cy="6858000"/>
  <p:notesSz cx="6858000" cy="9144000"/>
  <p:defaultTextStyle>
    <a:defPPr rtl="0">
      <a:defRPr lang="tr-T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01" autoAdjust="0"/>
    <p:restoredTop sz="96408" autoAdjust="0"/>
  </p:normalViewPr>
  <p:slideViewPr>
    <p:cSldViewPr snapToGrid="0">
      <p:cViewPr>
        <p:scale>
          <a:sx n="63" d="100"/>
          <a:sy n="63" d="100"/>
        </p:scale>
        <p:origin x="-720" y="-900"/>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88" d="100"/>
          <a:sy n="88" d="100"/>
        </p:scale>
        <p:origin x="3072" y="78"/>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tr-TR" dirty="0"/>
          </a:p>
        </p:txBody>
      </p:sp>
      <p:sp>
        <p:nvSpPr>
          <p:cNvPr id="3" name="Tarih Yer Tutucusu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4CCFCFD0-E189-4681-80F6-1B0E580A40D3}" type="datetime1">
              <a:rPr lang="tr-TR" smtClean="0"/>
              <a:pPr rtl="0"/>
              <a:t>25/03/2020</a:t>
            </a:fld>
            <a:endParaRPr lang="tr-TR" dirty="0"/>
          </a:p>
        </p:txBody>
      </p:sp>
      <p:sp>
        <p:nvSpPr>
          <p:cNvPr id="4" name="Alt Bilgi Yer Tutucusu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tr-TR" dirty="0"/>
          </a:p>
        </p:txBody>
      </p:sp>
      <p:sp>
        <p:nvSpPr>
          <p:cNvPr id="5" name="Slayt Numarası Yer Tutucusu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B0FB2356-45F8-4CBB-BBF8-E3F4E0C0F34E}" type="slidenum">
              <a:rPr lang="tr-TR" smtClean="0"/>
              <a:pPr rtl="0"/>
              <a:t>‹#›</a:t>
            </a:fld>
            <a:endParaRPr lang="tr-TR" dirty="0"/>
          </a:p>
        </p:txBody>
      </p:sp>
    </p:spTree>
    <p:extLst>
      <p:ext uri="{BB962C8B-B14F-4D97-AF65-F5344CB8AC3E}">
        <p14:creationId xmlns:p14="http://schemas.microsoft.com/office/powerpoint/2010/main" xmlns="" val="40868277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tr-TR" noProof="0" dirty="0"/>
          </a:p>
        </p:txBody>
      </p:sp>
      <p:sp>
        <p:nvSpPr>
          <p:cNvPr id="3" name="Tarih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02D6664A-A260-4BB9-9B35-7F383C04CDB9}" type="datetime1">
              <a:rPr lang="tr-TR" noProof="0" smtClean="0"/>
              <a:pPr rtl="0"/>
              <a:t>25/03/2020</a:t>
            </a:fld>
            <a:endParaRPr lang="tr-TR" noProof="0" dirty="0"/>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tr-TR" noProof="0" dirty="0"/>
          </a:p>
        </p:txBody>
      </p:sp>
      <p:sp>
        <p:nvSpPr>
          <p:cNvPr id="5" name="Notlar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tr-TR" noProof="0" dirty="0"/>
              <a:t>Asıl metin stillerini düzenlemek için tıklayın</a:t>
            </a:r>
          </a:p>
          <a:p>
            <a:pPr lvl="1" rtl="0"/>
            <a:r>
              <a:rPr lang="tr-TR" noProof="0" dirty="0"/>
              <a:t>İkinci düzey</a:t>
            </a:r>
          </a:p>
          <a:p>
            <a:pPr lvl="2" rtl="0"/>
            <a:r>
              <a:rPr lang="tr-TR" noProof="0" dirty="0"/>
              <a:t>Üçüncü düzey</a:t>
            </a:r>
          </a:p>
          <a:p>
            <a:pPr lvl="3" rtl="0"/>
            <a:r>
              <a:rPr lang="tr-TR" noProof="0" dirty="0"/>
              <a:t>Dördüncü düzey</a:t>
            </a:r>
          </a:p>
          <a:p>
            <a:pPr lvl="4" rtl="0"/>
            <a:r>
              <a:rPr lang="tr-TR" noProof="0" dirty="0"/>
              <a:t>Beşinci düzey</a:t>
            </a: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tr-TR" noProof="0" dirty="0"/>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9C900A82-9926-4DBA-8BA5-A22EEB8ACF8E}" type="slidenum">
              <a:rPr lang="tr-TR" noProof="0" smtClean="0"/>
              <a:pPr rtl="0"/>
              <a:t>‹#›</a:t>
            </a:fld>
            <a:endParaRPr lang="tr-TR" noProof="0" dirty="0"/>
          </a:p>
        </p:txBody>
      </p:sp>
    </p:spTree>
    <p:extLst>
      <p:ext uri="{BB962C8B-B14F-4D97-AF65-F5344CB8AC3E}">
        <p14:creationId xmlns:p14="http://schemas.microsoft.com/office/powerpoint/2010/main" xmlns="" val="284234115"/>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lar Yer Tutucusu 2"/>
          <p:cNvSpPr>
            <a:spLocks noGrp="1"/>
          </p:cNvSpPr>
          <p:nvPr>
            <p:ph type="body" idx="1"/>
          </p:nvPr>
        </p:nvSpPr>
        <p:spPr/>
        <p:txBody>
          <a:bodyPr rtlCol="0"/>
          <a:lstStyle/>
          <a:p>
            <a:pPr rtl="0"/>
            <a:endParaRPr lang="tr-TR" dirty="0"/>
          </a:p>
        </p:txBody>
      </p:sp>
      <p:sp>
        <p:nvSpPr>
          <p:cNvPr id="4" name="Slayt Numarası Yer Tutucusu 3"/>
          <p:cNvSpPr>
            <a:spLocks noGrp="1"/>
          </p:cNvSpPr>
          <p:nvPr>
            <p:ph type="sldNum" sz="quarter" idx="10"/>
          </p:nvPr>
        </p:nvSpPr>
        <p:spPr/>
        <p:txBody>
          <a:bodyPr rtlCol="0"/>
          <a:lstStyle/>
          <a:p>
            <a:pPr rtl="0"/>
            <a:fld id="{9C900A82-9926-4DBA-8BA5-A22EEB8ACF8E}" type="slidenum">
              <a:rPr lang="tr-TR" smtClean="0"/>
              <a:pPr rtl="0"/>
              <a:t>1</a:t>
            </a:fld>
            <a:endParaRPr lang="tr-TR" dirty="0"/>
          </a:p>
        </p:txBody>
      </p:sp>
    </p:spTree>
    <p:extLst>
      <p:ext uri="{BB962C8B-B14F-4D97-AF65-F5344CB8AC3E}">
        <p14:creationId xmlns:p14="http://schemas.microsoft.com/office/powerpoint/2010/main" xmlns="" val="5615771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7" name="Grup 6"/>
          <p:cNvGrpSpPr/>
          <p:nvPr/>
        </p:nvGrpSpPr>
        <p:grpSpPr>
          <a:xfrm>
            <a:off x="0" y="-8467"/>
            <a:ext cx="12192000" cy="6866467"/>
            <a:chOff x="0" y="-8467"/>
            <a:chExt cx="12192000" cy="6866467"/>
          </a:xfrm>
        </p:grpSpPr>
        <p:cxnSp>
          <p:nvCxnSpPr>
            <p:cNvPr id="32" name="Düz Bağlayıcı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Düz Bağlayıcı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Dikdörtgen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Dikdörtgen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kizkenar Üçgen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Dikdörtgen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Dikdörtgen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Dikdörtgen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kizkenar Üçgen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kizkenar Üçgen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Başlık 1"/>
          <p:cNvSpPr>
            <a:spLocks noGrp="1"/>
          </p:cNvSpPr>
          <p:nvPr>
            <p:ph type="ctrTitle"/>
          </p:nvPr>
        </p:nvSpPr>
        <p:spPr>
          <a:xfrm>
            <a:off x="1507067" y="2404534"/>
            <a:ext cx="7766936" cy="1646302"/>
          </a:xfrm>
        </p:spPr>
        <p:txBody>
          <a:bodyPr rtlCol="0" anchor="b">
            <a:noAutofit/>
          </a:bodyPr>
          <a:lstStyle>
            <a:lvl1pPr algn="r">
              <a:defRPr sz="5400">
                <a:solidFill>
                  <a:schemeClr val="accent1"/>
                </a:solidFill>
              </a:defRPr>
            </a:lvl1pPr>
          </a:lstStyle>
          <a:p>
            <a:pPr rtl="0"/>
            <a:r>
              <a:rPr lang="tr-TR" noProof="0" smtClean="0"/>
              <a:t>Asıl başlık stili için tıklatın</a:t>
            </a:r>
            <a:endParaRPr lang="tr-TR" noProof="0" dirty="0"/>
          </a:p>
        </p:txBody>
      </p:sp>
      <p:sp>
        <p:nvSpPr>
          <p:cNvPr id="3" name="Alt Başlık 2"/>
          <p:cNvSpPr>
            <a:spLocks noGrp="1"/>
          </p:cNvSpPr>
          <p:nvPr>
            <p:ph type="subTitle" idx="1"/>
          </p:nvPr>
        </p:nvSpPr>
        <p:spPr>
          <a:xfrm>
            <a:off x="1507067" y="4050833"/>
            <a:ext cx="7766936" cy="1096899"/>
          </a:xfrm>
        </p:spPr>
        <p:txBody>
          <a:bodyPr rtlCol="0"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rtl="0"/>
            <a:r>
              <a:rPr lang="tr-TR" noProof="0" smtClean="0"/>
              <a:t>Asıl alt başlık stilini düzenlemek için tıklatın</a:t>
            </a:r>
            <a:endParaRPr lang="tr-TR" noProof="0" dirty="0"/>
          </a:p>
        </p:txBody>
      </p:sp>
      <p:sp>
        <p:nvSpPr>
          <p:cNvPr id="4" name="Tarih Yer Tutucusu 3"/>
          <p:cNvSpPr>
            <a:spLocks noGrp="1"/>
          </p:cNvSpPr>
          <p:nvPr>
            <p:ph type="dt" sz="half" idx="10"/>
          </p:nvPr>
        </p:nvSpPr>
        <p:spPr/>
        <p:txBody>
          <a:bodyPr rtlCol="0"/>
          <a:lstStyle/>
          <a:p>
            <a:pPr rtl="0"/>
            <a:fld id="{64E47E74-B865-48B2-BBFD-15A8818AE206}" type="datetime1">
              <a:rPr lang="tr-TR" noProof="0" smtClean="0"/>
              <a:pPr rtl="0"/>
              <a:t>25/03/2020</a:t>
            </a:fld>
            <a:endParaRPr lang="tr-TR" noProof="0" dirty="0"/>
          </a:p>
        </p:txBody>
      </p:sp>
      <p:sp>
        <p:nvSpPr>
          <p:cNvPr id="5" name="Alt Bilgi Yer Tutucusu 4"/>
          <p:cNvSpPr>
            <a:spLocks noGrp="1"/>
          </p:cNvSpPr>
          <p:nvPr>
            <p:ph type="ftr" sz="quarter" idx="11"/>
          </p:nvPr>
        </p:nvSpPr>
        <p:spPr/>
        <p:txBody>
          <a:bodyPr rtlCol="0"/>
          <a:lstStyle/>
          <a:p>
            <a:pPr rtl="0"/>
            <a:endParaRPr lang="tr-TR" noProof="0" dirty="0"/>
          </a:p>
        </p:txBody>
      </p:sp>
      <p:sp>
        <p:nvSpPr>
          <p:cNvPr id="6" name="Slayt Numarası Yer Tutucusu 5"/>
          <p:cNvSpPr>
            <a:spLocks noGrp="1"/>
          </p:cNvSpPr>
          <p:nvPr>
            <p:ph type="sldNum" sz="quarter" idx="12"/>
          </p:nvPr>
        </p:nvSpPr>
        <p:spPr/>
        <p:txBody>
          <a:bodyPr rtlCol="0"/>
          <a:lstStyle/>
          <a:p>
            <a:pPr rtl="0"/>
            <a:fld id="{D57F1E4F-1CFF-5643-939E-217C01CDF565}" type="slidenum">
              <a:rPr lang="tr-TR" noProof="0" smtClean="0"/>
              <a:pPr rtl="0"/>
              <a:t>‹#›</a:t>
            </a:fld>
            <a:endParaRPr lang="tr-TR" noProof="0"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Başlık 1"/>
          <p:cNvSpPr>
            <a:spLocks noGrp="1"/>
          </p:cNvSpPr>
          <p:nvPr>
            <p:ph type="title"/>
          </p:nvPr>
        </p:nvSpPr>
        <p:spPr>
          <a:xfrm>
            <a:off x="677335" y="609600"/>
            <a:ext cx="8596668" cy="3403600"/>
          </a:xfrm>
        </p:spPr>
        <p:txBody>
          <a:bodyPr rtlCol="0" anchor="ctr">
            <a:normAutofit/>
          </a:bodyPr>
          <a:lstStyle>
            <a:lvl1pPr algn="l">
              <a:defRPr sz="4400" b="0" cap="none"/>
            </a:lvl1pPr>
          </a:lstStyle>
          <a:p>
            <a:pPr rtl="0"/>
            <a:r>
              <a:rPr lang="tr-TR" noProof="0" smtClean="0"/>
              <a:t>Asıl başlık stili için tıklatın</a:t>
            </a:r>
            <a:endParaRPr lang="tr-TR" noProof="0" dirty="0"/>
          </a:p>
        </p:txBody>
      </p:sp>
      <p:sp>
        <p:nvSpPr>
          <p:cNvPr id="3" name="Metin Yer Tutucusu 2"/>
          <p:cNvSpPr>
            <a:spLocks noGrp="1"/>
          </p:cNvSpPr>
          <p:nvPr>
            <p:ph type="body" idx="1"/>
          </p:nvPr>
        </p:nvSpPr>
        <p:spPr>
          <a:xfrm>
            <a:off x="677335" y="4470400"/>
            <a:ext cx="8596668" cy="1570962"/>
          </a:xfrm>
        </p:spPr>
        <p:txBody>
          <a:bodyPr rtlCol="0"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tr-TR" noProof="0" smtClean="0"/>
              <a:t>Asıl metin stillerini düzenlemek için tıklatın</a:t>
            </a:r>
          </a:p>
        </p:txBody>
      </p:sp>
      <p:sp>
        <p:nvSpPr>
          <p:cNvPr id="4" name="Tarih Yer Tutucusu 3"/>
          <p:cNvSpPr>
            <a:spLocks noGrp="1"/>
          </p:cNvSpPr>
          <p:nvPr>
            <p:ph type="dt" sz="half" idx="10"/>
          </p:nvPr>
        </p:nvSpPr>
        <p:spPr/>
        <p:txBody>
          <a:bodyPr rtlCol="0"/>
          <a:lstStyle/>
          <a:p>
            <a:pPr rtl="0"/>
            <a:fld id="{6D5186C9-5630-4BC8-B544-5F784E745EA4}" type="datetime1">
              <a:rPr lang="tr-TR" noProof="0" smtClean="0"/>
              <a:pPr rtl="0"/>
              <a:t>25/03/2020</a:t>
            </a:fld>
            <a:endParaRPr lang="tr-TR" noProof="0" dirty="0"/>
          </a:p>
        </p:txBody>
      </p:sp>
      <p:sp>
        <p:nvSpPr>
          <p:cNvPr id="5" name="Alt Bilgi Yer Tutucusu 4"/>
          <p:cNvSpPr>
            <a:spLocks noGrp="1"/>
          </p:cNvSpPr>
          <p:nvPr>
            <p:ph type="ftr" sz="quarter" idx="11"/>
          </p:nvPr>
        </p:nvSpPr>
        <p:spPr/>
        <p:txBody>
          <a:bodyPr rtlCol="0"/>
          <a:lstStyle/>
          <a:p>
            <a:pPr rtl="0"/>
            <a:endParaRPr lang="tr-TR" noProof="0" dirty="0"/>
          </a:p>
        </p:txBody>
      </p:sp>
      <p:sp>
        <p:nvSpPr>
          <p:cNvPr id="6" name="Slayt Numarası Yer Tutucusu 5"/>
          <p:cNvSpPr>
            <a:spLocks noGrp="1"/>
          </p:cNvSpPr>
          <p:nvPr>
            <p:ph type="sldNum" sz="quarter" idx="12"/>
          </p:nvPr>
        </p:nvSpPr>
        <p:spPr/>
        <p:txBody>
          <a:bodyPr rtlCol="0"/>
          <a:lstStyle/>
          <a:p>
            <a:pPr rtl="0"/>
            <a:fld id="{D57F1E4F-1CFF-5643-939E-217C01CDF565}" type="slidenum">
              <a:rPr lang="tr-TR" noProof="0" smtClean="0"/>
              <a:pPr rtl="0"/>
              <a:t>‹#›</a:t>
            </a:fld>
            <a:endParaRPr lang="tr-TR" noProof="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Başlık 1"/>
          <p:cNvSpPr>
            <a:spLocks noGrp="1"/>
          </p:cNvSpPr>
          <p:nvPr>
            <p:ph type="title"/>
          </p:nvPr>
        </p:nvSpPr>
        <p:spPr>
          <a:xfrm>
            <a:off x="931334" y="609600"/>
            <a:ext cx="8094134" cy="3022600"/>
          </a:xfrm>
        </p:spPr>
        <p:txBody>
          <a:bodyPr rtlCol="0" anchor="ctr">
            <a:normAutofit/>
          </a:bodyPr>
          <a:lstStyle>
            <a:lvl1pPr algn="l">
              <a:defRPr sz="4400" b="0" cap="none"/>
            </a:lvl1pPr>
          </a:lstStyle>
          <a:p>
            <a:pPr rtl="0"/>
            <a:r>
              <a:rPr lang="tr-TR" noProof="0" smtClean="0"/>
              <a:t>Asıl başlık stili için tıklatın</a:t>
            </a:r>
            <a:endParaRPr lang="tr-TR" noProof="0" dirty="0"/>
          </a:p>
        </p:txBody>
      </p:sp>
      <p:sp>
        <p:nvSpPr>
          <p:cNvPr id="23" name="Metin Yer Tutucusu 9"/>
          <p:cNvSpPr>
            <a:spLocks noGrp="1"/>
          </p:cNvSpPr>
          <p:nvPr>
            <p:ph type="body" sz="quarter" idx="13"/>
          </p:nvPr>
        </p:nvSpPr>
        <p:spPr>
          <a:xfrm>
            <a:off x="1366139" y="3632200"/>
            <a:ext cx="7224524" cy="381000"/>
          </a:xfrm>
        </p:spPr>
        <p:txBody>
          <a:bodyPr rtlCol="0"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rtl="0"/>
            <a:r>
              <a:rPr lang="tr-TR" noProof="0" smtClean="0"/>
              <a:t>Asıl metin stillerini düzenlemek için tıklatın</a:t>
            </a:r>
          </a:p>
        </p:txBody>
      </p:sp>
      <p:sp>
        <p:nvSpPr>
          <p:cNvPr id="3" name="Metin Yer Tutucusu 2"/>
          <p:cNvSpPr>
            <a:spLocks noGrp="1"/>
          </p:cNvSpPr>
          <p:nvPr>
            <p:ph type="body" idx="1"/>
          </p:nvPr>
        </p:nvSpPr>
        <p:spPr>
          <a:xfrm>
            <a:off x="677335" y="4470400"/>
            <a:ext cx="8596668" cy="1570962"/>
          </a:xfrm>
        </p:spPr>
        <p:txBody>
          <a:bodyPr rtlCol="0"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tr-TR" noProof="0" smtClean="0"/>
              <a:t>Asıl metin stillerini düzenlemek için tıklatın</a:t>
            </a:r>
          </a:p>
        </p:txBody>
      </p:sp>
      <p:sp>
        <p:nvSpPr>
          <p:cNvPr id="4" name="Tarih Yer Tutucusu 3"/>
          <p:cNvSpPr>
            <a:spLocks noGrp="1"/>
          </p:cNvSpPr>
          <p:nvPr>
            <p:ph type="dt" sz="half" idx="10"/>
          </p:nvPr>
        </p:nvSpPr>
        <p:spPr/>
        <p:txBody>
          <a:bodyPr rtlCol="0"/>
          <a:lstStyle/>
          <a:p>
            <a:pPr rtl="0"/>
            <a:fld id="{14F28A00-A270-43E4-8BEA-DBAC016745F8}" type="datetime1">
              <a:rPr lang="tr-TR" noProof="0" smtClean="0"/>
              <a:pPr rtl="0"/>
              <a:t>25/03/2020</a:t>
            </a:fld>
            <a:endParaRPr lang="tr-TR" noProof="0" dirty="0"/>
          </a:p>
        </p:txBody>
      </p:sp>
      <p:sp>
        <p:nvSpPr>
          <p:cNvPr id="5" name="Alt Bilgi Yer Tutucusu 4"/>
          <p:cNvSpPr>
            <a:spLocks noGrp="1"/>
          </p:cNvSpPr>
          <p:nvPr>
            <p:ph type="ftr" sz="quarter" idx="11"/>
          </p:nvPr>
        </p:nvSpPr>
        <p:spPr/>
        <p:txBody>
          <a:bodyPr rtlCol="0"/>
          <a:lstStyle/>
          <a:p>
            <a:pPr rtl="0"/>
            <a:endParaRPr lang="tr-TR" noProof="0" dirty="0"/>
          </a:p>
        </p:txBody>
      </p:sp>
      <p:sp>
        <p:nvSpPr>
          <p:cNvPr id="6" name="Slayt Numarası Yer Tutucusu 5"/>
          <p:cNvSpPr>
            <a:spLocks noGrp="1"/>
          </p:cNvSpPr>
          <p:nvPr>
            <p:ph type="sldNum" sz="quarter" idx="12"/>
          </p:nvPr>
        </p:nvSpPr>
        <p:spPr/>
        <p:txBody>
          <a:bodyPr rtlCol="0"/>
          <a:lstStyle/>
          <a:p>
            <a:pPr rtl="0"/>
            <a:fld id="{D57F1E4F-1CFF-5643-939E-217C01CDF565}" type="slidenum">
              <a:rPr lang="tr-TR" noProof="0" smtClean="0"/>
              <a:pPr rtl="0"/>
              <a:t>‹#›</a:t>
            </a:fld>
            <a:endParaRPr lang="tr-TR" noProof="0" dirty="0"/>
          </a:p>
        </p:txBody>
      </p:sp>
      <p:sp>
        <p:nvSpPr>
          <p:cNvPr id="20" name="Metin Kutusu 19"/>
          <p:cNvSpPr txBox="1"/>
          <p:nvPr/>
        </p:nvSpPr>
        <p:spPr>
          <a:xfrm>
            <a:off x="541870" y="790378"/>
            <a:ext cx="609600" cy="584776"/>
          </a:xfrm>
          <a:prstGeom prst="rect">
            <a:avLst/>
          </a:prstGeom>
        </p:spPr>
        <p:txBody>
          <a:bodyPr vert="horz" lIns="91440" tIns="45720" rIns="91440" bIns="45720" rtlCol="0" anchor="ctr">
            <a:noAutofit/>
          </a:bodyPr>
          <a:lstStyle/>
          <a:p>
            <a:pPr lvl="0" rtl="0"/>
            <a:r>
              <a:rPr lang="tr-TR" sz="8000" noProof="0" dirty="0">
                <a:ln w="3175" cmpd="sng">
                  <a:noFill/>
                </a:ln>
                <a:solidFill>
                  <a:schemeClr val="accent1">
                    <a:lumMod val="60000"/>
                    <a:lumOff val="40000"/>
                  </a:schemeClr>
                </a:solidFill>
                <a:effectLst/>
                <a:latin typeface="Arial"/>
              </a:rPr>
              <a:t>“</a:t>
            </a:r>
          </a:p>
        </p:txBody>
      </p:sp>
      <p:sp>
        <p:nvSpPr>
          <p:cNvPr id="22" name="Metin Kutusu 21"/>
          <p:cNvSpPr txBox="1"/>
          <p:nvPr/>
        </p:nvSpPr>
        <p:spPr>
          <a:xfrm>
            <a:off x="8893011" y="2886556"/>
            <a:ext cx="609600" cy="584776"/>
          </a:xfrm>
          <a:prstGeom prst="rect">
            <a:avLst/>
          </a:prstGeom>
        </p:spPr>
        <p:txBody>
          <a:bodyPr vert="horz" lIns="91440" tIns="45720" rIns="91440" bIns="45720" rtlCol="0" anchor="ctr">
            <a:noAutofit/>
          </a:bodyPr>
          <a:lstStyle/>
          <a:p>
            <a:pPr lvl="0" rtl="0"/>
            <a:r>
              <a:rPr lang="tr-TR" sz="8000" noProof="0" dirty="0">
                <a:ln w="3175" cmpd="sng">
                  <a:noFill/>
                </a:ln>
                <a:solidFill>
                  <a:schemeClr val="accent1">
                    <a:lumMod val="60000"/>
                    <a:lumOff val="40000"/>
                  </a:schemeClr>
                </a:solidFill>
                <a:latin typeface="Arial"/>
              </a:rPr>
              <a:t>”</a:t>
            </a:r>
            <a:endParaRPr lang="tr-TR" noProof="0"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Ad Kartı">
    <p:spTree>
      <p:nvGrpSpPr>
        <p:cNvPr id="1" name=""/>
        <p:cNvGrpSpPr/>
        <p:nvPr/>
      </p:nvGrpSpPr>
      <p:grpSpPr>
        <a:xfrm>
          <a:off x="0" y="0"/>
          <a:ext cx="0" cy="0"/>
          <a:chOff x="0" y="0"/>
          <a:chExt cx="0" cy="0"/>
        </a:xfrm>
      </p:grpSpPr>
      <p:sp>
        <p:nvSpPr>
          <p:cNvPr id="2" name="Başlık 1"/>
          <p:cNvSpPr>
            <a:spLocks noGrp="1"/>
          </p:cNvSpPr>
          <p:nvPr>
            <p:ph type="title"/>
          </p:nvPr>
        </p:nvSpPr>
        <p:spPr>
          <a:xfrm>
            <a:off x="677335" y="1931988"/>
            <a:ext cx="8596668" cy="2595460"/>
          </a:xfrm>
        </p:spPr>
        <p:txBody>
          <a:bodyPr rtlCol="0" anchor="b">
            <a:normAutofit/>
          </a:bodyPr>
          <a:lstStyle>
            <a:lvl1pPr algn="l">
              <a:defRPr sz="4400" b="0" cap="none"/>
            </a:lvl1pPr>
          </a:lstStyle>
          <a:p>
            <a:pPr rtl="0"/>
            <a:r>
              <a:rPr lang="tr-TR" noProof="0" smtClean="0"/>
              <a:t>Asıl başlık stili için tıklatın</a:t>
            </a:r>
            <a:endParaRPr lang="tr-TR" noProof="0" dirty="0"/>
          </a:p>
        </p:txBody>
      </p:sp>
      <p:sp>
        <p:nvSpPr>
          <p:cNvPr id="3" name="Metin Yer Tutucusu 2"/>
          <p:cNvSpPr>
            <a:spLocks noGrp="1"/>
          </p:cNvSpPr>
          <p:nvPr>
            <p:ph type="body" idx="1"/>
          </p:nvPr>
        </p:nvSpPr>
        <p:spPr>
          <a:xfrm>
            <a:off x="677335" y="4527448"/>
            <a:ext cx="8596668" cy="1513914"/>
          </a:xfrm>
        </p:spPr>
        <p:txBody>
          <a:bodyPr rtlCol="0"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tr-TR" noProof="0" smtClean="0"/>
              <a:t>Asıl metin stillerini düzenlemek için tıklatın</a:t>
            </a:r>
          </a:p>
        </p:txBody>
      </p:sp>
      <p:sp>
        <p:nvSpPr>
          <p:cNvPr id="4" name="Tarih Yer Tutucusu 3"/>
          <p:cNvSpPr>
            <a:spLocks noGrp="1"/>
          </p:cNvSpPr>
          <p:nvPr>
            <p:ph type="dt" sz="half" idx="10"/>
          </p:nvPr>
        </p:nvSpPr>
        <p:spPr/>
        <p:txBody>
          <a:bodyPr rtlCol="0"/>
          <a:lstStyle/>
          <a:p>
            <a:pPr rtl="0"/>
            <a:fld id="{64E8E7EC-F235-47D3-8C38-0D7E03214948}" type="datetime1">
              <a:rPr lang="tr-TR" noProof="0" smtClean="0"/>
              <a:pPr rtl="0"/>
              <a:t>25/03/2020</a:t>
            </a:fld>
            <a:endParaRPr lang="tr-TR" noProof="0" dirty="0"/>
          </a:p>
        </p:txBody>
      </p:sp>
      <p:sp>
        <p:nvSpPr>
          <p:cNvPr id="5" name="Alt Bilgi Yer Tutucusu 4"/>
          <p:cNvSpPr>
            <a:spLocks noGrp="1"/>
          </p:cNvSpPr>
          <p:nvPr>
            <p:ph type="ftr" sz="quarter" idx="11"/>
          </p:nvPr>
        </p:nvSpPr>
        <p:spPr/>
        <p:txBody>
          <a:bodyPr rtlCol="0"/>
          <a:lstStyle/>
          <a:p>
            <a:pPr rtl="0"/>
            <a:endParaRPr lang="tr-TR" noProof="0" dirty="0"/>
          </a:p>
        </p:txBody>
      </p:sp>
      <p:sp>
        <p:nvSpPr>
          <p:cNvPr id="6" name="Slayt Numarası Yer Tutucusu 5"/>
          <p:cNvSpPr>
            <a:spLocks noGrp="1"/>
          </p:cNvSpPr>
          <p:nvPr>
            <p:ph type="sldNum" sz="quarter" idx="12"/>
          </p:nvPr>
        </p:nvSpPr>
        <p:spPr/>
        <p:txBody>
          <a:bodyPr rtlCol="0"/>
          <a:lstStyle/>
          <a:p>
            <a:pPr rtl="0"/>
            <a:fld id="{D57F1E4F-1CFF-5643-939E-217C01CDF565}" type="slidenum">
              <a:rPr lang="tr-TR" noProof="0" smtClean="0"/>
              <a:pPr rtl="0"/>
              <a:t>‹#›</a:t>
            </a:fld>
            <a:endParaRPr lang="tr-TR" noProof="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Alıntı Ad Kartı">
    <p:spTree>
      <p:nvGrpSpPr>
        <p:cNvPr id="1" name=""/>
        <p:cNvGrpSpPr/>
        <p:nvPr/>
      </p:nvGrpSpPr>
      <p:grpSpPr>
        <a:xfrm>
          <a:off x="0" y="0"/>
          <a:ext cx="0" cy="0"/>
          <a:chOff x="0" y="0"/>
          <a:chExt cx="0" cy="0"/>
        </a:xfrm>
      </p:grpSpPr>
      <p:sp>
        <p:nvSpPr>
          <p:cNvPr id="2" name="Başlık 1"/>
          <p:cNvSpPr>
            <a:spLocks noGrp="1"/>
          </p:cNvSpPr>
          <p:nvPr>
            <p:ph type="title"/>
          </p:nvPr>
        </p:nvSpPr>
        <p:spPr>
          <a:xfrm>
            <a:off x="931334" y="609600"/>
            <a:ext cx="8094134" cy="3022600"/>
          </a:xfrm>
        </p:spPr>
        <p:txBody>
          <a:bodyPr rtlCol="0" anchor="ctr">
            <a:normAutofit/>
          </a:bodyPr>
          <a:lstStyle>
            <a:lvl1pPr algn="l">
              <a:defRPr sz="4400" b="0" cap="none"/>
            </a:lvl1pPr>
          </a:lstStyle>
          <a:p>
            <a:pPr rtl="0"/>
            <a:r>
              <a:rPr lang="tr-TR" noProof="0" smtClean="0"/>
              <a:t>Asıl başlık stili için tıklatın</a:t>
            </a:r>
            <a:endParaRPr lang="tr-TR" noProof="0" dirty="0"/>
          </a:p>
        </p:txBody>
      </p:sp>
      <p:sp>
        <p:nvSpPr>
          <p:cNvPr id="23" name="Metin Yer Tutucusu 9"/>
          <p:cNvSpPr>
            <a:spLocks noGrp="1"/>
          </p:cNvSpPr>
          <p:nvPr>
            <p:ph type="body" sz="quarter" idx="13"/>
          </p:nvPr>
        </p:nvSpPr>
        <p:spPr>
          <a:xfrm>
            <a:off x="677332" y="4013200"/>
            <a:ext cx="8596669" cy="514248"/>
          </a:xfrm>
        </p:spPr>
        <p:txBody>
          <a:bodyPr rtlCol="0"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rtl="0"/>
            <a:r>
              <a:rPr lang="tr-TR" noProof="0" smtClean="0"/>
              <a:t>Asıl metin stillerini düzenlemek için tıklatın</a:t>
            </a:r>
          </a:p>
        </p:txBody>
      </p:sp>
      <p:sp>
        <p:nvSpPr>
          <p:cNvPr id="3" name="Metin Yer Tutucusu 2"/>
          <p:cNvSpPr>
            <a:spLocks noGrp="1"/>
          </p:cNvSpPr>
          <p:nvPr>
            <p:ph type="body" idx="1"/>
          </p:nvPr>
        </p:nvSpPr>
        <p:spPr>
          <a:xfrm>
            <a:off x="677335" y="4527448"/>
            <a:ext cx="8596668" cy="1513914"/>
          </a:xfrm>
        </p:spPr>
        <p:txBody>
          <a:bodyPr rtlCol="0"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tr-TR" noProof="0" smtClean="0"/>
              <a:t>Asıl metin stillerini düzenlemek için tıklatın</a:t>
            </a:r>
          </a:p>
        </p:txBody>
      </p:sp>
      <p:sp>
        <p:nvSpPr>
          <p:cNvPr id="4" name="Tarih Yer Tutucusu 3"/>
          <p:cNvSpPr>
            <a:spLocks noGrp="1"/>
          </p:cNvSpPr>
          <p:nvPr>
            <p:ph type="dt" sz="half" idx="10"/>
          </p:nvPr>
        </p:nvSpPr>
        <p:spPr/>
        <p:txBody>
          <a:bodyPr rtlCol="0"/>
          <a:lstStyle/>
          <a:p>
            <a:pPr rtl="0"/>
            <a:fld id="{9A64CE32-BF80-4E51-9B5D-A8D0DD0AD426}" type="datetime1">
              <a:rPr lang="tr-TR" noProof="0" smtClean="0"/>
              <a:pPr rtl="0"/>
              <a:t>25/03/2020</a:t>
            </a:fld>
            <a:endParaRPr lang="tr-TR" noProof="0" dirty="0"/>
          </a:p>
        </p:txBody>
      </p:sp>
      <p:sp>
        <p:nvSpPr>
          <p:cNvPr id="5" name="Alt Bilgi Yer Tutucusu 4"/>
          <p:cNvSpPr>
            <a:spLocks noGrp="1"/>
          </p:cNvSpPr>
          <p:nvPr>
            <p:ph type="ftr" sz="quarter" idx="11"/>
          </p:nvPr>
        </p:nvSpPr>
        <p:spPr/>
        <p:txBody>
          <a:bodyPr rtlCol="0"/>
          <a:lstStyle/>
          <a:p>
            <a:pPr rtl="0"/>
            <a:endParaRPr lang="tr-TR" noProof="0" dirty="0"/>
          </a:p>
        </p:txBody>
      </p:sp>
      <p:sp>
        <p:nvSpPr>
          <p:cNvPr id="6" name="Slayt Numarası Yer Tutucusu 5"/>
          <p:cNvSpPr>
            <a:spLocks noGrp="1"/>
          </p:cNvSpPr>
          <p:nvPr>
            <p:ph type="sldNum" sz="quarter" idx="12"/>
          </p:nvPr>
        </p:nvSpPr>
        <p:spPr/>
        <p:txBody>
          <a:bodyPr rtlCol="0"/>
          <a:lstStyle/>
          <a:p>
            <a:pPr rtl="0"/>
            <a:fld id="{D57F1E4F-1CFF-5643-939E-217C01CDF565}" type="slidenum">
              <a:rPr lang="tr-TR" noProof="0" smtClean="0"/>
              <a:pPr rtl="0"/>
              <a:t>‹#›</a:t>
            </a:fld>
            <a:endParaRPr lang="tr-TR" noProof="0" dirty="0"/>
          </a:p>
        </p:txBody>
      </p:sp>
      <p:sp>
        <p:nvSpPr>
          <p:cNvPr id="24" name="Metin Kutusu 23"/>
          <p:cNvSpPr txBox="1"/>
          <p:nvPr/>
        </p:nvSpPr>
        <p:spPr>
          <a:xfrm>
            <a:off x="541870" y="790378"/>
            <a:ext cx="609600" cy="584776"/>
          </a:xfrm>
          <a:prstGeom prst="rect">
            <a:avLst/>
          </a:prstGeom>
        </p:spPr>
        <p:txBody>
          <a:bodyPr vert="horz" lIns="91440" tIns="45720" rIns="91440" bIns="45720" rtlCol="0" anchor="ctr">
            <a:noAutofit/>
          </a:bodyPr>
          <a:lstStyle/>
          <a:p>
            <a:pPr lvl="0" rtl="0"/>
            <a:r>
              <a:rPr lang="tr-TR" sz="8000" noProof="0" dirty="0">
                <a:ln w="3175" cmpd="sng">
                  <a:noFill/>
                </a:ln>
                <a:solidFill>
                  <a:schemeClr val="accent1">
                    <a:lumMod val="60000"/>
                    <a:lumOff val="40000"/>
                  </a:schemeClr>
                </a:solidFill>
                <a:effectLst/>
                <a:latin typeface="Arial"/>
              </a:rPr>
              <a:t>“</a:t>
            </a:r>
          </a:p>
        </p:txBody>
      </p:sp>
      <p:sp>
        <p:nvSpPr>
          <p:cNvPr id="25" name="Metin Kutusu 24"/>
          <p:cNvSpPr txBox="1"/>
          <p:nvPr/>
        </p:nvSpPr>
        <p:spPr>
          <a:xfrm>
            <a:off x="8893011" y="2886556"/>
            <a:ext cx="609600" cy="584776"/>
          </a:xfrm>
          <a:prstGeom prst="rect">
            <a:avLst/>
          </a:prstGeom>
        </p:spPr>
        <p:txBody>
          <a:bodyPr vert="horz" lIns="91440" tIns="45720" rIns="91440" bIns="45720" rtlCol="0" anchor="ctr">
            <a:noAutofit/>
          </a:bodyPr>
          <a:lstStyle/>
          <a:p>
            <a:pPr lvl="0" rtl="0"/>
            <a:r>
              <a:rPr lang="tr-TR" sz="8000" noProof="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veya False">
    <p:spTree>
      <p:nvGrpSpPr>
        <p:cNvPr id="1" name=""/>
        <p:cNvGrpSpPr/>
        <p:nvPr/>
      </p:nvGrpSpPr>
      <p:grpSpPr>
        <a:xfrm>
          <a:off x="0" y="0"/>
          <a:ext cx="0" cy="0"/>
          <a:chOff x="0" y="0"/>
          <a:chExt cx="0" cy="0"/>
        </a:xfrm>
      </p:grpSpPr>
      <p:sp>
        <p:nvSpPr>
          <p:cNvPr id="2" name="Başlık 1"/>
          <p:cNvSpPr>
            <a:spLocks noGrp="1"/>
          </p:cNvSpPr>
          <p:nvPr>
            <p:ph type="title"/>
          </p:nvPr>
        </p:nvSpPr>
        <p:spPr>
          <a:xfrm>
            <a:off x="685799" y="609600"/>
            <a:ext cx="8588203" cy="3022600"/>
          </a:xfrm>
        </p:spPr>
        <p:txBody>
          <a:bodyPr rtlCol="0" anchor="ctr">
            <a:normAutofit/>
          </a:bodyPr>
          <a:lstStyle>
            <a:lvl1pPr algn="l">
              <a:defRPr sz="4400" b="0" cap="none"/>
            </a:lvl1pPr>
          </a:lstStyle>
          <a:p>
            <a:pPr rtl="0"/>
            <a:r>
              <a:rPr lang="tr-TR" noProof="0" smtClean="0"/>
              <a:t>Asıl başlık stili için tıklatın</a:t>
            </a:r>
            <a:endParaRPr lang="tr-TR" noProof="0" dirty="0"/>
          </a:p>
        </p:txBody>
      </p:sp>
      <p:sp>
        <p:nvSpPr>
          <p:cNvPr id="23" name="Metin Yer Tutucusu 9"/>
          <p:cNvSpPr>
            <a:spLocks noGrp="1"/>
          </p:cNvSpPr>
          <p:nvPr>
            <p:ph type="body" sz="quarter" idx="13"/>
          </p:nvPr>
        </p:nvSpPr>
        <p:spPr>
          <a:xfrm>
            <a:off x="677332" y="4013200"/>
            <a:ext cx="8596669" cy="514248"/>
          </a:xfrm>
        </p:spPr>
        <p:txBody>
          <a:bodyPr rtlCol="0"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rtl="0"/>
            <a:r>
              <a:rPr lang="tr-TR" noProof="0" smtClean="0"/>
              <a:t>Asıl metin stillerini düzenlemek için tıklatın</a:t>
            </a:r>
          </a:p>
        </p:txBody>
      </p:sp>
      <p:sp>
        <p:nvSpPr>
          <p:cNvPr id="3" name="Metin Yer Tutucusu 2"/>
          <p:cNvSpPr>
            <a:spLocks noGrp="1"/>
          </p:cNvSpPr>
          <p:nvPr>
            <p:ph type="body" idx="1"/>
          </p:nvPr>
        </p:nvSpPr>
        <p:spPr>
          <a:xfrm>
            <a:off x="677335" y="4527448"/>
            <a:ext cx="8596668" cy="1513914"/>
          </a:xfrm>
        </p:spPr>
        <p:txBody>
          <a:bodyPr rtlCol="0"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tr-TR" noProof="0" smtClean="0"/>
              <a:t>Asıl metin stillerini düzenlemek için tıklatın</a:t>
            </a:r>
          </a:p>
        </p:txBody>
      </p:sp>
      <p:sp>
        <p:nvSpPr>
          <p:cNvPr id="4" name="Tarih Yer Tutucusu 3"/>
          <p:cNvSpPr>
            <a:spLocks noGrp="1"/>
          </p:cNvSpPr>
          <p:nvPr>
            <p:ph type="dt" sz="half" idx="10"/>
          </p:nvPr>
        </p:nvSpPr>
        <p:spPr/>
        <p:txBody>
          <a:bodyPr rtlCol="0"/>
          <a:lstStyle/>
          <a:p>
            <a:pPr rtl="0"/>
            <a:fld id="{C5F5C64A-D288-4472-B88E-8F39029E7860}" type="datetime1">
              <a:rPr lang="tr-TR" noProof="0" smtClean="0"/>
              <a:pPr rtl="0"/>
              <a:t>25/03/2020</a:t>
            </a:fld>
            <a:endParaRPr lang="tr-TR" noProof="0" dirty="0"/>
          </a:p>
        </p:txBody>
      </p:sp>
      <p:sp>
        <p:nvSpPr>
          <p:cNvPr id="5" name="Alt Bilgi Yer Tutucusu 4"/>
          <p:cNvSpPr>
            <a:spLocks noGrp="1"/>
          </p:cNvSpPr>
          <p:nvPr>
            <p:ph type="ftr" sz="quarter" idx="11"/>
          </p:nvPr>
        </p:nvSpPr>
        <p:spPr/>
        <p:txBody>
          <a:bodyPr rtlCol="0"/>
          <a:lstStyle/>
          <a:p>
            <a:pPr rtl="0"/>
            <a:endParaRPr lang="tr-TR" noProof="0" dirty="0"/>
          </a:p>
        </p:txBody>
      </p:sp>
      <p:sp>
        <p:nvSpPr>
          <p:cNvPr id="6" name="Slayt Numarası Yer Tutucusu 5"/>
          <p:cNvSpPr>
            <a:spLocks noGrp="1"/>
          </p:cNvSpPr>
          <p:nvPr>
            <p:ph type="sldNum" sz="quarter" idx="12"/>
          </p:nvPr>
        </p:nvSpPr>
        <p:spPr/>
        <p:txBody>
          <a:bodyPr rtlCol="0"/>
          <a:lstStyle/>
          <a:p>
            <a:pPr rtl="0"/>
            <a:fld id="{D57F1E4F-1CFF-5643-939E-217C01CDF565}" type="slidenum">
              <a:rPr lang="tr-TR" noProof="0" smtClean="0"/>
              <a:pPr rtl="0"/>
              <a:t>‹#›</a:t>
            </a:fld>
            <a:endParaRPr lang="tr-TR" noProof="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rtlCol="0"/>
          <a:lstStyle/>
          <a:p>
            <a:pPr rtl="0"/>
            <a:r>
              <a:rPr lang="tr-TR" noProof="0" smtClean="0"/>
              <a:t>Asıl başlık stili için tıklatın</a:t>
            </a:r>
            <a:endParaRPr lang="tr-TR" noProof="0" dirty="0"/>
          </a:p>
        </p:txBody>
      </p:sp>
      <p:sp>
        <p:nvSpPr>
          <p:cNvPr id="3" name="Dikey Metin Yer Tutucusu 2"/>
          <p:cNvSpPr>
            <a:spLocks noGrp="1"/>
          </p:cNvSpPr>
          <p:nvPr>
            <p:ph type="body" orient="vert" idx="1"/>
          </p:nvPr>
        </p:nvSpPr>
        <p:spPr/>
        <p:txBody>
          <a:bodyPr vert="eaVert" rtlCol="0"/>
          <a:lstStyle/>
          <a:p>
            <a:pPr lvl="0" rtl="0"/>
            <a:r>
              <a:rPr lang="tr-TR" noProof="0" smtClean="0"/>
              <a:t>Asıl metin stillerini düzenlemek için tıklatın</a:t>
            </a:r>
          </a:p>
          <a:p>
            <a:pPr lvl="1" rtl="0"/>
            <a:r>
              <a:rPr lang="tr-TR" noProof="0" smtClean="0"/>
              <a:t>İkinci düzey</a:t>
            </a:r>
          </a:p>
          <a:p>
            <a:pPr lvl="2" rtl="0"/>
            <a:r>
              <a:rPr lang="tr-TR" noProof="0" smtClean="0"/>
              <a:t>Üçüncü düzey</a:t>
            </a:r>
          </a:p>
          <a:p>
            <a:pPr lvl="3" rtl="0"/>
            <a:r>
              <a:rPr lang="tr-TR" noProof="0" smtClean="0"/>
              <a:t>Dördüncü düzey</a:t>
            </a:r>
          </a:p>
          <a:p>
            <a:pPr lvl="4" rtl="0"/>
            <a:r>
              <a:rPr lang="tr-TR" noProof="0" smtClean="0"/>
              <a:t>Beşinci düzey</a:t>
            </a:r>
            <a:endParaRPr lang="tr-TR" noProof="0" dirty="0"/>
          </a:p>
        </p:txBody>
      </p:sp>
      <p:sp>
        <p:nvSpPr>
          <p:cNvPr id="4" name="Tarih Yer Tutucusu 3"/>
          <p:cNvSpPr>
            <a:spLocks noGrp="1"/>
          </p:cNvSpPr>
          <p:nvPr>
            <p:ph type="dt" sz="half" idx="10"/>
          </p:nvPr>
        </p:nvSpPr>
        <p:spPr/>
        <p:txBody>
          <a:bodyPr rtlCol="0"/>
          <a:lstStyle/>
          <a:p>
            <a:pPr rtl="0"/>
            <a:fld id="{F30990CD-FB1F-49D7-B286-0DF31C0DBEA0}" type="datetime1">
              <a:rPr lang="tr-TR" noProof="0" smtClean="0"/>
              <a:pPr rtl="0"/>
              <a:t>25/03/2020</a:t>
            </a:fld>
            <a:endParaRPr lang="tr-TR" noProof="0" dirty="0"/>
          </a:p>
        </p:txBody>
      </p:sp>
      <p:sp>
        <p:nvSpPr>
          <p:cNvPr id="5" name="Alt Bilgi Yer Tutucusu 4"/>
          <p:cNvSpPr>
            <a:spLocks noGrp="1"/>
          </p:cNvSpPr>
          <p:nvPr>
            <p:ph type="ftr" sz="quarter" idx="11"/>
          </p:nvPr>
        </p:nvSpPr>
        <p:spPr/>
        <p:txBody>
          <a:bodyPr rtlCol="0"/>
          <a:lstStyle/>
          <a:p>
            <a:pPr rtl="0"/>
            <a:endParaRPr lang="tr-TR" noProof="0" dirty="0"/>
          </a:p>
        </p:txBody>
      </p:sp>
      <p:sp>
        <p:nvSpPr>
          <p:cNvPr id="6" name="Slayt Numarası Yer Tutucusu 5"/>
          <p:cNvSpPr>
            <a:spLocks noGrp="1"/>
          </p:cNvSpPr>
          <p:nvPr>
            <p:ph type="sldNum" sz="quarter" idx="12"/>
          </p:nvPr>
        </p:nvSpPr>
        <p:spPr/>
        <p:txBody>
          <a:bodyPr rtlCol="0"/>
          <a:lstStyle/>
          <a:p>
            <a:pPr rtl="0"/>
            <a:fld id="{89333C77-0158-454C-844F-B7AB9BD7DAD4}" type="slidenum">
              <a:rPr lang="tr-TR" noProof="0" smtClean="0"/>
              <a:pPr rtl="0"/>
              <a:t>‹#›</a:t>
            </a:fld>
            <a:endParaRPr lang="tr-TR" noProof="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7967673" y="609599"/>
            <a:ext cx="1304743" cy="5251451"/>
          </a:xfrm>
        </p:spPr>
        <p:txBody>
          <a:bodyPr vert="eaVert" rtlCol="0" anchor="ctr"/>
          <a:lstStyle/>
          <a:p>
            <a:pPr rtl="0"/>
            <a:r>
              <a:rPr lang="tr-TR" noProof="0" smtClean="0"/>
              <a:t>Asıl başlık stili için tıklatın</a:t>
            </a:r>
            <a:endParaRPr lang="tr-TR" noProof="0" dirty="0"/>
          </a:p>
        </p:txBody>
      </p:sp>
      <p:sp>
        <p:nvSpPr>
          <p:cNvPr id="3" name="Dikey Metin Yer Tutucusu 2"/>
          <p:cNvSpPr>
            <a:spLocks noGrp="1"/>
          </p:cNvSpPr>
          <p:nvPr>
            <p:ph type="body" orient="vert" idx="1"/>
          </p:nvPr>
        </p:nvSpPr>
        <p:spPr>
          <a:xfrm>
            <a:off x="677335" y="609600"/>
            <a:ext cx="7060150" cy="5251450"/>
          </a:xfrm>
        </p:spPr>
        <p:txBody>
          <a:bodyPr vert="eaVert" rtlCol="0"/>
          <a:lstStyle/>
          <a:p>
            <a:pPr lvl="0" rtl="0"/>
            <a:r>
              <a:rPr lang="tr-TR" noProof="0" smtClean="0"/>
              <a:t>Asıl metin stillerini düzenlemek için tıklatın</a:t>
            </a:r>
          </a:p>
          <a:p>
            <a:pPr lvl="1" rtl="0"/>
            <a:r>
              <a:rPr lang="tr-TR" noProof="0" smtClean="0"/>
              <a:t>İkinci düzey</a:t>
            </a:r>
          </a:p>
          <a:p>
            <a:pPr lvl="2" rtl="0"/>
            <a:r>
              <a:rPr lang="tr-TR" noProof="0" smtClean="0"/>
              <a:t>Üçüncü düzey</a:t>
            </a:r>
          </a:p>
          <a:p>
            <a:pPr lvl="3" rtl="0"/>
            <a:r>
              <a:rPr lang="tr-TR" noProof="0" smtClean="0"/>
              <a:t>Dördüncü düzey</a:t>
            </a:r>
          </a:p>
          <a:p>
            <a:pPr lvl="4" rtl="0"/>
            <a:r>
              <a:rPr lang="tr-TR" noProof="0" smtClean="0"/>
              <a:t>Beşinci düzey</a:t>
            </a:r>
            <a:endParaRPr lang="tr-TR" noProof="0" dirty="0"/>
          </a:p>
        </p:txBody>
      </p:sp>
      <p:sp>
        <p:nvSpPr>
          <p:cNvPr id="4" name="Tarih Yer Tutucusu 3"/>
          <p:cNvSpPr>
            <a:spLocks noGrp="1"/>
          </p:cNvSpPr>
          <p:nvPr>
            <p:ph type="dt" sz="half" idx="10"/>
          </p:nvPr>
        </p:nvSpPr>
        <p:spPr/>
        <p:txBody>
          <a:bodyPr rtlCol="0"/>
          <a:lstStyle/>
          <a:p>
            <a:pPr rtl="0"/>
            <a:fld id="{0726C105-B59B-47EC-B285-4F69E519DD89}" type="datetime1">
              <a:rPr lang="tr-TR" noProof="0" smtClean="0"/>
              <a:pPr rtl="0"/>
              <a:t>25/03/2020</a:t>
            </a:fld>
            <a:endParaRPr lang="tr-TR" noProof="0" dirty="0"/>
          </a:p>
        </p:txBody>
      </p:sp>
      <p:sp>
        <p:nvSpPr>
          <p:cNvPr id="5" name="Alt Bilgi Yer Tutucusu 4"/>
          <p:cNvSpPr>
            <a:spLocks noGrp="1"/>
          </p:cNvSpPr>
          <p:nvPr>
            <p:ph type="ftr" sz="quarter" idx="11"/>
          </p:nvPr>
        </p:nvSpPr>
        <p:spPr/>
        <p:txBody>
          <a:bodyPr rtlCol="0"/>
          <a:lstStyle/>
          <a:p>
            <a:pPr rtl="0"/>
            <a:endParaRPr lang="tr-TR" noProof="0" dirty="0"/>
          </a:p>
        </p:txBody>
      </p:sp>
      <p:sp>
        <p:nvSpPr>
          <p:cNvPr id="6" name="Slayt Numarası Yer Tutucusu 5"/>
          <p:cNvSpPr>
            <a:spLocks noGrp="1"/>
          </p:cNvSpPr>
          <p:nvPr>
            <p:ph type="sldNum" sz="quarter" idx="12"/>
          </p:nvPr>
        </p:nvSpPr>
        <p:spPr/>
        <p:txBody>
          <a:bodyPr rtlCol="0"/>
          <a:lstStyle/>
          <a:p>
            <a:pPr rtl="0"/>
            <a:fld id="{D57F1E4F-1CFF-5643-939E-217C01CDF565}" type="slidenum">
              <a:rPr lang="tr-TR" noProof="0" smtClean="0"/>
              <a:pPr rtl="0"/>
              <a:t>‹#›</a:t>
            </a:fld>
            <a:endParaRPr lang="tr-TR" noProof="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rtlCol="0">
            <a:normAutofit/>
          </a:bodyPr>
          <a:lstStyle>
            <a:lvl1pPr>
              <a:defRPr sz="3600"/>
            </a:lvl1pPr>
          </a:lstStyle>
          <a:p>
            <a:pPr rtl="0"/>
            <a:r>
              <a:rPr lang="tr-TR" noProof="0" smtClean="0"/>
              <a:t>Asıl başlık stili için tıklatın</a:t>
            </a:r>
            <a:endParaRPr lang="tr-TR" noProof="0" dirty="0"/>
          </a:p>
        </p:txBody>
      </p:sp>
      <p:sp>
        <p:nvSpPr>
          <p:cNvPr id="3" name="İçerik Yer Tutucusu 2"/>
          <p:cNvSpPr>
            <a:spLocks noGrp="1"/>
          </p:cNvSpPr>
          <p:nvPr>
            <p:ph idx="1"/>
          </p:nvPr>
        </p:nvSpPr>
        <p:spPr/>
        <p:txBody>
          <a:bodyPr rtlCol="0"/>
          <a:lstStyle/>
          <a:p>
            <a:pPr lvl="0" rtl="0"/>
            <a:r>
              <a:rPr lang="tr-TR" noProof="0" smtClean="0"/>
              <a:t>Asıl metin stillerini düzenlemek için tıklatın</a:t>
            </a:r>
          </a:p>
          <a:p>
            <a:pPr lvl="1" rtl="0"/>
            <a:r>
              <a:rPr lang="tr-TR" noProof="0" smtClean="0"/>
              <a:t>İkinci düzey</a:t>
            </a:r>
          </a:p>
          <a:p>
            <a:pPr lvl="2" rtl="0"/>
            <a:r>
              <a:rPr lang="tr-TR" noProof="0" smtClean="0"/>
              <a:t>Üçüncü düzey</a:t>
            </a:r>
          </a:p>
          <a:p>
            <a:pPr lvl="3" rtl="0"/>
            <a:r>
              <a:rPr lang="tr-TR" noProof="0" smtClean="0"/>
              <a:t>Dördüncü düzey</a:t>
            </a:r>
          </a:p>
          <a:p>
            <a:pPr lvl="4" rtl="0"/>
            <a:r>
              <a:rPr lang="tr-TR" noProof="0" smtClean="0"/>
              <a:t>Beşinci düzey</a:t>
            </a:r>
            <a:endParaRPr lang="tr-TR" noProof="0" dirty="0"/>
          </a:p>
        </p:txBody>
      </p:sp>
      <p:sp>
        <p:nvSpPr>
          <p:cNvPr id="4" name="Tarih Yer Tutucusu 3"/>
          <p:cNvSpPr>
            <a:spLocks noGrp="1"/>
          </p:cNvSpPr>
          <p:nvPr>
            <p:ph type="dt" sz="half" idx="10"/>
          </p:nvPr>
        </p:nvSpPr>
        <p:spPr/>
        <p:txBody>
          <a:bodyPr rtlCol="0"/>
          <a:lstStyle/>
          <a:p>
            <a:pPr rtl="0"/>
            <a:fld id="{85AA4ED1-AA17-49FC-894C-01AA0D9A89EC}" type="datetime1">
              <a:rPr lang="tr-TR" noProof="0" smtClean="0"/>
              <a:pPr rtl="0"/>
              <a:t>25/03/2020</a:t>
            </a:fld>
            <a:endParaRPr lang="tr-TR" noProof="0" dirty="0"/>
          </a:p>
        </p:txBody>
      </p:sp>
      <p:sp>
        <p:nvSpPr>
          <p:cNvPr id="5" name="Alt Bilgi Yer Tutucusu 4"/>
          <p:cNvSpPr>
            <a:spLocks noGrp="1"/>
          </p:cNvSpPr>
          <p:nvPr>
            <p:ph type="ftr" sz="quarter" idx="11"/>
          </p:nvPr>
        </p:nvSpPr>
        <p:spPr/>
        <p:txBody>
          <a:bodyPr rtlCol="0"/>
          <a:lstStyle/>
          <a:p>
            <a:pPr rtl="0"/>
            <a:endParaRPr lang="tr-TR" noProof="0" dirty="0"/>
          </a:p>
        </p:txBody>
      </p:sp>
      <p:sp>
        <p:nvSpPr>
          <p:cNvPr id="6" name="Slayt Numarası Yer Tutucusu 5"/>
          <p:cNvSpPr>
            <a:spLocks noGrp="1"/>
          </p:cNvSpPr>
          <p:nvPr>
            <p:ph type="sldNum" sz="quarter" idx="12"/>
          </p:nvPr>
        </p:nvSpPr>
        <p:spPr/>
        <p:txBody>
          <a:bodyPr rtlCol="0"/>
          <a:lstStyle/>
          <a:p>
            <a:pPr rtl="0"/>
            <a:fld id="{D57F1E4F-1CFF-5643-939E-217C01CDF565}" type="slidenum">
              <a:rPr lang="tr-TR" noProof="0" smtClean="0"/>
              <a:pPr rtl="0"/>
              <a:t>‹#›</a:t>
            </a:fld>
            <a:endParaRPr lang="tr-TR" noProof="0"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Başlığı">
    <p:spTree>
      <p:nvGrpSpPr>
        <p:cNvPr id="1" name=""/>
        <p:cNvGrpSpPr/>
        <p:nvPr/>
      </p:nvGrpSpPr>
      <p:grpSpPr>
        <a:xfrm>
          <a:off x="0" y="0"/>
          <a:ext cx="0" cy="0"/>
          <a:chOff x="0" y="0"/>
          <a:chExt cx="0" cy="0"/>
        </a:xfrm>
      </p:grpSpPr>
      <p:sp>
        <p:nvSpPr>
          <p:cNvPr id="2" name="Başlık 1"/>
          <p:cNvSpPr>
            <a:spLocks noGrp="1"/>
          </p:cNvSpPr>
          <p:nvPr>
            <p:ph type="title"/>
          </p:nvPr>
        </p:nvSpPr>
        <p:spPr>
          <a:xfrm>
            <a:off x="677335" y="2700867"/>
            <a:ext cx="8596668" cy="1826581"/>
          </a:xfrm>
        </p:spPr>
        <p:txBody>
          <a:bodyPr rtlCol="0" anchor="b"/>
          <a:lstStyle>
            <a:lvl1pPr algn="l">
              <a:defRPr sz="4000" b="0" cap="none"/>
            </a:lvl1pPr>
          </a:lstStyle>
          <a:p>
            <a:pPr rtl="0"/>
            <a:r>
              <a:rPr lang="tr-TR" noProof="0" smtClean="0"/>
              <a:t>Asıl başlık stili için tıklatın</a:t>
            </a:r>
            <a:endParaRPr lang="tr-TR" noProof="0" dirty="0"/>
          </a:p>
        </p:txBody>
      </p:sp>
      <p:sp>
        <p:nvSpPr>
          <p:cNvPr id="3" name="Metin Yer Tutucusu 2"/>
          <p:cNvSpPr>
            <a:spLocks noGrp="1"/>
          </p:cNvSpPr>
          <p:nvPr>
            <p:ph type="body" idx="1"/>
          </p:nvPr>
        </p:nvSpPr>
        <p:spPr>
          <a:xfrm>
            <a:off x="677335" y="4527448"/>
            <a:ext cx="8596668" cy="860400"/>
          </a:xfrm>
        </p:spPr>
        <p:txBody>
          <a:bodyPr rtlCol="0"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tr-TR" noProof="0" smtClean="0"/>
              <a:t>Asıl metin stillerini düzenlemek için tıklatın</a:t>
            </a:r>
          </a:p>
        </p:txBody>
      </p:sp>
      <p:sp>
        <p:nvSpPr>
          <p:cNvPr id="4" name="Tarih Yer Tutucusu 3"/>
          <p:cNvSpPr>
            <a:spLocks noGrp="1"/>
          </p:cNvSpPr>
          <p:nvPr>
            <p:ph type="dt" sz="half" idx="10"/>
          </p:nvPr>
        </p:nvSpPr>
        <p:spPr/>
        <p:txBody>
          <a:bodyPr rtlCol="0"/>
          <a:lstStyle/>
          <a:p>
            <a:pPr rtl="0"/>
            <a:fld id="{043F9F05-EBF9-4459-84BB-22295625E54B}" type="datetime1">
              <a:rPr lang="tr-TR" noProof="0" smtClean="0"/>
              <a:pPr rtl="0"/>
              <a:t>25/03/2020</a:t>
            </a:fld>
            <a:endParaRPr lang="tr-TR" noProof="0" dirty="0"/>
          </a:p>
        </p:txBody>
      </p:sp>
      <p:sp>
        <p:nvSpPr>
          <p:cNvPr id="5" name="Alt Bilgi Yer Tutucusu 4"/>
          <p:cNvSpPr>
            <a:spLocks noGrp="1"/>
          </p:cNvSpPr>
          <p:nvPr>
            <p:ph type="ftr" sz="quarter" idx="11"/>
          </p:nvPr>
        </p:nvSpPr>
        <p:spPr/>
        <p:txBody>
          <a:bodyPr rtlCol="0"/>
          <a:lstStyle/>
          <a:p>
            <a:pPr rtl="0"/>
            <a:endParaRPr lang="tr-TR" noProof="0" dirty="0"/>
          </a:p>
        </p:txBody>
      </p:sp>
      <p:sp>
        <p:nvSpPr>
          <p:cNvPr id="6" name="Slayt Numarası Yer Tutucusu 5"/>
          <p:cNvSpPr>
            <a:spLocks noGrp="1"/>
          </p:cNvSpPr>
          <p:nvPr>
            <p:ph type="sldNum" sz="quarter" idx="12"/>
          </p:nvPr>
        </p:nvSpPr>
        <p:spPr/>
        <p:txBody>
          <a:bodyPr rtlCol="0"/>
          <a:lstStyle/>
          <a:p>
            <a:pPr rtl="0"/>
            <a:fld id="{D57F1E4F-1CFF-5643-939E-217C01CDF565}" type="slidenum">
              <a:rPr lang="tr-TR" noProof="0" smtClean="0"/>
              <a:pPr rtl="0"/>
              <a:t>‹#›</a:t>
            </a:fld>
            <a:endParaRPr lang="tr-TR" noProof="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rtlCol="0"/>
          <a:lstStyle/>
          <a:p>
            <a:pPr rtl="0"/>
            <a:r>
              <a:rPr lang="tr-TR" noProof="0" smtClean="0"/>
              <a:t>Asıl başlık stili için tıklatın</a:t>
            </a:r>
            <a:endParaRPr lang="tr-TR" noProof="0" dirty="0"/>
          </a:p>
        </p:txBody>
      </p:sp>
      <p:sp>
        <p:nvSpPr>
          <p:cNvPr id="3" name="İçerik Yer Tutucusu 2"/>
          <p:cNvSpPr>
            <a:spLocks noGrp="1"/>
          </p:cNvSpPr>
          <p:nvPr>
            <p:ph sz="half" idx="1"/>
          </p:nvPr>
        </p:nvSpPr>
        <p:spPr>
          <a:xfrm>
            <a:off x="677334" y="2160589"/>
            <a:ext cx="4184035" cy="3880772"/>
          </a:xfrm>
        </p:spPr>
        <p:txBody>
          <a:bodyPr rtlCol="0"/>
          <a:lstStyle/>
          <a:p>
            <a:pPr lvl="0" rtl="0"/>
            <a:r>
              <a:rPr lang="tr-TR" noProof="0" smtClean="0"/>
              <a:t>Asıl metin stillerini düzenlemek için tıklatın</a:t>
            </a:r>
          </a:p>
          <a:p>
            <a:pPr lvl="1" rtl="0"/>
            <a:r>
              <a:rPr lang="tr-TR" noProof="0" smtClean="0"/>
              <a:t>İkinci düzey</a:t>
            </a:r>
          </a:p>
          <a:p>
            <a:pPr lvl="2" rtl="0"/>
            <a:r>
              <a:rPr lang="tr-TR" noProof="0" smtClean="0"/>
              <a:t>Üçüncü düzey</a:t>
            </a:r>
          </a:p>
          <a:p>
            <a:pPr lvl="3" rtl="0"/>
            <a:r>
              <a:rPr lang="tr-TR" noProof="0" smtClean="0"/>
              <a:t>Dördüncü düzey</a:t>
            </a:r>
          </a:p>
          <a:p>
            <a:pPr lvl="4" rtl="0"/>
            <a:r>
              <a:rPr lang="tr-TR" noProof="0" smtClean="0"/>
              <a:t>Beşinci düzey</a:t>
            </a:r>
            <a:endParaRPr lang="tr-TR" noProof="0" dirty="0"/>
          </a:p>
        </p:txBody>
      </p:sp>
      <p:sp>
        <p:nvSpPr>
          <p:cNvPr id="4" name="İçerik Yer Tutucusu 3"/>
          <p:cNvSpPr>
            <a:spLocks noGrp="1"/>
          </p:cNvSpPr>
          <p:nvPr>
            <p:ph sz="half" idx="2"/>
          </p:nvPr>
        </p:nvSpPr>
        <p:spPr>
          <a:xfrm>
            <a:off x="5089970" y="2160589"/>
            <a:ext cx="4184034" cy="3880773"/>
          </a:xfrm>
        </p:spPr>
        <p:txBody>
          <a:bodyPr rtlCol="0"/>
          <a:lstStyle/>
          <a:p>
            <a:pPr lvl="0" rtl="0"/>
            <a:r>
              <a:rPr lang="tr-TR" noProof="0" smtClean="0"/>
              <a:t>Asıl metin stillerini düzenlemek için tıklatın</a:t>
            </a:r>
          </a:p>
          <a:p>
            <a:pPr lvl="1" rtl="0"/>
            <a:r>
              <a:rPr lang="tr-TR" noProof="0" smtClean="0"/>
              <a:t>İkinci düzey</a:t>
            </a:r>
          </a:p>
          <a:p>
            <a:pPr lvl="2" rtl="0"/>
            <a:r>
              <a:rPr lang="tr-TR" noProof="0" smtClean="0"/>
              <a:t>Üçüncü düzey</a:t>
            </a:r>
          </a:p>
          <a:p>
            <a:pPr lvl="3" rtl="0"/>
            <a:r>
              <a:rPr lang="tr-TR" noProof="0" smtClean="0"/>
              <a:t>Dördüncü düzey</a:t>
            </a:r>
          </a:p>
          <a:p>
            <a:pPr lvl="4" rtl="0"/>
            <a:r>
              <a:rPr lang="tr-TR" noProof="0" smtClean="0"/>
              <a:t>Beşinci düzey</a:t>
            </a:r>
            <a:endParaRPr lang="tr-TR" noProof="0" dirty="0"/>
          </a:p>
        </p:txBody>
      </p:sp>
      <p:sp>
        <p:nvSpPr>
          <p:cNvPr id="5" name="Tarih Yer Tutucusu 4"/>
          <p:cNvSpPr>
            <a:spLocks noGrp="1"/>
          </p:cNvSpPr>
          <p:nvPr>
            <p:ph type="dt" sz="half" idx="10"/>
          </p:nvPr>
        </p:nvSpPr>
        <p:spPr/>
        <p:txBody>
          <a:bodyPr rtlCol="0"/>
          <a:lstStyle/>
          <a:p>
            <a:pPr rtl="0"/>
            <a:fld id="{FB982554-779B-4BE5-9BBE-48CA410F0FF9}" type="datetime1">
              <a:rPr lang="tr-TR" noProof="0" smtClean="0"/>
              <a:pPr rtl="0"/>
              <a:t>25/03/2020</a:t>
            </a:fld>
            <a:endParaRPr lang="tr-TR" noProof="0" dirty="0"/>
          </a:p>
        </p:txBody>
      </p:sp>
      <p:sp>
        <p:nvSpPr>
          <p:cNvPr id="6" name="Alt Bilgi Yer Tutucusu 5"/>
          <p:cNvSpPr>
            <a:spLocks noGrp="1"/>
          </p:cNvSpPr>
          <p:nvPr>
            <p:ph type="ftr" sz="quarter" idx="11"/>
          </p:nvPr>
        </p:nvSpPr>
        <p:spPr/>
        <p:txBody>
          <a:bodyPr rtlCol="0"/>
          <a:lstStyle/>
          <a:p>
            <a:pPr rtl="0"/>
            <a:endParaRPr lang="tr-TR" noProof="0" dirty="0"/>
          </a:p>
        </p:txBody>
      </p:sp>
      <p:sp>
        <p:nvSpPr>
          <p:cNvPr id="7" name="Slayt Numarası Yer Tutucusu 6"/>
          <p:cNvSpPr>
            <a:spLocks noGrp="1"/>
          </p:cNvSpPr>
          <p:nvPr>
            <p:ph type="sldNum" sz="quarter" idx="12"/>
          </p:nvPr>
        </p:nvSpPr>
        <p:spPr/>
        <p:txBody>
          <a:bodyPr rtlCol="0"/>
          <a:lstStyle/>
          <a:p>
            <a:pPr rtl="0"/>
            <a:fld id="{6FF9F0C5-380F-41C2-899A-BAC0F0927E16}" type="slidenum">
              <a:rPr lang="tr-TR" noProof="0" smtClean="0"/>
              <a:pPr rtl="0"/>
              <a:t>‹#›</a:t>
            </a:fld>
            <a:endParaRPr lang="tr-TR" noProof="0"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rtlCol="0"/>
          <a:lstStyle>
            <a:lvl1pPr>
              <a:defRPr/>
            </a:lvl1pPr>
          </a:lstStyle>
          <a:p>
            <a:pPr rtl="0"/>
            <a:r>
              <a:rPr lang="tr-TR" noProof="0" smtClean="0"/>
              <a:t>Asıl başlık stili için tıklatın</a:t>
            </a:r>
            <a:endParaRPr lang="tr-TR" noProof="0" dirty="0"/>
          </a:p>
        </p:txBody>
      </p:sp>
      <p:sp>
        <p:nvSpPr>
          <p:cNvPr id="3" name="Metin Yer Tutucusu 2"/>
          <p:cNvSpPr>
            <a:spLocks noGrp="1"/>
          </p:cNvSpPr>
          <p:nvPr>
            <p:ph type="body" idx="1"/>
          </p:nvPr>
        </p:nvSpPr>
        <p:spPr>
          <a:xfrm>
            <a:off x="675745" y="2160983"/>
            <a:ext cx="4185623" cy="576262"/>
          </a:xfrm>
        </p:spPr>
        <p:txBody>
          <a:bodyPr rtlCol="0"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tr-TR" noProof="0" smtClean="0"/>
              <a:t>Asıl metin stillerini düzenlemek için tıklatın</a:t>
            </a:r>
          </a:p>
        </p:txBody>
      </p:sp>
      <p:sp>
        <p:nvSpPr>
          <p:cNvPr id="4" name="İçerik Yer Tutucusu 3"/>
          <p:cNvSpPr>
            <a:spLocks noGrp="1"/>
          </p:cNvSpPr>
          <p:nvPr>
            <p:ph sz="half" idx="2"/>
          </p:nvPr>
        </p:nvSpPr>
        <p:spPr>
          <a:xfrm>
            <a:off x="675745" y="2737245"/>
            <a:ext cx="4185623" cy="3304117"/>
          </a:xfrm>
        </p:spPr>
        <p:txBody>
          <a:bodyPr rtlCol="0">
            <a:normAutofit/>
          </a:bodyPr>
          <a:lstStyle/>
          <a:p>
            <a:pPr lvl="0" rtl="0"/>
            <a:r>
              <a:rPr lang="tr-TR" noProof="0" smtClean="0"/>
              <a:t>Asıl metin stillerini düzenlemek için tıklatın</a:t>
            </a:r>
          </a:p>
          <a:p>
            <a:pPr lvl="1" rtl="0"/>
            <a:r>
              <a:rPr lang="tr-TR" noProof="0" smtClean="0"/>
              <a:t>İkinci düzey</a:t>
            </a:r>
          </a:p>
          <a:p>
            <a:pPr lvl="2" rtl="0"/>
            <a:r>
              <a:rPr lang="tr-TR" noProof="0" smtClean="0"/>
              <a:t>Üçüncü düzey</a:t>
            </a:r>
          </a:p>
          <a:p>
            <a:pPr lvl="3" rtl="0"/>
            <a:r>
              <a:rPr lang="tr-TR" noProof="0" smtClean="0"/>
              <a:t>Dördüncü düzey</a:t>
            </a:r>
          </a:p>
          <a:p>
            <a:pPr lvl="4" rtl="0"/>
            <a:r>
              <a:rPr lang="tr-TR" noProof="0" smtClean="0"/>
              <a:t>Beşinci düzey</a:t>
            </a:r>
            <a:endParaRPr lang="tr-TR" noProof="0" dirty="0"/>
          </a:p>
        </p:txBody>
      </p:sp>
      <p:sp>
        <p:nvSpPr>
          <p:cNvPr id="5" name="Metin Yer Tutucusu 4"/>
          <p:cNvSpPr>
            <a:spLocks noGrp="1"/>
          </p:cNvSpPr>
          <p:nvPr>
            <p:ph type="body" sz="quarter" idx="3"/>
          </p:nvPr>
        </p:nvSpPr>
        <p:spPr>
          <a:xfrm>
            <a:off x="5088383" y="2160983"/>
            <a:ext cx="4185618" cy="576262"/>
          </a:xfrm>
        </p:spPr>
        <p:txBody>
          <a:bodyPr rtlCol="0"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tr-TR" noProof="0" smtClean="0"/>
              <a:t>Asıl metin stillerini düzenlemek için tıklatın</a:t>
            </a:r>
          </a:p>
        </p:txBody>
      </p:sp>
      <p:sp>
        <p:nvSpPr>
          <p:cNvPr id="6" name="İçerik Yer Tutucusu 5"/>
          <p:cNvSpPr>
            <a:spLocks noGrp="1"/>
          </p:cNvSpPr>
          <p:nvPr>
            <p:ph sz="quarter" idx="4"/>
          </p:nvPr>
        </p:nvSpPr>
        <p:spPr>
          <a:xfrm>
            <a:off x="5088384" y="2737245"/>
            <a:ext cx="4185617" cy="3304117"/>
          </a:xfrm>
        </p:spPr>
        <p:txBody>
          <a:bodyPr rtlCol="0">
            <a:normAutofit/>
          </a:bodyPr>
          <a:lstStyle/>
          <a:p>
            <a:pPr lvl="0" rtl="0"/>
            <a:r>
              <a:rPr lang="tr-TR" noProof="0" smtClean="0"/>
              <a:t>Asıl metin stillerini düzenlemek için tıklatın</a:t>
            </a:r>
          </a:p>
          <a:p>
            <a:pPr lvl="1" rtl="0"/>
            <a:r>
              <a:rPr lang="tr-TR" noProof="0" smtClean="0"/>
              <a:t>İkinci düzey</a:t>
            </a:r>
          </a:p>
          <a:p>
            <a:pPr lvl="2" rtl="0"/>
            <a:r>
              <a:rPr lang="tr-TR" noProof="0" smtClean="0"/>
              <a:t>Üçüncü düzey</a:t>
            </a:r>
          </a:p>
          <a:p>
            <a:pPr lvl="3" rtl="0"/>
            <a:r>
              <a:rPr lang="tr-TR" noProof="0" smtClean="0"/>
              <a:t>Dördüncü düzey</a:t>
            </a:r>
          </a:p>
          <a:p>
            <a:pPr lvl="4" rtl="0"/>
            <a:r>
              <a:rPr lang="tr-TR" noProof="0" smtClean="0"/>
              <a:t>Beşinci düzey</a:t>
            </a:r>
            <a:endParaRPr lang="tr-TR" noProof="0" dirty="0"/>
          </a:p>
        </p:txBody>
      </p:sp>
      <p:sp>
        <p:nvSpPr>
          <p:cNvPr id="7" name="Tarih Yer Tutucusu 6"/>
          <p:cNvSpPr>
            <a:spLocks noGrp="1"/>
          </p:cNvSpPr>
          <p:nvPr>
            <p:ph type="dt" sz="half" idx="10"/>
          </p:nvPr>
        </p:nvSpPr>
        <p:spPr/>
        <p:txBody>
          <a:bodyPr rtlCol="0"/>
          <a:lstStyle/>
          <a:p>
            <a:pPr rtl="0"/>
            <a:fld id="{A8959E9E-D379-497D-92BD-DC234A51C54A}" type="datetime1">
              <a:rPr lang="tr-TR" noProof="0" smtClean="0"/>
              <a:pPr rtl="0"/>
              <a:t>25/03/2020</a:t>
            </a:fld>
            <a:endParaRPr lang="tr-TR" noProof="0" dirty="0"/>
          </a:p>
        </p:txBody>
      </p:sp>
      <p:sp>
        <p:nvSpPr>
          <p:cNvPr id="8" name="Alt Bilgi Yer Tutucusu 7"/>
          <p:cNvSpPr>
            <a:spLocks noGrp="1"/>
          </p:cNvSpPr>
          <p:nvPr>
            <p:ph type="ftr" sz="quarter" idx="11"/>
          </p:nvPr>
        </p:nvSpPr>
        <p:spPr/>
        <p:txBody>
          <a:bodyPr rtlCol="0"/>
          <a:lstStyle/>
          <a:p>
            <a:pPr rtl="0"/>
            <a:endParaRPr lang="tr-TR" noProof="0" dirty="0"/>
          </a:p>
        </p:txBody>
      </p:sp>
      <p:sp>
        <p:nvSpPr>
          <p:cNvPr id="9" name="Slayt Numarası Yer Tutucusu 8"/>
          <p:cNvSpPr>
            <a:spLocks noGrp="1"/>
          </p:cNvSpPr>
          <p:nvPr>
            <p:ph type="sldNum" sz="quarter" idx="12"/>
          </p:nvPr>
        </p:nvSpPr>
        <p:spPr/>
        <p:txBody>
          <a:bodyPr rtlCol="0"/>
          <a:lstStyle/>
          <a:p>
            <a:pPr rtl="0"/>
            <a:fld id="{D57F1E4F-1CFF-5643-939E-217C01CDF565}" type="slidenum">
              <a:rPr lang="tr-TR" noProof="0" smtClean="0"/>
              <a:pPr rtl="0"/>
              <a:t>‹#›</a:t>
            </a:fld>
            <a:endParaRPr lang="tr-TR" noProof="0"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a:xfrm>
            <a:off x="677334" y="609600"/>
            <a:ext cx="8596668" cy="1320800"/>
          </a:xfrm>
        </p:spPr>
        <p:txBody>
          <a:bodyPr rtlCol="0"/>
          <a:lstStyle/>
          <a:p>
            <a:pPr rtl="0"/>
            <a:r>
              <a:rPr lang="tr-TR" noProof="0" smtClean="0"/>
              <a:t>Asıl başlık stili için tıklatın</a:t>
            </a:r>
            <a:endParaRPr lang="tr-TR" noProof="0" dirty="0"/>
          </a:p>
        </p:txBody>
      </p:sp>
      <p:sp>
        <p:nvSpPr>
          <p:cNvPr id="3" name="Tarih Yer Tutucusu 2"/>
          <p:cNvSpPr>
            <a:spLocks noGrp="1"/>
          </p:cNvSpPr>
          <p:nvPr>
            <p:ph type="dt" sz="half" idx="10"/>
          </p:nvPr>
        </p:nvSpPr>
        <p:spPr/>
        <p:txBody>
          <a:bodyPr rtlCol="0"/>
          <a:lstStyle/>
          <a:p>
            <a:pPr rtl="0"/>
            <a:fld id="{89B003A6-1A0D-4EB0-98CE-55F51F18F3A7}" type="datetime1">
              <a:rPr lang="tr-TR" noProof="0" smtClean="0"/>
              <a:pPr rtl="0"/>
              <a:t>25/03/2020</a:t>
            </a:fld>
            <a:endParaRPr lang="tr-TR" noProof="0" dirty="0"/>
          </a:p>
        </p:txBody>
      </p:sp>
      <p:sp>
        <p:nvSpPr>
          <p:cNvPr id="4" name="Alt Bilgi Yer Tutucusu 3"/>
          <p:cNvSpPr>
            <a:spLocks noGrp="1"/>
          </p:cNvSpPr>
          <p:nvPr>
            <p:ph type="ftr" sz="quarter" idx="11"/>
          </p:nvPr>
        </p:nvSpPr>
        <p:spPr/>
        <p:txBody>
          <a:bodyPr rtlCol="0"/>
          <a:lstStyle/>
          <a:p>
            <a:pPr rtl="0"/>
            <a:endParaRPr lang="tr-TR" noProof="0" dirty="0"/>
          </a:p>
        </p:txBody>
      </p:sp>
      <p:sp>
        <p:nvSpPr>
          <p:cNvPr id="5" name="Slayt Numarası Yer Tutucusu 4"/>
          <p:cNvSpPr>
            <a:spLocks noGrp="1"/>
          </p:cNvSpPr>
          <p:nvPr>
            <p:ph type="sldNum" sz="quarter" idx="12"/>
          </p:nvPr>
        </p:nvSpPr>
        <p:spPr/>
        <p:txBody>
          <a:bodyPr rtlCol="0"/>
          <a:lstStyle/>
          <a:p>
            <a:pPr rtl="0"/>
            <a:fld id="{D57F1E4F-1CFF-5643-939E-217C01CDF565}" type="slidenum">
              <a:rPr lang="tr-TR" noProof="0" smtClean="0"/>
              <a:pPr rtl="0"/>
              <a:t>‹#›</a:t>
            </a:fld>
            <a:endParaRPr lang="tr-TR" noProof="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Tarih Yer Tutucusu 1"/>
          <p:cNvSpPr>
            <a:spLocks noGrp="1"/>
          </p:cNvSpPr>
          <p:nvPr>
            <p:ph type="dt" sz="half" idx="10"/>
          </p:nvPr>
        </p:nvSpPr>
        <p:spPr/>
        <p:txBody>
          <a:bodyPr rtlCol="0"/>
          <a:lstStyle/>
          <a:p>
            <a:pPr rtl="0"/>
            <a:fld id="{A17A664C-1A06-4B1B-9786-FFB32F105C44}" type="datetime1">
              <a:rPr lang="tr-TR" noProof="0" smtClean="0"/>
              <a:pPr rtl="0"/>
              <a:t>25/03/2020</a:t>
            </a:fld>
            <a:endParaRPr lang="tr-TR" noProof="0" dirty="0"/>
          </a:p>
        </p:txBody>
      </p:sp>
      <p:sp>
        <p:nvSpPr>
          <p:cNvPr id="3" name="Alt Bilgi Yer Tutucusu 2"/>
          <p:cNvSpPr>
            <a:spLocks noGrp="1"/>
          </p:cNvSpPr>
          <p:nvPr>
            <p:ph type="ftr" sz="quarter" idx="11"/>
          </p:nvPr>
        </p:nvSpPr>
        <p:spPr/>
        <p:txBody>
          <a:bodyPr rtlCol="0"/>
          <a:lstStyle/>
          <a:p>
            <a:pPr rtl="0"/>
            <a:endParaRPr lang="tr-TR" noProof="0" dirty="0"/>
          </a:p>
        </p:txBody>
      </p:sp>
      <p:sp>
        <p:nvSpPr>
          <p:cNvPr id="4" name="Slayt Numarası Yer Tutucusu 3"/>
          <p:cNvSpPr>
            <a:spLocks noGrp="1"/>
          </p:cNvSpPr>
          <p:nvPr>
            <p:ph type="sldNum" sz="quarter" idx="12"/>
          </p:nvPr>
        </p:nvSpPr>
        <p:spPr/>
        <p:txBody>
          <a:bodyPr rtlCol="0"/>
          <a:lstStyle/>
          <a:p>
            <a:pPr rtl="0"/>
            <a:fld id="{D57F1E4F-1CFF-5643-939E-217C01CDF565}" type="slidenum">
              <a:rPr lang="tr-TR" noProof="0" smtClean="0"/>
              <a:pPr rtl="0"/>
              <a:t>‹#›</a:t>
            </a:fld>
            <a:endParaRPr lang="tr-TR" noProof="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Resim Yazı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677334" y="1498604"/>
            <a:ext cx="3854528" cy="1278466"/>
          </a:xfrm>
        </p:spPr>
        <p:txBody>
          <a:bodyPr rtlCol="0" anchor="b">
            <a:normAutofit/>
          </a:bodyPr>
          <a:lstStyle>
            <a:lvl1pPr>
              <a:defRPr sz="2000"/>
            </a:lvl1pPr>
          </a:lstStyle>
          <a:p>
            <a:pPr rtl="0"/>
            <a:r>
              <a:rPr lang="tr-TR" noProof="0" smtClean="0"/>
              <a:t>Asıl başlık stili için tıklatın</a:t>
            </a:r>
            <a:endParaRPr lang="tr-TR" noProof="0" dirty="0"/>
          </a:p>
        </p:txBody>
      </p:sp>
      <p:sp>
        <p:nvSpPr>
          <p:cNvPr id="3" name="İçerik Yer Tutucusu 2"/>
          <p:cNvSpPr>
            <a:spLocks noGrp="1"/>
          </p:cNvSpPr>
          <p:nvPr>
            <p:ph idx="1"/>
          </p:nvPr>
        </p:nvSpPr>
        <p:spPr>
          <a:xfrm>
            <a:off x="4760461" y="514924"/>
            <a:ext cx="4513541" cy="5526437"/>
          </a:xfrm>
        </p:spPr>
        <p:txBody>
          <a:bodyPr rtlCol="0">
            <a:normAutofit/>
          </a:bodyPr>
          <a:lstStyle/>
          <a:p>
            <a:pPr lvl="0" rtl="0"/>
            <a:r>
              <a:rPr lang="tr-TR" noProof="0" smtClean="0"/>
              <a:t>Asıl metin stillerini düzenlemek için tıklatın</a:t>
            </a:r>
          </a:p>
          <a:p>
            <a:pPr lvl="1" rtl="0"/>
            <a:r>
              <a:rPr lang="tr-TR" noProof="0" smtClean="0"/>
              <a:t>İkinci düzey</a:t>
            </a:r>
          </a:p>
          <a:p>
            <a:pPr lvl="2" rtl="0"/>
            <a:r>
              <a:rPr lang="tr-TR" noProof="0" smtClean="0"/>
              <a:t>Üçüncü düzey</a:t>
            </a:r>
          </a:p>
          <a:p>
            <a:pPr lvl="3" rtl="0"/>
            <a:r>
              <a:rPr lang="tr-TR" noProof="0" smtClean="0"/>
              <a:t>Dördüncü düzey</a:t>
            </a:r>
          </a:p>
          <a:p>
            <a:pPr lvl="4" rtl="0"/>
            <a:r>
              <a:rPr lang="tr-TR" noProof="0" smtClean="0"/>
              <a:t>Beşinci düzey</a:t>
            </a:r>
            <a:endParaRPr lang="tr-TR" noProof="0" dirty="0"/>
          </a:p>
        </p:txBody>
      </p:sp>
      <p:sp>
        <p:nvSpPr>
          <p:cNvPr id="4" name="Metin Yer Tutucusu 3"/>
          <p:cNvSpPr>
            <a:spLocks noGrp="1"/>
          </p:cNvSpPr>
          <p:nvPr>
            <p:ph type="body" sz="half" idx="2"/>
          </p:nvPr>
        </p:nvSpPr>
        <p:spPr>
          <a:xfrm>
            <a:off x="677334" y="2777069"/>
            <a:ext cx="3854528" cy="2584449"/>
          </a:xfrm>
        </p:spPr>
        <p:txBody>
          <a:bodyPr rtlCol="0">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rtl="0"/>
            <a:r>
              <a:rPr lang="tr-TR" noProof="0" smtClean="0"/>
              <a:t>Asıl metin stillerini düzenlemek için tıklatın</a:t>
            </a:r>
          </a:p>
        </p:txBody>
      </p:sp>
      <p:sp>
        <p:nvSpPr>
          <p:cNvPr id="5" name="Tarih Yer Tutucusu 4"/>
          <p:cNvSpPr>
            <a:spLocks noGrp="1"/>
          </p:cNvSpPr>
          <p:nvPr>
            <p:ph type="dt" sz="half" idx="10"/>
          </p:nvPr>
        </p:nvSpPr>
        <p:spPr/>
        <p:txBody>
          <a:bodyPr rtlCol="0"/>
          <a:lstStyle/>
          <a:p>
            <a:pPr rtl="0"/>
            <a:fld id="{DEDD98E7-960C-4904-9C10-34F8BDBB89F6}" type="datetime1">
              <a:rPr lang="tr-TR" noProof="0" smtClean="0"/>
              <a:pPr rtl="0"/>
              <a:t>25/03/2020</a:t>
            </a:fld>
            <a:endParaRPr lang="tr-TR" noProof="0" dirty="0"/>
          </a:p>
        </p:txBody>
      </p:sp>
      <p:sp>
        <p:nvSpPr>
          <p:cNvPr id="6" name="Alt Bilgi Yer Tutucusu 5"/>
          <p:cNvSpPr>
            <a:spLocks noGrp="1"/>
          </p:cNvSpPr>
          <p:nvPr>
            <p:ph type="ftr" sz="quarter" idx="11"/>
          </p:nvPr>
        </p:nvSpPr>
        <p:spPr/>
        <p:txBody>
          <a:bodyPr rtlCol="0"/>
          <a:lstStyle/>
          <a:p>
            <a:pPr rtl="0"/>
            <a:endParaRPr lang="tr-TR" noProof="0" dirty="0"/>
          </a:p>
        </p:txBody>
      </p:sp>
      <p:sp>
        <p:nvSpPr>
          <p:cNvPr id="7" name="Slayt Numarası Yer Tutucusu 6"/>
          <p:cNvSpPr>
            <a:spLocks noGrp="1"/>
          </p:cNvSpPr>
          <p:nvPr>
            <p:ph type="sldNum" sz="quarter" idx="12"/>
          </p:nvPr>
        </p:nvSpPr>
        <p:spPr/>
        <p:txBody>
          <a:bodyPr rtlCol="0"/>
          <a:lstStyle/>
          <a:p>
            <a:pPr rtl="0"/>
            <a:fld id="{519954A3-9DFD-4C44-94BA-B95130A3BA1C}" type="slidenum">
              <a:rPr lang="tr-TR" noProof="0" smtClean="0"/>
              <a:pPr rtl="0"/>
              <a:t>‹#›</a:t>
            </a:fld>
            <a:endParaRPr lang="tr-TR" noProof="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Resim Yazı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677334" y="4800600"/>
            <a:ext cx="8596667" cy="566738"/>
          </a:xfrm>
        </p:spPr>
        <p:txBody>
          <a:bodyPr rtlCol="0" anchor="b">
            <a:normAutofit/>
          </a:bodyPr>
          <a:lstStyle>
            <a:lvl1pPr algn="l">
              <a:defRPr sz="2400" b="0"/>
            </a:lvl1pPr>
          </a:lstStyle>
          <a:p>
            <a:pPr rtl="0"/>
            <a:r>
              <a:rPr lang="tr-TR" noProof="0" smtClean="0"/>
              <a:t>Asıl başlık stili için tıklatın</a:t>
            </a:r>
            <a:endParaRPr lang="tr-TR" noProof="0" dirty="0"/>
          </a:p>
        </p:txBody>
      </p:sp>
      <p:sp>
        <p:nvSpPr>
          <p:cNvPr id="3" name="Resim Yer Tutucusu 2"/>
          <p:cNvSpPr>
            <a:spLocks noGrp="1" noChangeAspect="1"/>
          </p:cNvSpPr>
          <p:nvPr>
            <p:ph type="pic" idx="1"/>
          </p:nvPr>
        </p:nvSpPr>
        <p:spPr>
          <a:xfrm>
            <a:off x="677334" y="609600"/>
            <a:ext cx="8596668" cy="3845718"/>
          </a:xfrm>
        </p:spPr>
        <p:txBody>
          <a:bodyPr rtlCol="0"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rtl="0"/>
            <a:r>
              <a:rPr lang="tr-TR" noProof="0" smtClean="0"/>
              <a:t>Resim eklemek için simgeyi tıklatın</a:t>
            </a:r>
            <a:endParaRPr lang="tr-TR" noProof="0" dirty="0"/>
          </a:p>
        </p:txBody>
      </p:sp>
      <p:sp>
        <p:nvSpPr>
          <p:cNvPr id="4" name="Metin Yer Tutucusu 3"/>
          <p:cNvSpPr>
            <a:spLocks noGrp="1"/>
          </p:cNvSpPr>
          <p:nvPr>
            <p:ph type="body" sz="half" idx="2"/>
          </p:nvPr>
        </p:nvSpPr>
        <p:spPr>
          <a:xfrm>
            <a:off x="677334" y="5367338"/>
            <a:ext cx="8596667" cy="674024"/>
          </a:xfrm>
        </p:spPr>
        <p:txBody>
          <a:bodyPr rtlCol="0">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tr-TR" noProof="0" smtClean="0"/>
              <a:t>Asıl metin stillerini düzenlemek için tıklatın</a:t>
            </a:r>
          </a:p>
        </p:txBody>
      </p:sp>
      <p:sp>
        <p:nvSpPr>
          <p:cNvPr id="5" name="Tarih Yer Tutucusu 4"/>
          <p:cNvSpPr>
            <a:spLocks noGrp="1"/>
          </p:cNvSpPr>
          <p:nvPr>
            <p:ph type="dt" sz="half" idx="10"/>
          </p:nvPr>
        </p:nvSpPr>
        <p:spPr/>
        <p:txBody>
          <a:bodyPr rtlCol="0"/>
          <a:lstStyle/>
          <a:p>
            <a:pPr rtl="0"/>
            <a:fld id="{242434FE-B2B0-4BE9-8A26-9D1D72E436AD}" type="datetime1">
              <a:rPr lang="tr-TR" noProof="0" smtClean="0"/>
              <a:pPr rtl="0"/>
              <a:t>25/03/2020</a:t>
            </a:fld>
            <a:endParaRPr lang="tr-TR" noProof="0" dirty="0"/>
          </a:p>
        </p:txBody>
      </p:sp>
      <p:sp>
        <p:nvSpPr>
          <p:cNvPr id="6" name="Alt Bilgi Yer Tutucusu 5"/>
          <p:cNvSpPr>
            <a:spLocks noGrp="1"/>
          </p:cNvSpPr>
          <p:nvPr>
            <p:ph type="ftr" sz="quarter" idx="11"/>
          </p:nvPr>
        </p:nvSpPr>
        <p:spPr/>
        <p:txBody>
          <a:bodyPr rtlCol="0"/>
          <a:lstStyle/>
          <a:p>
            <a:pPr rtl="0"/>
            <a:endParaRPr lang="tr-TR" noProof="0" dirty="0"/>
          </a:p>
        </p:txBody>
      </p:sp>
      <p:sp>
        <p:nvSpPr>
          <p:cNvPr id="7" name="Slayt Numarası Yer Tutucusu 6"/>
          <p:cNvSpPr>
            <a:spLocks noGrp="1"/>
          </p:cNvSpPr>
          <p:nvPr>
            <p:ph type="sldNum" sz="quarter" idx="12"/>
          </p:nvPr>
        </p:nvSpPr>
        <p:spPr/>
        <p:txBody>
          <a:bodyPr rtlCol="0"/>
          <a:lstStyle/>
          <a:p>
            <a:pPr rtl="0"/>
            <a:fld id="{D57F1E4F-1CFF-5643-939E-217C01CDF565}" type="slidenum">
              <a:rPr lang="tr-TR" noProof="0" smtClean="0"/>
              <a:pPr rtl="0"/>
              <a:t>‹#›</a:t>
            </a:fld>
            <a:endParaRPr lang="tr-TR" noProof="0"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up 6"/>
          <p:cNvGrpSpPr/>
          <p:nvPr/>
        </p:nvGrpSpPr>
        <p:grpSpPr>
          <a:xfrm>
            <a:off x="0" y="-8467"/>
            <a:ext cx="12192000" cy="6866467"/>
            <a:chOff x="0" y="-8467"/>
            <a:chExt cx="12192000" cy="6866467"/>
          </a:xfrm>
        </p:grpSpPr>
        <p:cxnSp>
          <p:nvCxnSpPr>
            <p:cNvPr id="20" name="Düz Bağlayıcı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Düz Bağlayıcı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Dikdörtgen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Dikdörtgen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kizkenar Üçgen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Dikdörtgen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Dikdörtgen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Dikdörtgen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kizkenar Üçgen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kizkenar Üçgen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Başlık Yer Tutucusu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pPr rtl="0"/>
            <a:r>
              <a:rPr lang="tr-TR" noProof="0" dirty="0"/>
              <a:t>Asıl başlık stilini düzenlemek için tıklayın</a:t>
            </a:r>
          </a:p>
        </p:txBody>
      </p:sp>
      <p:sp>
        <p:nvSpPr>
          <p:cNvPr id="3" name="Metin Yer Tutucusu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rtl="0"/>
            <a:r>
              <a:rPr lang="tr-TR" noProof="0" dirty="0"/>
              <a:t>Asıl metin stillerini düzenlemek için tıklayın</a:t>
            </a:r>
          </a:p>
          <a:p>
            <a:pPr lvl="1" rtl="0"/>
            <a:r>
              <a:rPr lang="tr-TR" noProof="0" dirty="0"/>
              <a:t>İkinci düzey</a:t>
            </a:r>
          </a:p>
          <a:p>
            <a:pPr lvl="2" rtl="0"/>
            <a:r>
              <a:rPr lang="tr-TR" noProof="0" dirty="0"/>
              <a:t>Üçüncü düzey</a:t>
            </a:r>
          </a:p>
          <a:p>
            <a:pPr lvl="3" rtl="0"/>
            <a:r>
              <a:rPr lang="tr-TR" noProof="0" dirty="0"/>
              <a:t>Dördüncü düzey</a:t>
            </a:r>
          </a:p>
          <a:p>
            <a:pPr lvl="4" rtl="0"/>
            <a:r>
              <a:rPr lang="tr-TR" noProof="0" dirty="0"/>
              <a:t>Beşinci düzey</a:t>
            </a:r>
          </a:p>
        </p:txBody>
      </p:sp>
      <p:sp>
        <p:nvSpPr>
          <p:cNvPr id="4" name="Tarih Yer Tutucusu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rtl="0"/>
            <a:fld id="{21DB71C5-6930-491D-983F-6D50A9C346E6}" type="datetime1">
              <a:rPr lang="tr-TR" noProof="0" smtClean="0"/>
              <a:pPr rtl="0"/>
              <a:t>25/03/2020</a:t>
            </a:fld>
            <a:endParaRPr lang="tr-TR" noProof="0" dirty="0"/>
          </a:p>
        </p:txBody>
      </p:sp>
      <p:sp>
        <p:nvSpPr>
          <p:cNvPr id="5" name="Alt Bilgi Yer Tutucusu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rtl="0"/>
            <a:endParaRPr lang="tr-TR" noProof="0" dirty="0"/>
          </a:p>
        </p:txBody>
      </p:sp>
      <p:sp>
        <p:nvSpPr>
          <p:cNvPr id="6" name="Slayt Numarası Yer Tutucusu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pPr rtl="0"/>
            <a:fld id="{D57F1E4F-1CFF-5643-939E-217C01CDF565}" type="slidenum">
              <a:rPr lang="tr-TR" noProof="0" smtClean="0"/>
              <a:pPr rtl="0"/>
              <a:t>‹#›</a:t>
            </a:fld>
            <a:endParaRPr lang="tr-TR" noProof="0"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hf sldNum="0"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31" name="Dikdörtgen 30">
            <a:extLst>
              <a:ext uri="{FF2B5EF4-FFF2-40B4-BE49-F238E27FC236}">
                <a16:creationId xmlns="" xmlns:a16="http://schemas.microsoft.com/office/drawing/2014/main" id="{9179DE42-5613-4B35-A1E6-6CCBAA13C74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TR" dirty="0"/>
          </a:p>
        </p:txBody>
      </p:sp>
      <p:cxnSp>
        <p:nvCxnSpPr>
          <p:cNvPr id="33" name="Düz Bağlayıcı 32">
            <a:extLst>
              <a:ext uri="{FF2B5EF4-FFF2-40B4-BE49-F238E27FC236}">
                <a16:creationId xmlns="" xmlns:a16="http://schemas.microsoft.com/office/drawing/2014/main" id="{EB898B32-3891-4C3A-8F58-C5969D2E9033}"/>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1448300" y="0"/>
            <a:ext cx="1219200" cy="6858000"/>
          </a:xfrm>
          <a:prstGeom prst="line">
            <a:avLst/>
          </a:prstGeom>
          <a:ln w="9525">
            <a:solidFill>
              <a:schemeClr val="accent1">
                <a:lumMod val="75000"/>
              </a:schemeClr>
            </a:solidFill>
          </a:ln>
        </p:spPr>
        <p:style>
          <a:lnRef idx="2">
            <a:schemeClr val="accent1"/>
          </a:lnRef>
          <a:fillRef idx="0">
            <a:schemeClr val="accent1"/>
          </a:fillRef>
          <a:effectRef idx="1">
            <a:schemeClr val="accent1"/>
          </a:effectRef>
          <a:fontRef idx="minor">
            <a:schemeClr val="tx1"/>
          </a:fontRef>
        </p:style>
      </p:cxnSp>
      <p:cxnSp>
        <p:nvCxnSpPr>
          <p:cNvPr id="35" name="Düz Bağlayıcı 34">
            <a:extLst>
              <a:ext uri="{FF2B5EF4-FFF2-40B4-BE49-F238E27FC236}">
                <a16:creationId xmlns="" xmlns:a16="http://schemas.microsoft.com/office/drawing/2014/main" id="{4AE4806D-B8F9-4679-A68A-9BD21C01A301}"/>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flipH="1">
            <a:off x="67175" y="3681413"/>
            <a:ext cx="4763558" cy="3176587"/>
          </a:xfrm>
          <a:prstGeom prst="line">
            <a:avLst/>
          </a:prstGeom>
          <a:ln w="9525">
            <a:solidFill>
              <a:schemeClr val="tx1">
                <a:lumMod val="50000"/>
                <a:lumOff val="50000"/>
                <a:alpha val="80000"/>
              </a:schemeClr>
            </a:solidFill>
          </a:ln>
        </p:spPr>
        <p:style>
          <a:lnRef idx="2">
            <a:schemeClr val="accent1"/>
          </a:lnRef>
          <a:fillRef idx="0">
            <a:schemeClr val="accent1"/>
          </a:fillRef>
          <a:effectRef idx="1">
            <a:schemeClr val="accent1"/>
          </a:effectRef>
          <a:fontRef idx="minor">
            <a:schemeClr val="tx1"/>
          </a:fontRef>
        </p:style>
      </p:cxnSp>
      <p:sp>
        <p:nvSpPr>
          <p:cNvPr id="37" name="Dikdörtgen 23">
            <a:extLst>
              <a:ext uri="{FF2B5EF4-FFF2-40B4-BE49-F238E27FC236}">
                <a16:creationId xmlns="" xmlns:a16="http://schemas.microsoft.com/office/drawing/2014/main" id="{52FB45E9-914E-4471-AC87-E475CD51767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258764"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9" name="Dikdörtgen 25">
            <a:extLst>
              <a:ext uri="{FF2B5EF4-FFF2-40B4-BE49-F238E27FC236}">
                <a16:creationId xmlns="" xmlns:a16="http://schemas.microsoft.com/office/drawing/2014/main" id="{C310626D-5743-49D4-8F7D-88C4F8F0577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680730"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41" name="İkizkenar Üçgen 40">
            <a:extLst>
              <a:ext uri="{FF2B5EF4-FFF2-40B4-BE49-F238E27FC236}">
                <a16:creationId xmlns="" xmlns:a16="http://schemas.microsoft.com/office/drawing/2014/main" id="{3C195FC1-B568-4C72-9902-34CB35DDD7A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009621"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43" name="Dikdörtgen 27">
            <a:extLst>
              <a:ext uri="{FF2B5EF4-FFF2-40B4-BE49-F238E27FC236}">
                <a16:creationId xmlns="" xmlns:a16="http://schemas.microsoft.com/office/drawing/2014/main" id="{EF2BDF77-362C-43F0-8CBB-A969EC2AE0C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411788"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45" name="İkizkenar Üçgen 44">
            <a:extLst>
              <a:ext uri="{FF2B5EF4-FFF2-40B4-BE49-F238E27FC236}">
                <a16:creationId xmlns="" xmlns:a16="http://schemas.microsoft.com/office/drawing/2014/main" id="{4BE96B01-3929-432D-B8C2-ADBCB74C2EF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2448954"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47" name="Serbest Form: Şekil 46">
            <a:extLst>
              <a:ext uri="{FF2B5EF4-FFF2-40B4-BE49-F238E27FC236}">
                <a16:creationId xmlns="" xmlns:a16="http://schemas.microsoft.com/office/drawing/2014/main" id="{2A6FCDE6-CDE2-4C51-B18E-A95CFB67971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3016287" y="-8467"/>
            <a:ext cx="9175713" cy="6866467"/>
          </a:xfrm>
          <a:custGeom>
            <a:avLst/>
            <a:gdLst>
              <a:gd name="connsiteX0" fmla="*/ 0 w 9175713"/>
              <a:gd name="connsiteY0" fmla="*/ 0 h 6866467"/>
              <a:gd name="connsiteX1" fmla="*/ 1249825 w 9175713"/>
              <a:gd name="connsiteY1" fmla="*/ 0 h 6866467"/>
              <a:gd name="connsiteX2" fmla="*/ 1249825 w 9175713"/>
              <a:gd name="connsiteY2" fmla="*/ 8467 h 6866467"/>
              <a:gd name="connsiteX3" fmla="*/ 9175713 w 9175713"/>
              <a:gd name="connsiteY3" fmla="*/ 8467 h 6866467"/>
              <a:gd name="connsiteX4" fmla="*/ 9175713 w 9175713"/>
              <a:gd name="connsiteY4" fmla="*/ 6866467 h 6866467"/>
              <a:gd name="connsiteX5" fmla="*/ 1249825 w 9175713"/>
              <a:gd name="connsiteY5" fmla="*/ 6866467 h 6866467"/>
              <a:gd name="connsiteX6" fmla="*/ 1109382 w 9175713"/>
              <a:gd name="connsiteY6" fmla="*/ 6866467 h 6866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75713" h="6866467">
                <a:moveTo>
                  <a:pt x="0" y="0"/>
                </a:moveTo>
                <a:lnTo>
                  <a:pt x="1249825" y="0"/>
                </a:lnTo>
                <a:lnTo>
                  <a:pt x="1249825" y="8467"/>
                </a:lnTo>
                <a:lnTo>
                  <a:pt x="9175713" y="8467"/>
                </a:lnTo>
                <a:lnTo>
                  <a:pt x="9175713" y="6866467"/>
                </a:lnTo>
                <a:lnTo>
                  <a:pt x="1249825" y="6866467"/>
                </a:lnTo>
                <a:lnTo>
                  <a:pt x="1109382" y="68664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TR" dirty="0"/>
          </a:p>
        </p:txBody>
      </p:sp>
      <p:sp>
        <p:nvSpPr>
          <p:cNvPr id="49" name="İkizkenar Üçgen 48">
            <a:extLst>
              <a:ext uri="{FF2B5EF4-FFF2-40B4-BE49-F238E27FC236}">
                <a16:creationId xmlns="" xmlns:a16="http://schemas.microsoft.com/office/drawing/2014/main" id="{9D2E8756-2465-473A-BA2A-2DB1D622474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5400000">
            <a:off x="4062562" y="3271487"/>
            <a:ext cx="220660" cy="186439"/>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TR" dirty="0"/>
          </a:p>
        </p:txBody>
      </p:sp>
      <p:sp>
        <p:nvSpPr>
          <p:cNvPr id="2" name="Başlık 1">
            <a:extLst>
              <a:ext uri="{FF2B5EF4-FFF2-40B4-BE49-F238E27FC236}">
                <a16:creationId xmlns="" xmlns:a16="http://schemas.microsoft.com/office/drawing/2014/main" id="{042C1D04-249B-46E2-9FAF-8DF29CC445DB}"/>
              </a:ext>
            </a:extLst>
          </p:cNvPr>
          <p:cNvSpPr>
            <a:spLocks noGrp="1"/>
          </p:cNvSpPr>
          <p:nvPr>
            <p:ph type="ctrTitle"/>
          </p:nvPr>
        </p:nvSpPr>
        <p:spPr>
          <a:xfrm>
            <a:off x="4419136" y="1020871"/>
            <a:ext cx="6960759" cy="2849671"/>
          </a:xfrm>
        </p:spPr>
        <p:txBody>
          <a:bodyPr rtlCol="0">
            <a:normAutofit/>
          </a:bodyPr>
          <a:lstStyle/>
          <a:p>
            <a:pPr algn="l"/>
            <a:r>
              <a:rPr lang="tr-TR" sz="6000" dirty="0" smtClean="0">
                <a:solidFill>
                  <a:srgbClr val="FFFFFF"/>
                </a:solidFill>
              </a:rPr>
              <a:t>II.Dünya Savaşı </a:t>
            </a:r>
            <a:endParaRPr lang="tr-TR" sz="6000" dirty="0">
              <a:solidFill>
                <a:srgbClr val="FFFFFF"/>
              </a:solidFill>
            </a:endParaRPr>
          </a:p>
        </p:txBody>
      </p:sp>
      <p:sp>
        <p:nvSpPr>
          <p:cNvPr id="3" name="Alt Başlık 2">
            <a:extLst>
              <a:ext uri="{FF2B5EF4-FFF2-40B4-BE49-F238E27FC236}">
                <a16:creationId xmlns="" xmlns:a16="http://schemas.microsoft.com/office/drawing/2014/main" id="{728B1921-F533-4F9E-8BF6-80EC4D451D77}"/>
              </a:ext>
            </a:extLst>
          </p:cNvPr>
          <p:cNvSpPr>
            <a:spLocks noGrp="1"/>
          </p:cNvSpPr>
          <p:nvPr>
            <p:ph type="subTitle" idx="1"/>
          </p:nvPr>
        </p:nvSpPr>
        <p:spPr>
          <a:xfrm>
            <a:off x="4548104" y="3962088"/>
            <a:ext cx="6112077" cy="1186108"/>
          </a:xfrm>
        </p:spPr>
        <p:txBody>
          <a:bodyPr rtlCol="0">
            <a:normAutofit/>
          </a:bodyPr>
          <a:lstStyle/>
          <a:p>
            <a:pPr algn="l" rtl="0"/>
            <a:endParaRPr lang="tr-TR" dirty="0">
              <a:solidFill>
                <a:srgbClr val="FFFFFF">
                  <a:alpha val="70000"/>
                </a:srgbClr>
              </a:solidFill>
            </a:endParaRPr>
          </a:p>
        </p:txBody>
      </p:sp>
    </p:spTree>
    <p:extLst>
      <p:ext uri="{BB962C8B-B14F-4D97-AF65-F5344CB8AC3E}">
        <p14:creationId xmlns:p14="http://schemas.microsoft.com/office/powerpoint/2010/main" xmlns="" val="2015680092"/>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677334" y="1082843"/>
            <a:ext cx="10463908" cy="4958520"/>
          </a:xfrm>
        </p:spPr>
        <p:txBody>
          <a:bodyPr/>
          <a:lstStyle/>
          <a:p>
            <a:r>
              <a:rPr lang="tr-TR" dirty="0" smtClean="0"/>
              <a:t>Ekvatoral Fransız Kolonileri(yani Fransız Sömürgeleri) Almanlara Katılmayacaklarını Bildirdiler. Gabon Askeri Güç Dışından Alınmalıydı. Müttefikler Aynı Zamanda Dakar Stratejik Limanını Ele Geçirmeye Çalıştılar. Ama Başarısız Oldular. </a:t>
            </a:r>
            <a:r>
              <a:rPr lang="tr-TR" dirty="0" err="1" smtClean="0"/>
              <a:t>Musoloni</a:t>
            </a:r>
            <a:r>
              <a:rPr lang="tr-TR" dirty="0" smtClean="0"/>
              <a:t> Hitlerin Başarısını Görmüş Olmalıydı. Şimdi Eyleme Geçebilirdi. İngiliz Sömürgesinde Olan </a:t>
            </a:r>
            <a:r>
              <a:rPr lang="tr-TR" dirty="0" err="1" smtClean="0"/>
              <a:t>Somaliyi</a:t>
            </a:r>
            <a:r>
              <a:rPr lang="tr-TR" dirty="0" smtClean="0"/>
              <a:t> Almayı Denedi. Ve Bu İyi Gitti. Mısırı Almayı Denedi. Bu Biraz Daha İyi Gitti. Ve </a:t>
            </a:r>
            <a:r>
              <a:rPr lang="tr-TR" dirty="0" err="1" smtClean="0"/>
              <a:t>Yunanistanı</a:t>
            </a:r>
            <a:r>
              <a:rPr lang="tr-TR" dirty="0" smtClean="0"/>
              <a:t> Almayı Denedi Ama Bu Cidden Kötü Oldu.</a:t>
            </a:r>
          </a:p>
          <a:p>
            <a:r>
              <a:rPr lang="tr-TR" dirty="0" smtClean="0"/>
              <a:t>İngilizler Güneyden Bir Seferi Destekledi. Ve İngiliz Askerlerini </a:t>
            </a:r>
            <a:r>
              <a:rPr lang="tr-TR" dirty="0" err="1" smtClean="0"/>
              <a:t>Yunanistana</a:t>
            </a:r>
            <a:r>
              <a:rPr lang="tr-TR" dirty="0" smtClean="0"/>
              <a:t> Gönderdi. Hitler Tüm Bunlarla Çok İlgileniyordu. Ve Güney Cephesini Güvene Almalıydı. Macaristan İle Arkadaş Olmaya Başladı. Ve Üçlü Pakta </a:t>
            </a:r>
            <a:r>
              <a:rPr lang="tr-TR" dirty="0" err="1" smtClean="0"/>
              <a:t>Katılamsını</a:t>
            </a:r>
            <a:r>
              <a:rPr lang="tr-TR" dirty="0" smtClean="0"/>
              <a:t> İstedi.</a:t>
            </a:r>
          </a:p>
          <a:p>
            <a:r>
              <a:rPr lang="tr-TR" dirty="0" smtClean="0"/>
              <a:t>Sovyetlere Karşı Üçlü Pakta Diğer Balkan </a:t>
            </a:r>
            <a:r>
              <a:rPr lang="tr-TR" dirty="0" err="1" smtClean="0"/>
              <a:t>Ülkeleride</a:t>
            </a:r>
            <a:r>
              <a:rPr lang="tr-TR" dirty="0" smtClean="0"/>
              <a:t> Katıldı. Hitler İçin Önemli Olan Britanya’nın Eski Sinir Bozucu Dostu ABD idi. İlk Savaş Geldiğinde Amerikan Topluluğunun Fikri Güçlü Bir Biçimde Katılmaktı. 1940’ da Seçim Oldu. Bir Cumhuriyetçi Adayı Olan </a:t>
            </a:r>
            <a:r>
              <a:rPr lang="tr-TR" dirty="0" err="1" smtClean="0"/>
              <a:t>Wendell</a:t>
            </a:r>
            <a:r>
              <a:rPr lang="tr-TR" dirty="0" smtClean="0"/>
              <a:t> </a:t>
            </a:r>
            <a:r>
              <a:rPr lang="tr-TR" dirty="0" err="1" smtClean="0"/>
              <a:t>Willkie</a:t>
            </a:r>
            <a:r>
              <a:rPr lang="tr-TR" dirty="0" smtClean="0"/>
              <a:t>’’</a:t>
            </a:r>
            <a:r>
              <a:rPr lang="tr-TR" dirty="0" smtClean="0">
                <a:solidFill>
                  <a:srgbClr val="C00000"/>
                </a:solidFill>
              </a:rPr>
              <a:t> Hiçbir Genç Amerikan’ı Avrupa’ya Ölmesi İçin </a:t>
            </a:r>
            <a:r>
              <a:rPr lang="tr-TR" dirty="0" err="1" smtClean="0">
                <a:solidFill>
                  <a:srgbClr val="C00000"/>
                </a:solidFill>
              </a:rPr>
              <a:t>Göndermiycem</a:t>
            </a:r>
            <a:r>
              <a:rPr lang="tr-TR" dirty="0" smtClean="0">
                <a:solidFill>
                  <a:srgbClr val="C00000"/>
                </a:solidFill>
              </a:rPr>
              <a:t>’’ </a:t>
            </a:r>
            <a:r>
              <a:rPr lang="tr-TR" dirty="0" smtClean="0">
                <a:solidFill>
                  <a:schemeClr val="tx1"/>
                </a:solidFill>
              </a:rPr>
              <a:t>dedi.</a:t>
            </a:r>
            <a:r>
              <a:rPr lang="tr-TR" dirty="0" smtClean="0">
                <a:solidFill>
                  <a:srgbClr val="C00000"/>
                </a:solidFill>
              </a:rPr>
              <a:t> </a:t>
            </a:r>
            <a:r>
              <a:rPr lang="tr-TR" dirty="0" smtClean="0">
                <a:solidFill>
                  <a:schemeClr val="tx1"/>
                </a:solidFill>
              </a:rPr>
              <a:t>Ve Diğer Başkan Franklin Roosevelt Dedi ki’’</a:t>
            </a:r>
            <a:r>
              <a:rPr lang="tr-TR" dirty="0" smtClean="0">
                <a:solidFill>
                  <a:srgbClr val="C00000"/>
                </a:solidFill>
              </a:rPr>
              <a:t>Bende Hiçbir Genç Amerikan’ı Gerek Olmadıkça Avrupa’ya Ölmesi </a:t>
            </a:r>
            <a:r>
              <a:rPr lang="tr-TR" dirty="0" err="1" smtClean="0">
                <a:solidFill>
                  <a:srgbClr val="C00000"/>
                </a:solidFill>
              </a:rPr>
              <a:t>Göndermiycem</a:t>
            </a:r>
            <a:r>
              <a:rPr lang="tr-TR" dirty="0" smtClean="0">
                <a:solidFill>
                  <a:srgbClr val="C00000"/>
                </a:solidFill>
              </a:rPr>
              <a:t>’’ </a:t>
            </a:r>
            <a:r>
              <a:rPr lang="tr-TR" dirty="0" smtClean="0">
                <a:solidFill>
                  <a:schemeClr val="tx1"/>
                </a:solidFill>
              </a:rPr>
              <a:t>dedi.</a:t>
            </a:r>
          </a:p>
          <a:p>
            <a:r>
              <a:rPr lang="tr-TR" dirty="0" smtClean="0">
                <a:solidFill>
                  <a:schemeClr val="tx1"/>
                </a:solidFill>
              </a:rPr>
              <a:t>Ve Franklin Roosevelt Kazandı. Winston Churchill Savaşa Katılmasını Söyledi. Roosevelt </a:t>
            </a:r>
            <a:r>
              <a:rPr lang="tr-TR" dirty="0" smtClean="0">
                <a:solidFill>
                  <a:srgbClr val="C00000"/>
                </a:solidFill>
              </a:rPr>
              <a:t>‘’Yapamam </a:t>
            </a:r>
            <a:r>
              <a:rPr lang="tr-TR" dirty="0" err="1" smtClean="0">
                <a:solidFill>
                  <a:srgbClr val="C00000"/>
                </a:solidFill>
              </a:rPr>
              <a:t>Winton</a:t>
            </a:r>
            <a:r>
              <a:rPr lang="tr-TR" dirty="0" smtClean="0">
                <a:solidFill>
                  <a:srgbClr val="C00000"/>
                </a:solidFill>
              </a:rPr>
              <a:t>’’ </a:t>
            </a:r>
            <a:r>
              <a:rPr lang="tr-TR" dirty="0" smtClean="0">
                <a:solidFill>
                  <a:schemeClr val="tx1"/>
                </a:solidFill>
              </a:rPr>
              <a:t>deyince Amerika Müttefikleri Yiyecek Ve Mermiyle Beslemeye Başladı.</a:t>
            </a:r>
            <a:endParaRPr lang="tr-TR" dirty="0" smtClean="0"/>
          </a:p>
          <a:p>
            <a:endParaRPr lang="tr-TR"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677333" y="938463"/>
            <a:ext cx="10776729" cy="5102900"/>
          </a:xfrm>
        </p:spPr>
        <p:txBody>
          <a:bodyPr/>
          <a:lstStyle/>
          <a:p>
            <a:r>
              <a:rPr lang="tr-TR" dirty="0" smtClean="0"/>
              <a:t>Ama Bir Sorun Vardı. Alman U Botları Binlerce İttifak Gemisini Batırıyordu. Amerika’nın </a:t>
            </a:r>
            <a:r>
              <a:rPr lang="tr-TR" dirty="0" err="1" smtClean="0"/>
              <a:t>Gemilerinide</a:t>
            </a:r>
            <a:r>
              <a:rPr lang="tr-TR" dirty="0" smtClean="0"/>
              <a:t> Aynı Şekilde. Eğer Almanlar İngilizlerin Destek Hattını Keserse Britanya Açlık </a:t>
            </a:r>
            <a:r>
              <a:rPr lang="tr-TR" dirty="0" err="1" smtClean="0"/>
              <a:t>Çekicekti</a:t>
            </a:r>
            <a:r>
              <a:rPr lang="tr-TR" dirty="0" smtClean="0"/>
              <a:t>. Savaş Boyunca Almanlar U Botlarla Daha İyi Teknolojilerle Çıka Gelmeliydi.</a:t>
            </a:r>
          </a:p>
          <a:p>
            <a:r>
              <a:rPr lang="tr-TR" dirty="0" smtClean="0"/>
              <a:t>Geliştirilmiş Radar, Daha Uzun Menzilli Uçaklar Olmalıydı. Sonunda Alan </a:t>
            </a:r>
            <a:r>
              <a:rPr lang="tr-TR" dirty="0" err="1" smtClean="0"/>
              <a:t>Turin</a:t>
            </a:r>
            <a:r>
              <a:rPr lang="tr-TR" dirty="0" smtClean="0"/>
              <a:t> </a:t>
            </a:r>
            <a:r>
              <a:rPr lang="tr-TR" dirty="0" err="1" smtClean="0"/>
              <a:t>Almanyanın</a:t>
            </a:r>
            <a:r>
              <a:rPr lang="tr-TR" dirty="0" smtClean="0"/>
              <a:t> Gizemli Kodunu Kırdı. Ve Alman U Botları Gitgide Daha Az </a:t>
            </a:r>
            <a:r>
              <a:rPr lang="tr-TR" dirty="0" err="1" smtClean="0"/>
              <a:t>Tehtid</a:t>
            </a:r>
            <a:r>
              <a:rPr lang="tr-TR" dirty="0" smtClean="0"/>
              <a:t> Olmaya Başladı. Afrika’da İse İngilizler İtalya’yı Mısır’ın Dışına Atmaya Karar Verdi. Ve Devam Etti. Hitler </a:t>
            </a:r>
            <a:r>
              <a:rPr lang="tr-TR" dirty="0" err="1" smtClean="0"/>
              <a:t>Musoloni’ye</a:t>
            </a:r>
            <a:r>
              <a:rPr lang="tr-TR" dirty="0" smtClean="0"/>
              <a:t> Ciddi Olmasını Söyledi. Hitler Yugoslavya ve Bulgaristan’a Askerlerini Bulgar ve Yugoslavya içinden Yürüteceğini Söylemiş ve Onlara İki Seçenek Verdi. Ya Pakta Katıl Ya Da İşgal Edil. Bulgaristan Katıldı. Yugoslavya İşgal Edildi.</a:t>
            </a:r>
          </a:p>
          <a:p>
            <a:r>
              <a:rPr lang="tr-TR" dirty="0" smtClean="0"/>
              <a:t>Yunanistan Sonunda Alman İtalyan Birlikleri tarafından İşgal Edildi. İngiltere Birliklerini Yunanistan’a Savaşması İçin Gönderdi. Bu Hamle Almanlar Ve İtalyanlara İngiltere’yi Tanklarıyla Mısır’a İtmesine Yardım Etti. Ama Küçük Kaslı Avustralya Kuvveti Kuşatmayı </a:t>
            </a:r>
            <a:r>
              <a:rPr lang="tr-TR" dirty="0" err="1" smtClean="0"/>
              <a:t>Tobruk’ta</a:t>
            </a:r>
            <a:r>
              <a:rPr lang="tr-TR" dirty="0" smtClean="0"/>
              <a:t> 8 Ay Tuttu. </a:t>
            </a:r>
            <a:r>
              <a:rPr lang="tr-TR" dirty="0" err="1" smtClean="0"/>
              <a:t>Almanlar’ın</a:t>
            </a:r>
            <a:r>
              <a:rPr lang="tr-TR" dirty="0" smtClean="0"/>
              <a:t> Stratejik liman Kentini İnkar Edip Onların Destek Haklarını Kırdı. Müttefikler Orta Doğuda Başarılar Elde Etmesine Rağmen Şu Ana Kadar Ciddi Bir Tehlike Sezmedi.</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77334" y="324852"/>
            <a:ext cx="11161740" cy="1564105"/>
          </a:xfrm>
        </p:spPr>
        <p:txBody>
          <a:bodyPr>
            <a:normAutofit/>
          </a:bodyPr>
          <a:lstStyle/>
          <a:p>
            <a:pPr algn="ctr"/>
            <a:r>
              <a:rPr lang="tr-TR" dirty="0" smtClean="0">
                <a:solidFill>
                  <a:srgbClr val="C00000"/>
                </a:solidFill>
              </a:rPr>
              <a:t>HİTLER’İN STALİN’E SALDIRISI</a:t>
            </a:r>
            <a:br>
              <a:rPr lang="tr-TR" dirty="0" smtClean="0">
                <a:solidFill>
                  <a:srgbClr val="C00000"/>
                </a:solidFill>
              </a:rPr>
            </a:br>
            <a:r>
              <a:rPr lang="tr-TR" dirty="0" smtClean="0">
                <a:solidFill>
                  <a:srgbClr val="C00000"/>
                </a:solidFill>
              </a:rPr>
              <a:t>ALMANLAR SOVYETLERE KARŞI</a:t>
            </a:r>
            <a:endParaRPr lang="tr-TR" dirty="0"/>
          </a:p>
        </p:txBody>
      </p:sp>
      <p:sp>
        <p:nvSpPr>
          <p:cNvPr id="3" name="2 İçerik Yer Tutucusu"/>
          <p:cNvSpPr>
            <a:spLocks noGrp="1"/>
          </p:cNvSpPr>
          <p:nvPr>
            <p:ph idx="1"/>
          </p:nvPr>
        </p:nvSpPr>
        <p:spPr>
          <a:xfrm>
            <a:off x="677333" y="2160589"/>
            <a:ext cx="11173771" cy="4276306"/>
          </a:xfrm>
        </p:spPr>
        <p:txBody>
          <a:bodyPr/>
          <a:lstStyle/>
          <a:p>
            <a:r>
              <a:rPr lang="tr-TR" dirty="0" smtClean="0"/>
              <a:t>3 Milyon Askeriyle Hitler En Büyük Yerden İşgalini Başlattı. Ve Stalin Hazır Olmaktan Çok Uzaktı. </a:t>
            </a:r>
            <a:r>
              <a:rPr lang="tr-TR" dirty="0" err="1" smtClean="0"/>
              <a:t>Churchill’da</a:t>
            </a:r>
            <a:r>
              <a:rPr lang="tr-TR" dirty="0" smtClean="0"/>
              <a:t> </a:t>
            </a:r>
            <a:r>
              <a:rPr lang="tr-TR" dirty="0" err="1" smtClean="0"/>
              <a:t>Roosevelt’de</a:t>
            </a:r>
            <a:r>
              <a:rPr lang="tr-TR" dirty="0" smtClean="0"/>
              <a:t> Almanya’nın Onlara Saldıracağını Belirtti. Ama Kafasını Kuma Gömdü. Ve Sovyetlerin Şansı Yoktu. Almanlar Sarsıcı Bir İlerleme Kaydetti. Sovyetlerin Devasa Asker sayısını Çevreleyen Birliklerle 250.000 </a:t>
            </a:r>
            <a:r>
              <a:rPr lang="tr-TR" dirty="0" err="1" smtClean="0"/>
              <a:t>Bialystok</a:t>
            </a:r>
            <a:r>
              <a:rPr lang="tr-TR" dirty="0" smtClean="0"/>
              <a:t>-</a:t>
            </a:r>
            <a:r>
              <a:rPr lang="tr-TR" dirty="0" err="1" smtClean="0"/>
              <a:t>Mins’de</a:t>
            </a:r>
            <a:r>
              <a:rPr lang="tr-TR" dirty="0" smtClean="0"/>
              <a:t>, 300.000 </a:t>
            </a:r>
            <a:r>
              <a:rPr lang="tr-TR" dirty="0" err="1" smtClean="0"/>
              <a:t>Smolenks’de</a:t>
            </a:r>
            <a:r>
              <a:rPr lang="tr-TR" dirty="0" smtClean="0"/>
              <a:t>, 660.000 Kiev’de ve Tekrar </a:t>
            </a:r>
            <a:r>
              <a:rPr lang="tr-TR" dirty="0" err="1" smtClean="0"/>
              <a:t>Vyazma</a:t>
            </a:r>
            <a:r>
              <a:rPr lang="tr-TR" dirty="0" smtClean="0"/>
              <a:t> ve </a:t>
            </a:r>
            <a:r>
              <a:rPr lang="tr-TR" dirty="0" err="1" smtClean="0"/>
              <a:t>Bryansk’de</a:t>
            </a:r>
            <a:r>
              <a:rPr lang="tr-TR" dirty="0" smtClean="0"/>
              <a:t>, Leningrad Katlanılmaz Derecede İşgale Maruz Kaldı.</a:t>
            </a:r>
          </a:p>
          <a:p>
            <a:r>
              <a:rPr lang="tr-TR" dirty="0" smtClean="0"/>
              <a:t>Rusya’nın İşgali Hitlerin Savaşın Başından Beri Aklındaydı. Ve Hitlerin Etnik Irklara Karşı Beslediği Nefret Burada Ortaya Çıktı. II.Dünya Savaşını Doğu Cephesi Bunu Yaşayanlar İçin Acımasızdı. Almanlar Moskova’ya Girdi Ve Her Şey Bu Kadardı. Ama Sonra Kış Geldi. </a:t>
            </a:r>
          </a:p>
          <a:p>
            <a:r>
              <a:rPr lang="tr-TR" dirty="0" smtClean="0"/>
              <a:t>Hitler Rusların Kıştan Önce Teslim Olacağını Ummuştu. Komutanları Ona Dedi Ki </a:t>
            </a:r>
            <a:r>
              <a:rPr lang="tr-TR" dirty="0" smtClean="0">
                <a:solidFill>
                  <a:srgbClr val="C00000"/>
                </a:solidFill>
              </a:rPr>
              <a:t>‘’Çukur Kazsak ve Bahar Gelene Kadar Beklesek?’’ </a:t>
            </a:r>
            <a:r>
              <a:rPr lang="tr-TR" dirty="0" smtClean="0">
                <a:solidFill>
                  <a:schemeClr val="tx1"/>
                </a:solidFill>
              </a:rPr>
              <a:t>‘’Hayır İlerlemeye Devam Edin’’ </a:t>
            </a:r>
            <a:r>
              <a:rPr lang="tr-TR" dirty="0" smtClean="0">
                <a:solidFill>
                  <a:srgbClr val="C00000"/>
                </a:solidFill>
              </a:rPr>
              <a:t>‘’ Ama Benzin Tam Anlamıyla Araçlarımızın İçinde Donuyor’’ </a:t>
            </a:r>
            <a:r>
              <a:rPr lang="tr-TR" dirty="0" smtClean="0">
                <a:solidFill>
                  <a:schemeClr val="tx1"/>
                </a:solidFill>
              </a:rPr>
              <a:t>‘’ Güzel İlerlemeye Devam Edin’’ </a:t>
            </a:r>
            <a:r>
              <a:rPr lang="tr-TR" dirty="0" smtClean="0">
                <a:solidFill>
                  <a:srgbClr val="C00000"/>
                </a:solidFill>
              </a:rPr>
              <a:t>‘’Donmuş Atlarımızın Cesedini Yolun Kenarına Atmamız </a:t>
            </a:r>
            <a:r>
              <a:rPr lang="tr-TR" dirty="0" err="1" smtClean="0">
                <a:solidFill>
                  <a:srgbClr val="C00000"/>
                </a:solidFill>
              </a:rPr>
              <a:t>Gerekiyo</a:t>
            </a:r>
            <a:r>
              <a:rPr lang="tr-TR" dirty="0" smtClean="0">
                <a:solidFill>
                  <a:srgbClr val="C00000"/>
                </a:solidFill>
              </a:rPr>
              <a:t> Böylece Kar Fırtınasında Yolumuzu Bulabiliriz’’ </a:t>
            </a:r>
            <a:r>
              <a:rPr lang="tr-TR" dirty="0" smtClean="0">
                <a:solidFill>
                  <a:schemeClr val="tx1"/>
                </a:solidFill>
              </a:rPr>
              <a:t>‘’ </a:t>
            </a:r>
            <a:r>
              <a:rPr lang="tr-TR" dirty="0" err="1" smtClean="0">
                <a:solidFill>
                  <a:schemeClr val="tx1"/>
                </a:solidFill>
              </a:rPr>
              <a:t>Tamamiyle</a:t>
            </a:r>
            <a:r>
              <a:rPr lang="tr-TR" dirty="0" smtClean="0">
                <a:solidFill>
                  <a:schemeClr val="tx1"/>
                </a:solidFill>
              </a:rPr>
              <a:t> Normal İlerlemeye Devam Edin’’ </a:t>
            </a:r>
            <a:endParaRPr lang="tr-TR"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629207" y="733928"/>
            <a:ext cx="11137677" cy="5524004"/>
          </a:xfrm>
        </p:spPr>
        <p:txBody>
          <a:bodyPr/>
          <a:lstStyle/>
          <a:p>
            <a:r>
              <a:rPr lang="tr-TR" dirty="0" smtClean="0"/>
              <a:t>Hitler Milyonlarca Adamına Kıyafet Ve Malzeme Vermemişti. Çünkü Kazanması Gerektiğini Düşünüyordu. Sonra Stalin Kışta Savaşmak İçin Eğitilmiş Askerler Çağardı. Ve Almanların Bir Şansı Yoktu. Geri İtildiler, Çukur Kazıp Baharın Gelmesini Beklemekten Başka Yapacakları Bir Şey Yoktu.</a:t>
            </a:r>
          </a:p>
          <a:p>
            <a:r>
              <a:rPr lang="tr-TR" dirty="0" smtClean="0"/>
              <a:t>Almanya’nın Zaferi Sarsılıyordu Ve Japonya Zafer Otobüsünü Kaçırmaya Niyetli Değildi. Çin İle Olan Savaşları Duraksadı. Ama Onlar Büyümeyi İstiyordu. Güney’e Doğru Olan Genişlemeleri İçin Plan Yaptılar. </a:t>
            </a:r>
          </a:p>
          <a:p>
            <a:r>
              <a:rPr lang="tr-TR" dirty="0" smtClean="0"/>
              <a:t>Ama Bir Sorun Vardı. Güney Doğu Asya Çoğunlukla Büyük Britanya ve Amerika Tarafından Sömürgeleştirilmişti. Ve Okyanus İle Doluydu Okyanus Demek Deniz Savaşı Demekti. Ve Japonların Amerika Ve Büyük Britanya’nın Gemilerine Karşı Gelmesi İmkansızdı. Ve Düşündüler: </a:t>
            </a:r>
            <a:r>
              <a:rPr lang="tr-TR" dirty="0" smtClean="0">
                <a:solidFill>
                  <a:srgbClr val="C00000"/>
                </a:solidFill>
              </a:rPr>
              <a:t>“Fetihlerimize Başlamadan Önce Onların Gemilerini Yok Etseydik Güzel </a:t>
            </a:r>
            <a:r>
              <a:rPr lang="tr-TR" dirty="0" err="1" smtClean="0">
                <a:solidFill>
                  <a:srgbClr val="C00000"/>
                </a:solidFill>
              </a:rPr>
              <a:t>Olmazmıydı</a:t>
            </a:r>
            <a:r>
              <a:rPr lang="tr-TR" dirty="0" smtClean="0">
                <a:solidFill>
                  <a:srgbClr val="C00000"/>
                </a:solidFill>
              </a:rPr>
              <a:t>?”</a:t>
            </a:r>
            <a:r>
              <a:rPr lang="tr-TR" dirty="0" smtClean="0">
                <a:solidFill>
                  <a:schemeClr val="tx1"/>
                </a:solidFill>
              </a:rPr>
              <a:t> Ve Öylede Oldu. Japonya </a:t>
            </a:r>
            <a:r>
              <a:rPr lang="tr-TR" dirty="0" err="1" smtClean="0">
                <a:solidFill>
                  <a:schemeClr val="tx1"/>
                </a:solidFill>
              </a:rPr>
              <a:t>Amerikanın</a:t>
            </a:r>
            <a:r>
              <a:rPr lang="tr-TR" dirty="0" smtClean="0">
                <a:solidFill>
                  <a:schemeClr val="tx1"/>
                </a:solidFill>
              </a:rPr>
              <a:t> Elindeki </a:t>
            </a:r>
            <a:r>
              <a:rPr lang="tr-TR" dirty="0" err="1" smtClean="0">
                <a:solidFill>
                  <a:schemeClr val="tx1"/>
                </a:solidFill>
              </a:rPr>
              <a:t>Pearl</a:t>
            </a:r>
            <a:r>
              <a:rPr lang="tr-TR" dirty="0" smtClean="0">
                <a:solidFill>
                  <a:schemeClr val="tx1"/>
                </a:solidFill>
              </a:rPr>
              <a:t> </a:t>
            </a:r>
            <a:r>
              <a:rPr lang="tr-TR" dirty="0" err="1" smtClean="0">
                <a:solidFill>
                  <a:schemeClr val="tx1"/>
                </a:solidFill>
              </a:rPr>
              <a:t>Harbor’a</a:t>
            </a:r>
            <a:r>
              <a:rPr lang="tr-TR" dirty="0" smtClean="0">
                <a:solidFill>
                  <a:schemeClr val="tx1"/>
                </a:solidFill>
              </a:rPr>
              <a:t> Sürpriz Saldırı Başlattı.</a:t>
            </a:r>
            <a:r>
              <a:rPr lang="tr-TR" dirty="0" smtClean="0">
                <a:solidFill>
                  <a:srgbClr val="C00000"/>
                </a:solidFill>
              </a:rPr>
              <a:t> </a:t>
            </a:r>
            <a:r>
              <a:rPr lang="tr-TR" dirty="0" smtClean="0">
                <a:solidFill>
                  <a:schemeClr val="tx2"/>
                </a:solidFill>
              </a:rPr>
              <a:t>Büyük Miktarda Hasar Verdi. Ama Hiçbir Gemi tamir Tersanesine Saldırmadılar. Aynı Zamanda Asya’daki İngiliz Sömürgelerine Saldırdı. Hong Kong Adalarını, </a:t>
            </a:r>
            <a:r>
              <a:rPr lang="tr-TR" dirty="0" err="1" smtClean="0">
                <a:solidFill>
                  <a:schemeClr val="tx2"/>
                </a:solidFill>
              </a:rPr>
              <a:t>Guamı</a:t>
            </a:r>
            <a:r>
              <a:rPr lang="tr-TR" dirty="0" smtClean="0">
                <a:solidFill>
                  <a:schemeClr val="tx2"/>
                </a:solidFill>
              </a:rPr>
              <a:t> ve </a:t>
            </a:r>
            <a:r>
              <a:rPr lang="tr-TR" dirty="0" err="1" smtClean="0">
                <a:solidFill>
                  <a:schemeClr val="tx2"/>
                </a:solidFill>
              </a:rPr>
              <a:t>Gilverd</a:t>
            </a:r>
            <a:r>
              <a:rPr lang="tr-TR" dirty="0" smtClean="0">
                <a:solidFill>
                  <a:schemeClr val="tx2"/>
                </a:solidFill>
              </a:rPr>
              <a:t> Adalarını Aldılar. Filipinleri ve Tayland’ı Onlara Katılması İçin Zorladı.</a:t>
            </a:r>
          </a:p>
          <a:p>
            <a:r>
              <a:rPr lang="tr-TR" dirty="0" smtClean="0">
                <a:solidFill>
                  <a:schemeClr val="tx2"/>
                </a:solidFill>
              </a:rPr>
              <a:t>Ve Sonra Amerika ve Britanya </a:t>
            </a:r>
            <a:r>
              <a:rPr lang="tr-TR" dirty="0" err="1" smtClean="0">
                <a:solidFill>
                  <a:schemeClr val="tx2"/>
                </a:solidFill>
              </a:rPr>
              <a:t>Japnya’ya</a:t>
            </a:r>
            <a:r>
              <a:rPr lang="tr-TR" dirty="0" smtClean="0">
                <a:solidFill>
                  <a:schemeClr val="tx2"/>
                </a:solidFill>
              </a:rPr>
              <a:t> Savaş Açtı. Sonra Almanya Amerika’ya Savaş Açtı. </a:t>
            </a:r>
          </a:p>
          <a:p>
            <a:r>
              <a:rPr lang="tr-TR" dirty="0" smtClean="0">
                <a:solidFill>
                  <a:schemeClr val="tx2"/>
                </a:solidFill>
              </a:rPr>
              <a:t>Ve Böylece Askerlerini </a:t>
            </a:r>
            <a:r>
              <a:rPr lang="tr-TR" dirty="0" err="1" smtClean="0">
                <a:solidFill>
                  <a:schemeClr val="tx2"/>
                </a:solidFill>
              </a:rPr>
              <a:t>Malaya’ya</a:t>
            </a:r>
            <a:r>
              <a:rPr lang="tr-TR" dirty="0" smtClean="0">
                <a:solidFill>
                  <a:schemeClr val="tx2"/>
                </a:solidFill>
              </a:rPr>
              <a:t> Saldırması İçin İçlerinden Geçire Bilecekti. Doğu Hint Adalarını, Singapur’u Kuzey </a:t>
            </a:r>
            <a:r>
              <a:rPr lang="tr-TR" dirty="0" err="1" smtClean="0">
                <a:solidFill>
                  <a:schemeClr val="tx2"/>
                </a:solidFill>
              </a:rPr>
              <a:t>Borneyo’yu</a:t>
            </a:r>
            <a:r>
              <a:rPr lang="tr-TR" dirty="0" smtClean="0">
                <a:solidFill>
                  <a:schemeClr val="tx2"/>
                </a:solidFill>
              </a:rPr>
              <a:t> Yeni Gine’yi ve </a:t>
            </a:r>
            <a:r>
              <a:rPr lang="tr-TR" dirty="0" err="1" smtClean="0">
                <a:solidFill>
                  <a:schemeClr val="tx2"/>
                </a:solidFill>
              </a:rPr>
              <a:t>Solomonlar’ı</a:t>
            </a:r>
            <a:r>
              <a:rPr lang="tr-TR" dirty="0" smtClean="0">
                <a:solidFill>
                  <a:schemeClr val="tx2"/>
                </a:solidFill>
              </a:rPr>
              <a:t> Süpürdüler. Ve Şimdi Avustralya’yı Tehdide Başladılar.</a:t>
            </a:r>
            <a:endParaRPr lang="tr-TR"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677333" y="986589"/>
            <a:ext cx="11005329" cy="5054773"/>
          </a:xfrm>
        </p:spPr>
        <p:txBody>
          <a:bodyPr/>
          <a:lstStyle/>
          <a:p>
            <a:r>
              <a:rPr lang="tr-TR" dirty="0" smtClean="0"/>
              <a:t>Aynı Zamanda </a:t>
            </a:r>
            <a:r>
              <a:rPr lang="tr-TR" dirty="0" err="1" smtClean="0"/>
              <a:t>Hindistan’nın</a:t>
            </a:r>
            <a:r>
              <a:rPr lang="tr-TR" dirty="0" smtClean="0"/>
              <a:t> </a:t>
            </a:r>
            <a:r>
              <a:rPr lang="tr-TR" dirty="0" err="1" smtClean="0"/>
              <a:t>Sınırlarını’da</a:t>
            </a:r>
            <a:r>
              <a:rPr lang="tr-TR" dirty="0" smtClean="0"/>
              <a:t> </a:t>
            </a:r>
            <a:r>
              <a:rPr lang="tr-TR" dirty="0" err="1" smtClean="0"/>
              <a:t>Tehdid’e</a:t>
            </a:r>
            <a:r>
              <a:rPr lang="tr-TR" dirty="0" smtClean="0"/>
              <a:t> Başladılar. Japonların Başarıları Almanlar Kadar Sendelenmeye Başladı. Ama Zaferleri Hıza </a:t>
            </a:r>
            <a:r>
              <a:rPr lang="tr-TR" dirty="0" err="1" smtClean="0"/>
              <a:t>Bağlıyıdı</a:t>
            </a:r>
            <a:r>
              <a:rPr lang="tr-TR" dirty="0" smtClean="0"/>
              <a:t>, Güce Değil, Ama Güç Onları Yakalayabilirdi. Şimdiye Kadar Ele Geçirilen Sınırlarda İnsanlar Acı Çekti</a:t>
            </a:r>
          </a:p>
          <a:p>
            <a:r>
              <a:rPr lang="tr-TR" dirty="0" smtClean="0"/>
              <a:t>Avrupa’da Bulunan Etnik Azınlıklar Naziler Tarafından Toplanan İstenmeyen Dışlanan Gruplardı. Kayıt Sırasında Kayıtlara Geçmiş Milyonlarca Yahudi Kıyım Sırasında Korkunç Olaylar İle Karşılaştılar. Cesur Direnişçi Gruplar İşgalcilere Karşı Ayaklanıyordu. İnsanlar Dışarıdan Umut </a:t>
            </a:r>
            <a:r>
              <a:rPr lang="tr-TR" dirty="0" err="1" smtClean="0"/>
              <a:t>Bekliyodu</a:t>
            </a:r>
            <a:r>
              <a:rPr lang="tr-TR" dirty="0" smtClean="0"/>
              <a:t>. Kış </a:t>
            </a:r>
            <a:r>
              <a:rPr lang="tr-TR" dirty="0" err="1" smtClean="0"/>
              <a:t>Bitmişiti</a:t>
            </a:r>
            <a:r>
              <a:rPr lang="tr-TR" dirty="0" smtClean="0"/>
              <a:t>. Ve Hitler Doğudaki İlerleyişine Devam Edebilirdi. Ama Bu Sırada Stratejisini Değiştirdi.</a:t>
            </a:r>
          </a:p>
          <a:p>
            <a:r>
              <a:rPr lang="tr-TR" dirty="0" smtClean="0"/>
              <a:t>Yeni Hedef Stalingrad’dı. Amacı Rus Ordularını Kafkaslardan Atıp Orayı İşgal Ederek Tüm Petrolü Alacaktı. Askerlerini Kuzey’e Gönderirken </a:t>
            </a:r>
            <a:r>
              <a:rPr lang="tr-TR" dirty="0" err="1" smtClean="0"/>
              <a:t>Gevşeşemeye</a:t>
            </a:r>
            <a:r>
              <a:rPr lang="tr-TR" dirty="0" smtClean="0"/>
              <a:t> Başladı. 4. Panzer Ordusunu Güneye Erkenden yolladı. 6. Orduyu Tamamen Çember İçinde Bırakacak Şekilde. Rus Orduları ve 6. Panzer Ordusu Arasında Stalingrad Muharebesi Başladı. Ruslar Şiddetli Bir Şekilde Savundular. Ve Stalingrad Tüm Savaşın En Kötüsünü Gördü.</a:t>
            </a:r>
          </a:p>
          <a:p>
            <a:r>
              <a:rPr lang="tr-TR" dirty="0" smtClean="0"/>
              <a:t>Sovyetler Alman Desteğini 5 Ay Boyunca Tuttu. Savaş Mağdurları Savunmaya Devam Ederken Atın Değerinde Zaman Kazandılar. Almanlar Saldırısını 1 Yıl Önce Gönderdiğinde Sovyetler Fabrikalarını Doğuya Kaydırdı. Bu Fabrikalar Tonlarca Uçak ve Tank Üretti. Sovyet Ordusu Yenilendi.</a:t>
            </a:r>
            <a:endParaRPr lang="tr-TR"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677334" y="890337"/>
            <a:ext cx="11197834" cy="5151025"/>
          </a:xfrm>
        </p:spPr>
        <p:txBody>
          <a:bodyPr/>
          <a:lstStyle/>
          <a:p>
            <a:r>
              <a:rPr lang="tr-TR" dirty="0" smtClean="0"/>
              <a:t>Stalin Yeni ve Geliştirilmiş Birliklerini Şehrin Etrafında Topladı. Sonrasında Hitlerin Kendi Çevreleme Taktiklerini kullandı. Sonunda 6. Ordu Teslim Ordu. Tam Hava Desteğiyle Batı’ya Doğru İlerlendi. Stalin İçin Büyük Bir Zaferdi Ama Hitler için Bir Felaketti. Hiçbir Şey Hitler için İyi Görünmüyordu. Amerika’nın Savaşa Dahil olmasıyla Müttefiklerin Alman şehirlerine Bombalama Şiddeti Artmıştı. Afrika’da İngilizler Alman Ve İtalyan Birliklerini Geri İttiler ve Mihverler Geri İtildiler Sonra İngilizler Tekrardan Geri İtildiler. Daha Sonra El </a:t>
            </a:r>
            <a:r>
              <a:rPr lang="tr-TR" dirty="0" err="1" smtClean="0"/>
              <a:t>Alamein’de</a:t>
            </a:r>
            <a:r>
              <a:rPr lang="tr-TR" dirty="0" smtClean="0"/>
              <a:t> Bir Savaş Amerika Ve İngiliz Birliklerinin Batıya Ulaşmasıyla Almanlar ve İtalyanlar </a:t>
            </a:r>
            <a:r>
              <a:rPr lang="tr-TR" dirty="0" err="1" smtClean="0"/>
              <a:t>Afrikanın</a:t>
            </a:r>
            <a:r>
              <a:rPr lang="tr-TR" dirty="0" smtClean="0"/>
              <a:t> Dışına Atıldı</a:t>
            </a:r>
          </a:p>
          <a:p>
            <a:r>
              <a:rPr lang="tr-TR" dirty="0" smtClean="0"/>
              <a:t>Japonya’nın Sürekli Zaferleri İse Tam Tersine Dönüyordu. </a:t>
            </a:r>
            <a:r>
              <a:rPr lang="tr-TR" dirty="0" err="1" smtClean="0"/>
              <a:t>Midvay</a:t>
            </a:r>
            <a:r>
              <a:rPr lang="tr-TR" dirty="0" smtClean="0"/>
              <a:t> Adasını Almaya Çalıştılar Ama Amerikan Filosu Saldırmaya Hazırdı. Japonya’nı Taşıyıcı Gemilerini Yok Ettiler ve Japonya’nın Deniz Gücü Toparlanamadı.</a:t>
            </a:r>
          </a:p>
          <a:p>
            <a:r>
              <a:rPr lang="tr-TR" dirty="0" smtClean="0"/>
              <a:t>Avrupa’da ise Müttefikler Sicilya’ya Ayak Bastılar. Ve Roma Üzerinde Bombardımanlar Baş Gösterdi.Ve İtalya Savaştan Çekildi. Hitler Birliklerini Çoktan Güneye Doğru Gönderdi. Müttefikler İtalya Üzerinden Almanlar İle Savaşmaya Devam Ettiler Almanlar Batıdan Amerika ve İngilizler, Doğudan Sovyetler </a:t>
            </a:r>
            <a:r>
              <a:rPr lang="tr-TR" dirty="0" err="1" smtClean="0"/>
              <a:t>Almanyayı</a:t>
            </a:r>
            <a:r>
              <a:rPr lang="tr-TR" dirty="0" smtClean="0"/>
              <a:t> Parçaladı ve İki Mihver Devleti Bitirildi. Umutsuz Japonlar savunmaya Devam Etti. </a:t>
            </a:r>
          </a:p>
          <a:p>
            <a:r>
              <a:rPr lang="tr-TR" dirty="0" smtClean="0"/>
              <a:t>6 Ağustos’ta  ilk Atom Bombası </a:t>
            </a:r>
            <a:r>
              <a:rPr lang="tr-TR" dirty="0" err="1" smtClean="0"/>
              <a:t>Hiroshima’ya</a:t>
            </a:r>
            <a:r>
              <a:rPr lang="tr-TR" dirty="0" smtClean="0"/>
              <a:t> Düştü. 9 Ağustosta </a:t>
            </a:r>
            <a:r>
              <a:rPr lang="tr-TR" dirty="0" err="1" smtClean="0"/>
              <a:t>Nagasaki’ye</a:t>
            </a:r>
            <a:r>
              <a:rPr lang="tr-TR" dirty="0" smtClean="0"/>
              <a:t> Düştü. Eylül’de İmparator Hirohito Japonya’nın Teslim olduğunu Bildirdi Ve II. Dünya Savaşını Müttefikler Kazandı</a:t>
            </a:r>
            <a:endParaRPr lang="tr-TR"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77334" y="609600"/>
            <a:ext cx="8596668" cy="870284"/>
          </a:xfrm>
        </p:spPr>
        <p:txBody>
          <a:bodyPr>
            <a:normAutofit/>
          </a:bodyPr>
          <a:lstStyle/>
          <a:p>
            <a:r>
              <a:rPr lang="tr-TR" sz="4800" b="1" dirty="0" smtClean="0"/>
              <a:t>II. Dünya Savaşının Nedenleri</a:t>
            </a:r>
            <a:endParaRPr lang="tr-TR" sz="4800" b="1" dirty="0"/>
          </a:p>
        </p:txBody>
      </p:sp>
      <p:sp>
        <p:nvSpPr>
          <p:cNvPr id="3" name="2 İçerik Yer Tutucusu"/>
          <p:cNvSpPr>
            <a:spLocks noGrp="1"/>
          </p:cNvSpPr>
          <p:nvPr>
            <p:ph idx="1"/>
          </p:nvPr>
        </p:nvSpPr>
        <p:spPr>
          <a:xfrm>
            <a:off x="677333" y="1660359"/>
            <a:ext cx="9874361" cy="4381004"/>
          </a:xfrm>
        </p:spPr>
        <p:txBody>
          <a:bodyPr/>
          <a:lstStyle/>
          <a:p>
            <a:r>
              <a:rPr lang="tr-TR" dirty="0" smtClean="0"/>
              <a:t>I. Dünya Savaşı Sonrasında Kurulan Cemiyet-i Akvam’ın Dünya Barışını Korumak Yerine Büyük Devletlerin İsteklerini Yerine getirmesi</a:t>
            </a:r>
          </a:p>
          <a:p>
            <a:r>
              <a:rPr lang="tr-TR" dirty="0" smtClean="0"/>
              <a:t>I. Dünya Savaşında Yenilen ve  Şatları Çok Ağır Olan </a:t>
            </a:r>
            <a:r>
              <a:rPr lang="tr-TR" dirty="0" err="1" smtClean="0"/>
              <a:t>Versay</a:t>
            </a:r>
            <a:r>
              <a:rPr lang="tr-TR" dirty="0" smtClean="0"/>
              <a:t> Anlaşmasını İmzalayan Almanya’nın Saldırgan Bir Tutum İzlemesi.</a:t>
            </a:r>
          </a:p>
          <a:p>
            <a:r>
              <a:rPr lang="tr-TR" dirty="0" smtClean="0"/>
              <a:t>I. Dünya Savaşında Galip Ayrılan Devletlerden Olmasına Rağmen Kandırılmış Hisseden İtalya’nın Habeşistan’a Saldırması</a:t>
            </a:r>
          </a:p>
          <a:p>
            <a:r>
              <a:rPr lang="tr-TR" dirty="0" smtClean="0"/>
              <a:t>IN Dünya Savaşında Galip Ayrılan Devletlerden Olmasına Rağmen Kandırılmış Hisseden Diğer Bir Devlet Olan Japonya’nın </a:t>
            </a:r>
            <a:r>
              <a:rPr lang="tr-TR" dirty="0" err="1" smtClean="0"/>
              <a:t>Mançurya’ya</a:t>
            </a:r>
            <a:r>
              <a:rPr lang="tr-TR" dirty="0" smtClean="0"/>
              <a:t> Saldırması</a:t>
            </a:r>
            <a:endParaRPr lang="tr-TR"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77334" y="609600"/>
            <a:ext cx="8596668" cy="978568"/>
          </a:xfrm>
        </p:spPr>
        <p:txBody>
          <a:bodyPr/>
          <a:lstStyle/>
          <a:p>
            <a:pPr algn="ctr"/>
            <a:r>
              <a:rPr lang="tr-TR" b="1" dirty="0" smtClean="0"/>
              <a:t>ALMANYA=ADOLF HİTLER</a:t>
            </a:r>
            <a:endParaRPr lang="tr-TR" b="1" dirty="0"/>
          </a:p>
        </p:txBody>
      </p:sp>
      <p:sp>
        <p:nvSpPr>
          <p:cNvPr id="3" name="2 İçerik Yer Tutucusu"/>
          <p:cNvSpPr>
            <a:spLocks noGrp="1"/>
          </p:cNvSpPr>
          <p:nvPr>
            <p:ph idx="1"/>
          </p:nvPr>
        </p:nvSpPr>
        <p:spPr>
          <a:xfrm>
            <a:off x="677334" y="1792705"/>
            <a:ext cx="10704540" cy="4248658"/>
          </a:xfrm>
        </p:spPr>
        <p:txBody>
          <a:bodyPr/>
          <a:lstStyle/>
          <a:p>
            <a:r>
              <a:rPr lang="tr-TR" dirty="0" smtClean="0"/>
              <a:t>Adolf Hitler Nazi Almanya’nın Başına Geçerek Kendi Etrafında Dönen </a:t>
            </a:r>
            <a:r>
              <a:rPr lang="tr-TR" dirty="0" err="1" smtClean="0"/>
              <a:t>Diktörlüğünü</a:t>
            </a:r>
            <a:r>
              <a:rPr lang="tr-TR" dirty="0" smtClean="0"/>
              <a:t> İlan Etti.</a:t>
            </a:r>
          </a:p>
          <a:p>
            <a:r>
              <a:rPr lang="tr-TR" dirty="0" err="1" smtClean="0"/>
              <a:t>Versay</a:t>
            </a:r>
            <a:r>
              <a:rPr lang="tr-TR" dirty="0" smtClean="0"/>
              <a:t> Anlaşmasından Nefret Eden Hitler Anlaşmayı </a:t>
            </a:r>
            <a:r>
              <a:rPr lang="tr-TR" dirty="0" err="1" smtClean="0"/>
              <a:t>Fesh</a:t>
            </a:r>
            <a:r>
              <a:rPr lang="tr-TR" dirty="0" smtClean="0"/>
              <a:t> Etmeye Hazırdı.</a:t>
            </a:r>
          </a:p>
          <a:p>
            <a:r>
              <a:rPr lang="tr-TR" dirty="0" smtClean="0"/>
              <a:t>İlk Hava Kuvvetlerini Kurdu, Mecburi Askerlik Getirdi ve Ordusunu Geliştirdi.</a:t>
            </a:r>
          </a:p>
          <a:p>
            <a:r>
              <a:rPr lang="tr-TR" dirty="0" smtClean="0"/>
              <a:t>En Saf Olan Alman Aryan Irkının Sayısını Artırdı Ama Bunun İçin Yaşam Alanına İhtiyacı Vardı.</a:t>
            </a:r>
          </a:p>
          <a:p>
            <a:r>
              <a:rPr lang="tr-TR" dirty="0" smtClean="0"/>
              <a:t>Almanya Komşularına Göz Dikmeye Başladı. 1938 Yılında Hitlerin Ordusu Avusturya’ya Girdi. Ve Avusturya’yı İşgal Etti. Çekoslovakya'da Etnik Almanların Yaşadığı </a:t>
            </a:r>
            <a:r>
              <a:rPr lang="tr-TR" dirty="0" err="1" smtClean="0"/>
              <a:t>Sudentlandt’ı</a:t>
            </a:r>
            <a:r>
              <a:rPr lang="tr-TR" dirty="0" smtClean="0"/>
              <a:t> istedi.</a:t>
            </a:r>
          </a:p>
          <a:p>
            <a:r>
              <a:rPr lang="tr-TR" dirty="0" smtClean="0"/>
              <a:t>Müttefikler Almanya İle Bir Toplantı Düzenlediler. Ama Bu Hitler’i Durdurmadı Ve </a:t>
            </a:r>
            <a:r>
              <a:rPr lang="tr-TR" dirty="0" err="1" smtClean="0"/>
              <a:t>Çekoslovakyayı</a:t>
            </a:r>
            <a:r>
              <a:rPr lang="tr-TR" dirty="0" smtClean="0"/>
              <a:t> da İşgal Etti.</a:t>
            </a:r>
          </a:p>
          <a:p>
            <a:endParaRPr lang="tr-TR"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77334" y="609600"/>
            <a:ext cx="8596668" cy="882316"/>
          </a:xfrm>
        </p:spPr>
        <p:txBody>
          <a:bodyPr/>
          <a:lstStyle/>
          <a:p>
            <a:pPr algn="ctr"/>
            <a:r>
              <a:rPr lang="tr-TR" b="1" dirty="0" smtClean="0"/>
              <a:t>İTALYA=BENİTO MUSOLONİ</a:t>
            </a:r>
            <a:endParaRPr lang="tr-TR" b="1" dirty="0"/>
          </a:p>
        </p:txBody>
      </p:sp>
      <p:sp>
        <p:nvSpPr>
          <p:cNvPr id="3" name="2 İçerik Yer Tutucusu"/>
          <p:cNvSpPr>
            <a:spLocks noGrp="1"/>
          </p:cNvSpPr>
          <p:nvPr>
            <p:ph idx="1"/>
          </p:nvPr>
        </p:nvSpPr>
        <p:spPr>
          <a:xfrm>
            <a:off x="677333" y="2160589"/>
            <a:ext cx="10163119" cy="3880773"/>
          </a:xfrm>
        </p:spPr>
        <p:txBody>
          <a:bodyPr/>
          <a:lstStyle/>
          <a:p>
            <a:r>
              <a:rPr lang="tr-TR" dirty="0" err="1" smtClean="0"/>
              <a:t>Musoloni’de</a:t>
            </a:r>
            <a:r>
              <a:rPr lang="tr-TR" dirty="0" smtClean="0"/>
              <a:t> Düşünerek </a:t>
            </a:r>
            <a:r>
              <a:rPr lang="tr-TR" dirty="0" err="1" smtClean="0"/>
              <a:t>Kolonize</a:t>
            </a:r>
            <a:r>
              <a:rPr lang="tr-TR" dirty="0" smtClean="0"/>
              <a:t> Edilmeyen (yani gelişmeyen) Yerlerden Olan Habeşistan’ı İşgal Etti. </a:t>
            </a:r>
          </a:p>
          <a:p>
            <a:r>
              <a:rPr lang="tr-TR" dirty="0" smtClean="0"/>
              <a:t>Sonrasında Adriyatik </a:t>
            </a:r>
            <a:r>
              <a:rPr lang="tr-TR" dirty="0" err="1" smtClean="0"/>
              <a:t>Denizini’de</a:t>
            </a:r>
            <a:r>
              <a:rPr lang="tr-TR" dirty="0" smtClean="0"/>
              <a:t> Kontrol Altına Almak İçin Arnavutluğu işgal etti</a:t>
            </a:r>
          </a:p>
          <a:p>
            <a:r>
              <a:rPr lang="tr-TR" smtClean="0"/>
              <a:t>İtalya İle Almanya Dostluğunu </a:t>
            </a:r>
            <a:r>
              <a:rPr lang="tr-TR" dirty="0" smtClean="0"/>
              <a:t>Resmiyete Döktüler.</a:t>
            </a:r>
            <a:endParaRPr lang="tr-TR"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b="1" dirty="0" smtClean="0"/>
              <a:t>JAPONYA=HİROHİTO</a:t>
            </a:r>
            <a:endParaRPr lang="tr-TR" b="1" dirty="0"/>
          </a:p>
        </p:txBody>
      </p:sp>
      <p:sp>
        <p:nvSpPr>
          <p:cNvPr id="3" name="2 İçerik Yer Tutucusu"/>
          <p:cNvSpPr>
            <a:spLocks noGrp="1"/>
          </p:cNvSpPr>
          <p:nvPr>
            <p:ph idx="1"/>
          </p:nvPr>
        </p:nvSpPr>
        <p:spPr>
          <a:xfrm>
            <a:off x="677334" y="1876927"/>
            <a:ext cx="8596668" cy="4164436"/>
          </a:xfrm>
        </p:spPr>
        <p:txBody>
          <a:bodyPr/>
          <a:lstStyle/>
          <a:p>
            <a:r>
              <a:rPr lang="tr-TR" dirty="0" err="1" smtClean="0"/>
              <a:t>Japoya</a:t>
            </a:r>
            <a:r>
              <a:rPr lang="tr-TR" dirty="0" smtClean="0"/>
              <a:t> Kore İle Savaşarak Kore’yi İşgal </a:t>
            </a:r>
            <a:r>
              <a:rPr lang="tr-TR" dirty="0" err="1" smtClean="0"/>
              <a:t>tti</a:t>
            </a:r>
            <a:r>
              <a:rPr lang="tr-TR" dirty="0" smtClean="0"/>
              <a:t>.</a:t>
            </a:r>
          </a:p>
          <a:p>
            <a:r>
              <a:rPr lang="tr-TR" dirty="0" smtClean="0"/>
              <a:t>Sonrasında Japonya Tarafından Kurgulandığı İddia Edilen Bir Olay </a:t>
            </a:r>
            <a:r>
              <a:rPr lang="tr-TR" dirty="0" err="1" smtClean="0"/>
              <a:t>Marko</a:t>
            </a:r>
            <a:r>
              <a:rPr lang="tr-TR" dirty="0" smtClean="0"/>
              <a:t> Polo Köprüsünde Meydana Geldi. </a:t>
            </a:r>
          </a:p>
          <a:p>
            <a:r>
              <a:rPr lang="tr-TR" dirty="0" smtClean="0"/>
              <a:t>Bir Bomba Japon Trenini Havaya Uçurdu. Çin İle Japonya Tekrardan Savaştılar.</a:t>
            </a:r>
          </a:p>
          <a:p>
            <a:r>
              <a:rPr lang="tr-TR" dirty="0" smtClean="0"/>
              <a:t>Ve Japonya Çin’in Bir Kısmını İşgal Etti.</a:t>
            </a:r>
          </a:p>
          <a:p>
            <a:r>
              <a:rPr lang="tr-TR" dirty="0" err="1" smtClean="0"/>
              <a:t>Beijing</a:t>
            </a:r>
            <a:r>
              <a:rPr lang="tr-TR" dirty="0" smtClean="0"/>
              <a:t> Ve </a:t>
            </a:r>
            <a:r>
              <a:rPr lang="tr-TR" dirty="0" err="1" smtClean="0"/>
              <a:t>Shanghai</a:t>
            </a:r>
            <a:r>
              <a:rPr lang="tr-TR" dirty="0" smtClean="0"/>
              <a:t> Üzerinden Geçerek Çin’in Başkenti Olan </a:t>
            </a:r>
            <a:r>
              <a:rPr lang="tr-TR" dirty="0" err="1" smtClean="0"/>
              <a:t>Nankin’ge</a:t>
            </a:r>
            <a:r>
              <a:rPr lang="tr-TR" dirty="0" smtClean="0"/>
              <a:t> Girdiler.</a:t>
            </a:r>
            <a:endParaRPr lang="tr-TR"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677334" y="1106905"/>
            <a:ext cx="9778108" cy="4934457"/>
          </a:xfrm>
        </p:spPr>
        <p:txBody>
          <a:bodyPr/>
          <a:lstStyle/>
          <a:p>
            <a:r>
              <a:rPr lang="tr-TR" dirty="0" smtClean="0"/>
              <a:t>Bu Arada Almanya SSCB(Sovyet Sosyalist Cumhuriyetler Birliği) İle Anlaşarak </a:t>
            </a:r>
            <a:r>
              <a:rPr lang="tr-TR" dirty="0" err="1" smtClean="0"/>
              <a:t>Polanya’nın</a:t>
            </a:r>
            <a:r>
              <a:rPr lang="tr-TR" dirty="0" smtClean="0"/>
              <a:t> 3/1’i Almanya’nın 3/2’si Rusya’nın Eline Geçti. Böylece İngiltere ve Fransa Hitler’e Savaş İlan Etti.</a:t>
            </a:r>
          </a:p>
          <a:p>
            <a:r>
              <a:rPr lang="tr-TR" dirty="0" smtClean="0"/>
              <a:t>İsveç Norveç Üzerinden Almanya’ya Demir Madeni İhracatı Yapıyordu. Müttefikler İsveç Ve Norveç’i Uyardı. Ama İsveç Ve Norveç Kabul Etmediler.</a:t>
            </a:r>
          </a:p>
          <a:p>
            <a:r>
              <a:rPr lang="tr-TR" dirty="0" smtClean="0"/>
              <a:t>Bu Sefer Sovyetler Birliği Finlandiya’ya Saldırdı. Müttefikler Finlandiya’ya Yardım Götürdüler. Ama Norveç Ve İsveç Müttefikleri Sınırlarına Sokmadılar. </a:t>
            </a:r>
          </a:p>
          <a:p>
            <a:r>
              <a:rPr lang="tr-TR" dirty="0" smtClean="0"/>
              <a:t>Durum Böyle Olunca Müttefikler Taşıma Gemilerini Durdurmak İçin Norveç Etrafındaki Sulara Mayın Döşedi. Ve Bir Alman Tankerine Saldırdı.</a:t>
            </a:r>
          </a:p>
          <a:p>
            <a:r>
              <a:rPr lang="tr-TR" dirty="0" smtClean="0"/>
              <a:t>Ve Hitler Müttefiklerin Planını Anladı. Demir Madenlerini Korumak İçin Hızlıca Danimarka Ve Norveç’i İşgal Etti. Almanlar Havada Üstünlük Sağladılar Bunun Üzerine Müttefikler Geri Çekildiler. Bu Başarısızlığın Ardından İngiltere Başbakanı </a:t>
            </a:r>
            <a:r>
              <a:rPr lang="tr-TR" dirty="0" err="1" smtClean="0"/>
              <a:t>Chamberlain</a:t>
            </a:r>
            <a:r>
              <a:rPr lang="tr-TR" dirty="0" smtClean="0"/>
              <a:t> İstifa Etti.</a:t>
            </a:r>
          </a:p>
          <a:p>
            <a:r>
              <a:rPr lang="tr-TR" dirty="0" smtClean="0"/>
              <a:t>Koltuğunu Almanlar İle Farklı Bir Şekilde Başa Çıkmayı Planlayan Winston </a:t>
            </a:r>
            <a:r>
              <a:rPr lang="tr-TR" dirty="0" err="1" smtClean="0"/>
              <a:t>Churchill’a</a:t>
            </a:r>
            <a:r>
              <a:rPr lang="tr-TR" dirty="0" smtClean="0"/>
              <a:t> Bıraktı</a:t>
            </a:r>
          </a:p>
          <a:p>
            <a:endParaRPr lang="tr-TR"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677334" y="1576137"/>
            <a:ext cx="10283434" cy="4465226"/>
          </a:xfrm>
        </p:spPr>
        <p:txBody>
          <a:bodyPr/>
          <a:lstStyle/>
          <a:p>
            <a:r>
              <a:rPr lang="tr-TR" dirty="0" smtClean="0"/>
              <a:t>Almanların Savaş Stratejisi I. Dünya Savaşı İle Aynıydı. Fransa’yı yen Bunu Yaparken de Birleşik Krallığın Kapısını Çal. Sonra Sovyetlere Dön Ve Savaşı Kazan.</a:t>
            </a:r>
          </a:p>
          <a:p>
            <a:r>
              <a:rPr lang="tr-TR" dirty="0" smtClean="0"/>
              <a:t>Müttefikler Hitler’e Hazırlanması İçin Bolca Zaman Vermişlerdi. Şimdi Saldırmaya Hazırdı. Müttefikler Belçika’ya Asker Yerleştirmek İstediler. Ama Belçika Reddetti. Kimseyi Şaşırtmayan Bir Saldırı Gerçekleşti. Almanlar Belçika’nın İçinden Geçmeye Karar Verdi. Görünen O Ki </a:t>
            </a:r>
          </a:p>
          <a:p>
            <a:r>
              <a:rPr lang="tr-TR" dirty="0" smtClean="0"/>
              <a:t>WW1 (</a:t>
            </a:r>
            <a:r>
              <a:rPr lang="tr-TR" dirty="0" err="1" smtClean="0"/>
              <a:t>World</a:t>
            </a:r>
            <a:r>
              <a:rPr lang="tr-TR" dirty="0" smtClean="0"/>
              <a:t> </a:t>
            </a:r>
            <a:r>
              <a:rPr lang="tr-TR" dirty="0" err="1" smtClean="0"/>
              <a:t>War</a:t>
            </a:r>
            <a:r>
              <a:rPr lang="tr-TR" dirty="0" smtClean="0"/>
              <a:t> </a:t>
            </a:r>
            <a:r>
              <a:rPr lang="tr-TR" dirty="0" err="1" smtClean="0"/>
              <a:t>One</a:t>
            </a:r>
            <a:r>
              <a:rPr lang="tr-TR" dirty="0" smtClean="0"/>
              <a:t>)’</a:t>
            </a:r>
            <a:r>
              <a:rPr lang="tr-TR" dirty="0" err="1" smtClean="0"/>
              <a:t>nın</a:t>
            </a:r>
            <a:r>
              <a:rPr lang="tr-TR" dirty="0" smtClean="0"/>
              <a:t> Tekrar’ı Geliyordu. Ama Hitlerin Gizli Bir Silahı Vardı, Yıldırım Harekatı. Almanlar Geliştiği Gibi Batıya 100’lerce Mülteci Yolladılar. Bu Müttefikleri Yavaşlattı.</a:t>
            </a:r>
          </a:p>
          <a:p>
            <a:r>
              <a:rPr lang="tr-TR" dirty="0" smtClean="0"/>
              <a:t>Sonrasında Fransa’nın Savunmasız Bıraktığı Ağaçlar Ve Tepelerle Dolu Olan </a:t>
            </a:r>
            <a:r>
              <a:rPr lang="tr-TR" dirty="0" err="1" smtClean="0"/>
              <a:t>Ardenes’e</a:t>
            </a:r>
            <a:r>
              <a:rPr lang="tr-TR" dirty="0" smtClean="0"/>
              <a:t> Yöneldiler. Müttefikler Burayı Doğal Olarak Geçilmez Bir Yer Olarak Düşündüler. Fakat Almanlar Ellerindeki Her Şeyle Geçmeye </a:t>
            </a:r>
            <a:r>
              <a:rPr lang="tr-TR" dirty="0" err="1" smtClean="0"/>
              <a:t>Çalışıcaklardı</a:t>
            </a:r>
            <a:r>
              <a:rPr lang="tr-TR" dirty="0" smtClean="0"/>
              <a:t> 50.000 Kişilik Bir Kuvvet Yolladılar. Ve Müttefikleri Çevrelediler. Müttefikler Tuzağa Düşmüşlerdi. Fransızlar Bitik Düştüler. Ama </a:t>
            </a:r>
            <a:r>
              <a:rPr lang="tr-TR" dirty="0" err="1" smtClean="0"/>
              <a:t>Dunkirk’de</a:t>
            </a:r>
            <a:r>
              <a:rPr lang="tr-TR" dirty="0" smtClean="0"/>
              <a:t> Umutsuz Bir Son Dakika Kaçışı Ayarlandı. İngiliz Sivil Gemilerle Genç Adamları Evine Götürmek İçin Tehlikeli Bir Yolculuk Yaptılar. Almanlar Coşarak İlerledi Paris’i Aldılar Ve Fransa Düştü</a:t>
            </a:r>
            <a:endParaRPr lang="tr-TR"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677333" y="1311443"/>
            <a:ext cx="10102961" cy="4729920"/>
          </a:xfrm>
        </p:spPr>
        <p:txBody>
          <a:bodyPr/>
          <a:lstStyle/>
          <a:p>
            <a:r>
              <a:rPr lang="tr-TR" dirty="0" smtClean="0"/>
              <a:t>Hitler Fransa Düşünce İngiltere’nin de </a:t>
            </a:r>
            <a:r>
              <a:rPr lang="tr-TR" dirty="0" err="1" smtClean="0"/>
              <a:t>Düşüceğini</a:t>
            </a:r>
            <a:r>
              <a:rPr lang="tr-TR" dirty="0" smtClean="0"/>
              <a:t> Sandı. Ama Birleşik Krallık Düşmedi. Ama Şu Anda Birleşik Krallık Tamamen Yalnızdı. Hitler İse Bunu Sert Bir Şekilde Vurguladı.</a:t>
            </a:r>
          </a:p>
          <a:p>
            <a:r>
              <a:rPr lang="tr-TR" dirty="0" smtClean="0"/>
              <a:t>İtalya Fransa Düşmeden Hemen Önce Müttefiklere Savaş İlan Etti. Sonrasında Hitler Tüm Fransa’yı İşgal Etmek Yerine Sahil Bölgelerini İşgal Etti.Ve Fransa’nın Varlığına  Bir Alman Kukla Devleti Olarak Devam Etmesine İzin Verdi.</a:t>
            </a:r>
          </a:p>
          <a:p>
            <a:r>
              <a:rPr lang="tr-TR" dirty="0" smtClean="0"/>
              <a:t>Böylece Birleşik Krallığın Eski Dostu Taraf Değiştirmiş Gibi Oldu. Hitler Birleşik Krallığın Saldırmayacağını Umdu. Onun </a:t>
            </a:r>
            <a:r>
              <a:rPr lang="tr-TR" dirty="0" err="1" smtClean="0"/>
              <a:t>Afrikadaki</a:t>
            </a:r>
            <a:r>
              <a:rPr lang="tr-TR" dirty="0" smtClean="0"/>
              <a:t> Her Kolonisi veya Deniz Üssü Hitler’e bir Tane Daha Fazla Savunma Çizgisi Sunuyordu. </a:t>
            </a:r>
          </a:p>
          <a:p>
            <a:r>
              <a:rPr lang="tr-TR" dirty="0" smtClean="0"/>
              <a:t>Fakat Birleşik Krallık Bunu </a:t>
            </a:r>
            <a:r>
              <a:rPr lang="tr-TR" dirty="0" err="1" smtClean="0"/>
              <a:t>Cezyir’in</a:t>
            </a:r>
            <a:r>
              <a:rPr lang="tr-TR" dirty="0" smtClean="0"/>
              <a:t> Deniz Üssüne Gidip Cevaplamayı Başardı. Ve Birçok Gemiyi Kullanılmaz Hale Getirdi. Hitler Sonra Birleşik Krallığın İşgali İçin Planlar Yapmaya Başladı. Alman Birliklerini Britanya Topraklarına Göndermeden Önce Deniz Üstünlüğü Sağlamalıydı. Alman Bombaları Dalgalar Halinde Geldi. Ama Geri Çevrildi.</a:t>
            </a:r>
          </a:p>
          <a:p>
            <a:r>
              <a:rPr lang="tr-TR" dirty="0" smtClean="0"/>
              <a:t>Sonrasında Winston Churchill Berlin Üzerinde Küçük Bir Bombardıman Yapılmasını İstedi. Çok Hasar Vermedi Ama Hitler Çok Sinirlendi. </a:t>
            </a:r>
          </a:p>
          <a:p>
            <a:endParaRPr lang="tr-TR"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677333" y="1275347"/>
            <a:ext cx="10668445" cy="4766015"/>
          </a:xfrm>
        </p:spPr>
        <p:txBody>
          <a:bodyPr/>
          <a:lstStyle/>
          <a:p>
            <a:r>
              <a:rPr lang="tr-TR" dirty="0" smtClean="0"/>
              <a:t>Sonra Hitler Acilen Londra Üzerinde Sivil Hedeflerin Vurulmasını İstedi. Çocuklar Ailelerinden Uzakta Saldırılardan Korunması için Kırsal </a:t>
            </a:r>
            <a:r>
              <a:rPr lang="tr-TR" dirty="0" err="1" smtClean="0"/>
              <a:t>Alnlara</a:t>
            </a:r>
            <a:r>
              <a:rPr lang="tr-TR" dirty="0" smtClean="0"/>
              <a:t> Yollandı. Sığınaklara Gitmek Bir Aktiviteye Dönüştü. Fakat İngiliz Morali Sağlamdı.</a:t>
            </a:r>
          </a:p>
          <a:p>
            <a:r>
              <a:rPr lang="tr-TR" dirty="0" smtClean="0"/>
              <a:t>Sonunda Alman Hava Kuvvetleri Londra Üzerinde Genel Saldırı Başladı. Fakat Bu Saldırılar Başarıyla Püskürttü. Birçok Alman Uçağı Düşürüldü. Ve Hava Üstünlüğü İngilizlerde Kaldı.</a:t>
            </a:r>
          </a:p>
          <a:p>
            <a:r>
              <a:rPr lang="tr-TR" dirty="0" smtClean="0"/>
              <a:t>Hitlerin Planı Ertelendi. Fakat İngiliz Şehirleri Bazen Bombalandı. Britanya Yalnız Denince Bu Tamamen Doğru Değil. Bir Çok </a:t>
            </a:r>
            <a:r>
              <a:rPr lang="tr-TR" dirty="0" err="1" smtClean="0"/>
              <a:t>Anglof</a:t>
            </a:r>
            <a:r>
              <a:rPr lang="tr-TR" dirty="0" smtClean="0"/>
              <a:t> Ordusu Ve </a:t>
            </a:r>
            <a:r>
              <a:rPr lang="tr-TR" dirty="0" err="1" smtClean="0"/>
              <a:t>Diğet</a:t>
            </a:r>
            <a:r>
              <a:rPr lang="tr-TR" dirty="0" smtClean="0"/>
              <a:t> İttifak Kolonileri </a:t>
            </a:r>
            <a:r>
              <a:rPr lang="tr-TR" dirty="0" err="1" smtClean="0"/>
              <a:t>Britanyanın</a:t>
            </a:r>
            <a:r>
              <a:rPr lang="tr-TR" dirty="0" smtClean="0"/>
              <a:t> Savunması İçin Savaşa Katıldı.(Yani Britanya Sömürgeleri) Bu Tüm Savaş Boyunca Kilit Bir Rol </a:t>
            </a:r>
            <a:r>
              <a:rPr lang="tr-TR" dirty="0" err="1" smtClean="0"/>
              <a:t>Oynıcak</a:t>
            </a:r>
            <a:r>
              <a:rPr lang="tr-TR" dirty="0" smtClean="0"/>
              <a:t>, Özellikle İtalyan Ve Afrika Seferinde. </a:t>
            </a:r>
          </a:p>
          <a:p>
            <a:r>
              <a:rPr lang="tr-TR" dirty="0" smtClean="0"/>
              <a:t>Mihver Tarafında </a:t>
            </a:r>
            <a:r>
              <a:rPr lang="tr-TR" dirty="0" smtClean="0">
                <a:solidFill>
                  <a:schemeClr val="accent5"/>
                </a:solidFill>
              </a:rPr>
              <a:t>Almanya İtalya ve Japonya</a:t>
            </a:r>
            <a:r>
              <a:rPr lang="tr-TR" dirty="0" smtClean="0">
                <a:solidFill>
                  <a:schemeClr val="tx1"/>
                </a:solidFill>
              </a:rPr>
              <a:t> Üçlü Savunma Paktını İmzaladı. </a:t>
            </a:r>
            <a:r>
              <a:rPr lang="tr-TR" dirty="0" err="1" smtClean="0">
                <a:solidFill>
                  <a:schemeClr val="tx1"/>
                </a:solidFill>
              </a:rPr>
              <a:t>Birbirlerininin</a:t>
            </a:r>
            <a:r>
              <a:rPr lang="tr-TR" dirty="0" smtClean="0">
                <a:solidFill>
                  <a:schemeClr val="tx1"/>
                </a:solidFill>
              </a:rPr>
              <a:t> Askeri Sınırlarını Daha Yakın Hale Getiriyordu. Sovyetlerin Finlandiya’ya Karşı Savaşı Basit Bir Zaferdi. Sonunda Finlandiya’yı Barışa Zorladı.</a:t>
            </a:r>
          </a:p>
          <a:p>
            <a:r>
              <a:rPr lang="tr-TR" dirty="0" smtClean="0">
                <a:solidFill>
                  <a:schemeClr val="tx1"/>
                </a:solidFill>
              </a:rPr>
              <a:t>Sonra Diğer Küçük Ülkeleri Ele </a:t>
            </a:r>
            <a:r>
              <a:rPr lang="tr-TR" dirty="0" err="1" smtClean="0">
                <a:solidFill>
                  <a:schemeClr val="tx1"/>
                </a:solidFill>
              </a:rPr>
              <a:t>Geçirdiklei</a:t>
            </a:r>
            <a:r>
              <a:rPr lang="tr-TR" dirty="0" smtClean="0">
                <a:solidFill>
                  <a:schemeClr val="tx1"/>
                </a:solidFill>
              </a:rPr>
              <a:t> Onurlu Seferlerine Devam Ettiler. Ayrıca Kuzey Romanya’nın Bir Kısmını.</a:t>
            </a:r>
          </a:p>
          <a:p>
            <a:endParaRPr lang="tr-TR" dirty="0">
              <a:solidFill>
                <a:schemeClr val="accent5"/>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f89119559">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 xmlns:thm15="http://schemas.microsoft.com/office/thememl/2012/main" name="Office_36807313_TF89119559.potx" id="{E3133F4C-EF78-4C94-AF90-713C072364F6}" vid="{ED6E8070-C0E8-4D9F-9976-8338D0CABE90}"/>
    </a:ext>
  </a:extLst>
</a:theme>
</file>

<file path=ppt/theme/theme2.xml><?xml version="1.0" encoding="utf-8"?>
<a:theme xmlns:a="http://schemas.openxmlformats.org/drawingml/2006/main" name="Ofis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is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9677210f24a1be23c92c90fd886aa0aa">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60e05723c5c1908df1a1a4ebf11d344e"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Props1.xml><?xml version="1.0" encoding="utf-8"?>
<ds:datastoreItem xmlns:ds="http://schemas.openxmlformats.org/officeDocument/2006/customXml" ds:itemID="{9AEF1282-A6E9-4912-8AB9-8ED69BF7097D}">
  <ds:schemaRefs>
    <ds:schemaRef ds:uri="http://schemas.microsoft.com/sharepoint/v3/contenttype/forms"/>
  </ds:schemaRefs>
</ds:datastoreItem>
</file>

<file path=customXml/itemProps2.xml><?xml version="1.0" encoding="utf-8"?>
<ds:datastoreItem xmlns:ds="http://schemas.openxmlformats.org/officeDocument/2006/customXml" ds:itemID="{83E04B51-1D33-4F14-BBD7-79D7D27E2EE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C24F515-356D-4532-BE08-F6D7771916F0}">
  <ds:schemaRefs>
    <ds:schemaRef ds:uri="http://schemas.microsoft.com/office/2006/metadata/properties"/>
    <ds:schemaRef ds:uri="http://schemas.microsoft.com/office/infopath/2007/PartnerControls"/>
    <ds:schemaRef ds:uri="71af3243-3dd4-4a8d-8c0d-dd76da1f02a5"/>
  </ds:schemaRefs>
</ds:datastoreItem>
</file>

<file path=docProps/app.xml><?xml version="1.0" encoding="utf-8"?>
<Properties xmlns="http://schemas.openxmlformats.org/officeDocument/2006/extended-properties" xmlns:vt="http://schemas.openxmlformats.org/officeDocument/2006/docPropsVTypes">
  <Template>tf89119559</Template>
  <TotalTime>0</TotalTime>
  <Words>2070</Words>
  <PresentationFormat>Özel</PresentationFormat>
  <Paragraphs>68</Paragraphs>
  <Slides>15</Slides>
  <Notes>1</Notes>
  <HiddenSlides>0</HiddenSlides>
  <MMClips>0</MMClips>
  <ScaleCrop>false</ScaleCrop>
  <HeadingPairs>
    <vt:vector size="4" baseType="variant">
      <vt:variant>
        <vt:lpstr>Tema</vt:lpstr>
      </vt:variant>
      <vt:variant>
        <vt:i4>1</vt:i4>
      </vt:variant>
      <vt:variant>
        <vt:lpstr>Slayt Başlıkları</vt:lpstr>
      </vt:variant>
      <vt:variant>
        <vt:i4>15</vt:i4>
      </vt:variant>
    </vt:vector>
  </HeadingPairs>
  <TitlesOfParts>
    <vt:vector size="16" baseType="lpstr">
      <vt:lpstr>tf89119559</vt:lpstr>
      <vt:lpstr>II.Dünya Savaşı </vt:lpstr>
      <vt:lpstr>II. Dünya Savaşının Nedenleri</vt:lpstr>
      <vt:lpstr>ALMANYA=ADOLF HİTLER</vt:lpstr>
      <vt:lpstr>İTALYA=BENİTO MUSOLONİ</vt:lpstr>
      <vt:lpstr>JAPONYA=HİROHİTO</vt:lpstr>
      <vt:lpstr>Slayt 6</vt:lpstr>
      <vt:lpstr>Slayt 7</vt:lpstr>
      <vt:lpstr>Slayt 8</vt:lpstr>
      <vt:lpstr>Slayt 9</vt:lpstr>
      <vt:lpstr>Slayt 10</vt:lpstr>
      <vt:lpstr>Slayt 11</vt:lpstr>
      <vt:lpstr>HİTLER’İN STALİN’E SALDIRISI ALMANLAR SOVYETLERE KARŞI</vt:lpstr>
      <vt:lpstr>Slayt 13</vt:lpstr>
      <vt:lpstr>Slayt 14</vt:lpstr>
      <vt:lpstr>Slayt 15</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cp:lastModifiedBy/>
  <dcterms:created xsi:type="dcterms:W3CDTF">2020-02-22T18:08:48Z</dcterms:created>
  <dcterms:modified xsi:type="dcterms:W3CDTF">2020-03-25T09:50:28Z</dcterms:modified>
  <cp:category>https://www.sorubak.com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