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1"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016" autoAdjust="0"/>
    <p:restoredTop sz="94660"/>
  </p:normalViewPr>
  <p:slideViewPr>
    <p:cSldViewPr snapToGrid="0">
      <p:cViewPr>
        <p:scale>
          <a:sx n="46" d="100"/>
          <a:sy n="46" d="100"/>
        </p:scale>
        <p:origin x="-1440" y="-56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xmlns="">
                    <a14:imgLayer r:embed="rId3">
                      <a14:imgEffect>
                        <a14:sharpenSoften amount="61000"/>
                      </a14:imgEffect>
                    </a14:imgLayer>
                  </a14:imgProps>
                </a:ext>
                <a:ext uri="{28A0092B-C50C-407E-A947-70E740481C1C}">
                  <a14:useLocalDpi xmlns:a14="http://schemas.microsoft.com/office/drawing/2010/main" xmlns=""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xmlns="">
                    <a14:imgLayer r:embed="rId3">
                      <a14:imgEffect>
                        <a14:sharpenSoften amount="61000"/>
                      </a14:imgEffect>
                    </a14:imgLayer>
                  </a14:imgProps>
                </a:ext>
                <a:ext uri="{28A0092B-C50C-407E-A947-70E740481C1C}">
                  <a14:useLocalDpi xmlns:a14="http://schemas.microsoft.com/office/drawing/2010/main" xmlns=""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xmlns="">
                    <a14:imgLayer r:embed="rId3">
                      <a14:imgEffect>
                        <a14:sharpenSoften amount="61000"/>
                      </a14:imgEffect>
                    </a14:imgLayer>
                  </a14:imgProps>
                </a:ext>
                <a:ext uri="{28A0092B-C50C-407E-A947-70E740481C1C}">
                  <a14:useLocalDpi xmlns:a14="http://schemas.microsoft.com/office/drawing/2010/main" xmlns=""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xmlns="">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tr-TR"/>
              <a:t>Asıl başlık stilini düzenlemek için tıklayın</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E029E63F-1E37-4F0D-9CD3-C572D93A5BC0}" type="datetimeFigureOut">
              <a:rPr lang="tr-TR" smtClean="0"/>
              <a:pPr/>
              <a:t>16.10.2019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990E37C6-FACD-4308-9741-F36832DC9193}" type="slidenum">
              <a:rPr lang="tr-TR" smtClean="0"/>
              <a:pPr/>
              <a:t>‹#›</a:t>
            </a:fld>
            <a:endParaRPr lang="tr-TR"/>
          </a:p>
        </p:txBody>
      </p:sp>
    </p:spTree>
    <p:extLst>
      <p:ext uri="{BB962C8B-B14F-4D97-AF65-F5344CB8AC3E}">
        <p14:creationId xmlns:p14="http://schemas.microsoft.com/office/powerpoint/2010/main" xmlns="" val="32142348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E029E63F-1E37-4F0D-9CD3-C572D93A5BC0}" type="datetimeFigureOut">
              <a:rPr lang="tr-TR" smtClean="0"/>
              <a:pPr/>
              <a:t>16.10.2019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90E37C6-FACD-4308-9741-F36832DC9193}" type="slidenum">
              <a:rPr lang="tr-TR" smtClean="0"/>
              <a:pPr/>
              <a:t>‹#›</a:t>
            </a:fld>
            <a:endParaRPr lang="tr-TR"/>
          </a:p>
        </p:txBody>
      </p:sp>
    </p:spTree>
    <p:extLst>
      <p:ext uri="{BB962C8B-B14F-4D97-AF65-F5344CB8AC3E}">
        <p14:creationId xmlns:p14="http://schemas.microsoft.com/office/powerpoint/2010/main" xmlns="" val="1107626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E029E63F-1E37-4F0D-9CD3-C572D93A5BC0}" type="datetimeFigureOut">
              <a:rPr lang="tr-TR" smtClean="0"/>
              <a:pPr/>
              <a:t>16.10.2019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90E37C6-FACD-4308-9741-F36832DC9193}" type="slidenum">
              <a:rPr lang="tr-TR" smtClean="0"/>
              <a:pPr/>
              <a:t>‹#›</a:t>
            </a:fld>
            <a:endParaRPr lang="tr-TR"/>
          </a:p>
        </p:txBody>
      </p:sp>
    </p:spTree>
    <p:extLst>
      <p:ext uri="{BB962C8B-B14F-4D97-AF65-F5344CB8AC3E}">
        <p14:creationId xmlns:p14="http://schemas.microsoft.com/office/powerpoint/2010/main" xmlns="" val="1610774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E029E63F-1E37-4F0D-9CD3-C572D93A5BC0}" type="datetimeFigureOut">
              <a:rPr lang="tr-TR" smtClean="0"/>
              <a:pPr/>
              <a:t>16.10.2019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90E37C6-FACD-4308-9741-F36832DC9193}" type="slidenum">
              <a:rPr lang="tr-TR" smtClean="0"/>
              <a:pPr/>
              <a:t>‹#›</a:t>
            </a:fld>
            <a:endParaRPr lang="tr-TR"/>
          </a:p>
        </p:txBody>
      </p:sp>
    </p:spTree>
    <p:extLst>
      <p:ext uri="{BB962C8B-B14F-4D97-AF65-F5344CB8AC3E}">
        <p14:creationId xmlns:p14="http://schemas.microsoft.com/office/powerpoint/2010/main" xmlns="" val="32609123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 Bilgisi">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xmlns="">
                    <a14:imgLayer r:embed="rId3">
                      <a14:imgEffect>
                        <a14:sharpenSoften amount="61000"/>
                      </a14:imgEffect>
                    </a14:imgLayer>
                  </a14:imgProps>
                </a:ext>
                <a:ext uri="{28A0092B-C50C-407E-A947-70E740481C1C}">
                  <a14:useLocalDpi xmlns:a14="http://schemas.microsoft.com/office/drawing/2010/main" xmlns=""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tr-TR"/>
              <a:t>Asıl başlık stilini düzenlemek için tıklayın</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a:xfrm>
            <a:off x="8593667" y="6272784"/>
            <a:ext cx="2644309" cy="365125"/>
          </a:xfrm>
        </p:spPr>
        <p:txBody>
          <a:bodyPr/>
          <a:lstStyle/>
          <a:p>
            <a:fld id="{E029E63F-1E37-4F0D-9CD3-C572D93A5BC0}" type="datetimeFigureOut">
              <a:rPr lang="tr-TR" smtClean="0"/>
              <a:pPr/>
              <a:t>16.10.2019</a:t>
            </a:fld>
            <a:endParaRPr lang="tr-TR"/>
          </a:p>
        </p:txBody>
      </p:sp>
      <p:sp>
        <p:nvSpPr>
          <p:cNvPr id="5" name="Footer Placeholder 4"/>
          <p:cNvSpPr>
            <a:spLocks noGrp="1"/>
          </p:cNvSpPr>
          <p:nvPr>
            <p:ph type="ftr" sz="quarter" idx="11"/>
          </p:nvPr>
        </p:nvSpPr>
        <p:spPr>
          <a:xfrm>
            <a:off x="2182708" y="6272784"/>
            <a:ext cx="6327648" cy="365125"/>
          </a:xfrm>
        </p:spPr>
        <p:txBody>
          <a:bodyPr/>
          <a:lstStyle/>
          <a:p>
            <a:endParaRPr lang="tr-TR"/>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xmlns="">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990E37C6-FACD-4308-9741-F36832DC9193}" type="slidenum">
              <a:rPr lang="tr-TR" smtClean="0"/>
              <a:pPr/>
              <a:t>‹#›</a:t>
            </a:fld>
            <a:endParaRPr lang="tr-TR"/>
          </a:p>
        </p:txBody>
      </p:sp>
    </p:spTree>
    <p:extLst>
      <p:ext uri="{BB962C8B-B14F-4D97-AF65-F5344CB8AC3E}">
        <p14:creationId xmlns:p14="http://schemas.microsoft.com/office/powerpoint/2010/main" xmlns="" val="2669596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E029E63F-1E37-4F0D-9CD3-C572D93A5BC0}" type="datetimeFigureOut">
              <a:rPr lang="tr-TR" smtClean="0"/>
              <a:pPr/>
              <a:t>16.10.2019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90E37C6-FACD-4308-9741-F36832DC9193}" type="slidenum">
              <a:rPr lang="tr-TR" smtClean="0"/>
              <a:pPr/>
              <a:t>‹#›</a:t>
            </a:fld>
            <a:endParaRPr lang="tr-TR"/>
          </a:p>
        </p:txBody>
      </p:sp>
    </p:spTree>
    <p:extLst>
      <p:ext uri="{BB962C8B-B14F-4D97-AF65-F5344CB8AC3E}">
        <p14:creationId xmlns:p14="http://schemas.microsoft.com/office/powerpoint/2010/main" xmlns="" val="1917105924"/>
      </p:ext>
    </p:extLst>
  </p:cSld>
  <p:clrMapOvr>
    <a:masterClrMapping/>
  </p:clrMapOvr>
  <p:extLst>
    <p:ext uri="{DCECCB84-F9BA-43D5-87BE-67443E8EF086}">
      <p15:sldGuideLst xmlns=""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a:t>Asıl başlık stilini düzenlemek için tıklayın</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E029E63F-1E37-4F0D-9CD3-C572D93A5BC0}" type="datetimeFigureOut">
              <a:rPr lang="tr-TR" smtClean="0"/>
              <a:pPr/>
              <a:t>16.10.2019</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990E37C6-FACD-4308-9741-F36832DC9193}" type="slidenum">
              <a:rPr lang="tr-TR" smtClean="0"/>
              <a:pPr/>
              <a:t>‹#›</a:t>
            </a:fld>
            <a:endParaRPr lang="tr-TR"/>
          </a:p>
        </p:txBody>
      </p:sp>
    </p:spTree>
    <p:extLst>
      <p:ext uri="{BB962C8B-B14F-4D97-AF65-F5344CB8AC3E}">
        <p14:creationId xmlns:p14="http://schemas.microsoft.com/office/powerpoint/2010/main" xmlns="" val="2201315102"/>
      </p:ext>
    </p:extLst>
  </p:cSld>
  <p:clrMapOvr>
    <a:masterClrMapping/>
  </p:clrMapOvr>
  <p:extLst>
    <p:ext uri="{DCECCB84-F9BA-43D5-87BE-67443E8EF086}">
      <p15:sldGuideLst xmlns=""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E029E63F-1E37-4F0D-9CD3-C572D93A5BC0}" type="datetimeFigureOut">
              <a:rPr lang="tr-TR" smtClean="0"/>
              <a:pPr/>
              <a:t>16.10.2019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990E37C6-FACD-4308-9741-F36832DC9193}" type="slidenum">
              <a:rPr lang="tr-TR" smtClean="0"/>
              <a:pPr/>
              <a:t>‹#›</a:t>
            </a:fld>
            <a:endParaRPr lang="tr-TR"/>
          </a:p>
        </p:txBody>
      </p:sp>
    </p:spTree>
    <p:extLst>
      <p:ext uri="{BB962C8B-B14F-4D97-AF65-F5344CB8AC3E}">
        <p14:creationId xmlns:p14="http://schemas.microsoft.com/office/powerpoint/2010/main" xmlns="" val="1083127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29E63F-1E37-4F0D-9CD3-C572D93A5BC0}" type="datetimeFigureOut">
              <a:rPr lang="tr-TR" smtClean="0"/>
              <a:pPr/>
              <a:t>16.10.2019</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990E37C6-FACD-4308-9741-F36832DC9193}" type="slidenum">
              <a:rPr lang="tr-TR" smtClean="0"/>
              <a:pPr/>
              <a:t>‹#›</a:t>
            </a:fld>
            <a:endParaRPr lang="tr-TR"/>
          </a:p>
        </p:txBody>
      </p:sp>
    </p:spTree>
    <p:extLst>
      <p:ext uri="{BB962C8B-B14F-4D97-AF65-F5344CB8AC3E}">
        <p14:creationId xmlns:p14="http://schemas.microsoft.com/office/powerpoint/2010/main" xmlns="" val="20642052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xmlns="">
                    <a14:imgLayer r:embed="rId3">
                      <a14:imgEffect>
                        <a14:sharpenSoften amount="61000"/>
                      </a14:imgEffect>
                    </a14:imgLayer>
                  </a14:imgProps>
                </a:ext>
                <a:ext uri="{28A0092B-C50C-407E-A947-70E740481C1C}">
                  <a14:useLocalDpi xmlns:a14="http://schemas.microsoft.com/office/drawing/2010/main" xmlns=""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tr-TR"/>
              <a:t>Asıl başlık stilini düzenlemek için tıklayın</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E029E63F-1E37-4F0D-9CD3-C572D93A5BC0}" type="datetimeFigureOut">
              <a:rPr lang="tr-TR" smtClean="0"/>
              <a:pPr/>
              <a:t>16.10.2019</a:t>
            </a:fld>
            <a:endParaRPr lang="tr-TR"/>
          </a:p>
        </p:txBody>
      </p:sp>
      <p:sp>
        <p:nvSpPr>
          <p:cNvPr id="6" name="Footer Placeholder 5"/>
          <p:cNvSpPr>
            <a:spLocks noGrp="1"/>
          </p:cNvSpPr>
          <p:nvPr>
            <p:ph type="ftr" sz="quarter" idx="11"/>
          </p:nvPr>
        </p:nvSpPr>
        <p:spPr/>
        <p:txBody>
          <a:bodyPr/>
          <a:lstStyle/>
          <a:p>
            <a:endParaRPr lang="tr-TR"/>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xmlns="">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990E37C6-FACD-4308-9741-F36832DC9193}" type="slidenum">
              <a:rPr lang="tr-TR" smtClean="0"/>
              <a:pPr/>
              <a:t>‹#›</a:t>
            </a:fld>
            <a:endParaRPr lang="tr-TR"/>
          </a:p>
        </p:txBody>
      </p:sp>
    </p:spTree>
    <p:extLst>
      <p:ext uri="{BB962C8B-B14F-4D97-AF65-F5344CB8AC3E}">
        <p14:creationId xmlns:p14="http://schemas.microsoft.com/office/powerpoint/2010/main" xmlns="" val="826842527"/>
      </p:ext>
    </p:extLst>
  </p:cSld>
  <p:clrMapOvr>
    <a:masterClrMapping/>
  </p:clrMapOvr>
  <p:extLst>
    <p:ext uri="{DCECCB84-F9BA-43D5-87BE-67443E8EF086}">
      <p15:sldGuideLst xmlns=""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xmlns="">
                    <a14:imgLayer r:embed="rId3">
                      <a14:imgEffect>
                        <a14:sharpenSoften amount="61000"/>
                      </a14:imgEffect>
                    </a14:imgLayer>
                  </a14:imgProps>
                </a:ext>
                <a:ext uri="{28A0092B-C50C-407E-A947-70E740481C1C}">
                  <a14:useLocalDpi xmlns:a14="http://schemas.microsoft.com/office/drawing/2010/main" xmlns=""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fld id="{E029E63F-1E37-4F0D-9CD3-C572D93A5BC0}" type="datetimeFigureOut">
              <a:rPr lang="tr-TR" smtClean="0"/>
              <a:pPr/>
              <a:t>16.10.2019</a:t>
            </a:fld>
            <a:endParaRPr lang="tr-TR"/>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xmlns="">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990E37C6-FACD-4308-9741-F36832DC9193}" type="slidenum">
              <a:rPr lang="tr-TR" smtClean="0"/>
              <a:pPr/>
              <a:t>‹#›</a:t>
            </a:fld>
            <a:endParaRPr lang="tr-TR"/>
          </a:p>
        </p:txBody>
      </p:sp>
    </p:spTree>
    <p:extLst>
      <p:ext uri="{BB962C8B-B14F-4D97-AF65-F5344CB8AC3E}">
        <p14:creationId xmlns:p14="http://schemas.microsoft.com/office/powerpoint/2010/main" xmlns="" val="31795353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E029E63F-1E37-4F0D-9CD3-C572D93A5BC0}" type="datetimeFigureOut">
              <a:rPr lang="tr-TR" smtClean="0"/>
              <a:pPr/>
              <a:t>16.10.2019</a:t>
            </a:fld>
            <a:endParaRPr lang="tr-TR"/>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tr-TR"/>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xmlns="">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990E37C6-FACD-4308-9741-F36832DC9193}" type="slidenum">
              <a:rPr lang="tr-TR" smtClean="0"/>
              <a:pPr/>
              <a:t>‹#›</a:t>
            </a:fld>
            <a:endParaRPr lang="tr-TR"/>
          </a:p>
        </p:txBody>
      </p:sp>
    </p:spTree>
    <p:extLst>
      <p:ext uri="{BB962C8B-B14F-4D97-AF65-F5344CB8AC3E}">
        <p14:creationId xmlns:p14="http://schemas.microsoft.com/office/powerpoint/2010/main" xmlns="" val="3095478495"/>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Lst>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xmlns=""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s://www.wikizeroo.org/index.php?q=aHR0cHM6Ly90ci53aWtpcGVkaWEub3JnL3dpa2kvU2l2YXNfS2F0bGlhbSVDNCVCMQ"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A195730A-8F54-4108-A93A-B25C77293927}"/>
              </a:ext>
            </a:extLst>
          </p:cNvPr>
          <p:cNvSpPr>
            <a:spLocks noGrp="1"/>
          </p:cNvSpPr>
          <p:nvPr>
            <p:ph type="ctrTitle"/>
          </p:nvPr>
        </p:nvSpPr>
        <p:spPr/>
        <p:txBody>
          <a:bodyPr/>
          <a:lstStyle/>
          <a:p>
            <a:r>
              <a:rPr lang="tr-TR" dirty="0"/>
              <a:t>Davut </a:t>
            </a:r>
            <a:r>
              <a:rPr lang="tr-TR" dirty="0" err="1"/>
              <a:t>sülari</a:t>
            </a:r>
            <a:endParaRPr lang="tr-TR" dirty="0"/>
          </a:p>
        </p:txBody>
      </p:sp>
      <p:sp>
        <p:nvSpPr>
          <p:cNvPr id="3" name="Alt Başlık 2">
            <a:extLst>
              <a:ext uri="{FF2B5EF4-FFF2-40B4-BE49-F238E27FC236}">
                <a16:creationId xmlns="" xmlns:a16="http://schemas.microsoft.com/office/drawing/2014/main" id="{A86A884E-7003-4497-8CEC-EBDF1ACC0A7D}"/>
              </a:ext>
            </a:extLst>
          </p:cNvPr>
          <p:cNvSpPr>
            <a:spLocks noGrp="1"/>
          </p:cNvSpPr>
          <p:nvPr>
            <p:ph type="subTitle" idx="1"/>
          </p:nvPr>
        </p:nvSpPr>
        <p:spPr/>
        <p:txBody>
          <a:bodyPr/>
          <a:lstStyle/>
          <a:p>
            <a:r>
              <a:rPr lang="tr-TR" dirty="0"/>
              <a:t>DAVUT AĞBABA’NIN HAYAT HİKAYESİ</a:t>
            </a:r>
          </a:p>
        </p:txBody>
      </p:sp>
    </p:spTree>
    <p:extLst>
      <p:ext uri="{BB962C8B-B14F-4D97-AF65-F5344CB8AC3E}">
        <p14:creationId xmlns:p14="http://schemas.microsoft.com/office/powerpoint/2010/main" xmlns="" val="37358934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17DF2256-E28F-46C1-9BC6-957052E1B877}"/>
              </a:ext>
            </a:extLst>
          </p:cNvPr>
          <p:cNvSpPr>
            <a:spLocks noGrp="1"/>
          </p:cNvSpPr>
          <p:nvPr>
            <p:ph type="title"/>
          </p:nvPr>
        </p:nvSpPr>
        <p:spPr/>
        <p:txBody>
          <a:bodyPr/>
          <a:lstStyle/>
          <a:p>
            <a:r>
              <a:rPr lang="tr-TR" dirty="0"/>
              <a:t>DAVUT SÜLARİ KİMDİR?</a:t>
            </a:r>
          </a:p>
        </p:txBody>
      </p:sp>
      <p:sp>
        <p:nvSpPr>
          <p:cNvPr id="3" name="İçerik Yer Tutucusu 2">
            <a:extLst>
              <a:ext uri="{FF2B5EF4-FFF2-40B4-BE49-F238E27FC236}">
                <a16:creationId xmlns="" xmlns:a16="http://schemas.microsoft.com/office/drawing/2014/main" id="{40FB1BB2-4D01-4AE4-8FF6-64A93B66FBB9}"/>
              </a:ext>
            </a:extLst>
          </p:cNvPr>
          <p:cNvSpPr>
            <a:spLocks noGrp="1"/>
          </p:cNvSpPr>
          <p:nvPr>
            <p:ph sz="half" idx="1"/>
          </p:nvPr>
        </p:nvSpPr>
        <p:spPr>
          <a:xfrm>
            <a:off x="1069848" y="2194560"/>
            <a:ext cx="5026152" cy="3977640"/>
          </a:xfrm>
        </p:spPr>
        <p:txBody>
          <a:bodyPr>
            <a:normAutofit fontScale="70000" lnSpcReduction="20000"/>
          </a:bodyPr>
          <a:lstStyle/>
          <a:p>
            <a:r>
              <a:rPr lang="tr-TR" b="1" dirty="0"/>
              <a:t>Davut </a:t>
            </a:r>
            <a:r>
              <a:rPr lang="tr-TR" b="1" dirty="0" err="1"/>
              <a:t>Sulari</a:t>
            </a:r>
            <a:r>
              <a:rPr lang="tr-TR" dirty="0"/>
              <a:t>, Türk halk müziği sanatçısı. Gerçek İsmi </a:t>
            </a:r>
            <a:r>
              <a:rPr lang="tr-TR" b="1" dirty="0"/>
              <a:t>Davut </a:t>
            </a:r>
            <a:r>
              <a:rPr lang="tr-TR" b="1" dirty="0" err="1"/>
              <a:t>Ağbaba</a:t>
            </a:r>
            <a:r>
              <a:rPr lang="tr-TR" dirty="0"/>
              <a:t> '</a:t>
            </a:r>
            <a:r>
              <a:rPr lang="tr-TR" dirty="0" err="1"/>
              <a:t>dır</a:t>
            </a:r>
            <a:r>
              <a:rPr lang="tr-TR" dirty="0"/>
              <a:t>.</a:t>
            </a:r>
          </a:p>
          <a:p>
            <a:r>
              <a:rPr lang="tr-TR" dirty="0"/>
              <a:t>Dedesinin yanında yetişti ve </a:t>
            </a:r>
            <a:r>
              <a:rPr lang="tr-TR" dirty="0" err="1"/>
              <a:t>Sulari</a:t>
            </a:r>
            <a:r>
              <a:rPr lang="tr-TR" dirty="0"/>
              <a:t> mahlasını kullandı. Dedesi </a:t>
            </a:r>
            <a:r>
              <a:rPr lang="tr-TR" dirty="0" err="1"/>
              <a:t>Kaltık</a:t>
            </a:r>
            <a:r>
              <a:rPr lang="tr-TR" dirty="0"/>
              <a:t> Mehmet Ağa tasavvuf şairiydi. Saz çalma, şiir söyleme ve türkü yakma zevkini dedesinden aldı. Âşıklar bayramının Konya'da yapılmasında emeği geçmişti. Türkü, atışma, güzelleme dallarında örnekler verdi. Doğu Anadolu'da asırlardan beri dilden dile anlatılan efsaneleri, menkıbeleri şiirleştirir; sazıyla etkili bir makam ve deyişle dost meclislerinde sunardı. Bütün ömrünü âşıklık geleneğine sadık kalarak sürdürdü. 17 yaşından başlayarak, aşıklık geleneğinin en önemli temsilcilerinden oldu. Konya Aşıklar Bayramı'nın oluşumunda yer aldı. TRT radyolarında bölge sanatçısı olarak çalıştı.</a:t>
            </a:r>
          </a:p>
          <a:p>
            <a:r>
              <a:rPr lang="tr-TR" dirty="0"/>
              <a:t>Aşıklar meclislerinde sanatını icra etmeyi ömrü boyunca sürdürdü. diğer birçok ünlü sanatçıyla beraber de çalışmıştır.</a:t>
            </a:r>
          </a:p>
          <a:p>
            <a:r>
              <a:rPr lang="tr-TR" dirty="0"/>
              <a:t>Kızı Edibe </a:t>
            </a:r>
            <a:r>
              <a:rPr lang="tr-TR" dirty="0" err="1"/>
              <a:t>Sulari</a:t>
            </a:r>
            <a:r>
              <a:rPr lang="tr-TR" dirty="0"/>
              <a:t> 2 Temmuz 1993</a:t>
            </a:r>
            <a:r>
              <a:rPr lang="tr-TR" dirty="0">
                <a:hlinkClick r:id="rId2" tooltip="Sivas Katliamı"/>
              </a:rPr>
              <a:t>’</a:t>
            </a:r>
            <a:r>
              <a:rPr lang="tr-TR" dirty="0"/>
              <a:t>te Sivas </a:t>
            </a:r>
            <a:r>
              <a:rPr lang="tr-TR" dirty="0" err="1"/>
              <a:t>Katliamı'nda</a:t>
            </a:r>
            <a:r>
              <a:rPr lang="tr-TR" dirty="0"/>
              <a:t> Madımak Oteli'nde yanarak hayatını kaybetti.</a:t>
            </a:r>
          </a:p>
          <a:p>
            <a:endParaRPr lang="tr-TR" dirty="0"/>
          </a:p>
        </p:txBody>
      </p:sp>
      <p:pic>
        <p:nvPicPr>
          <p:cNvPr id="6" name="İçerik Yer Tutucusu 5">
            <a:extLst>
              <a:ext uri="{FF2B5EF4-FFF2-40B4-BE49-F238E27FC236}">
                <a16:creationId xmlns="" xmlns:a16="http://schemas.microsoft.com/office/drawing/2014/main" id="{DF9C31E0-1BE1-4C6D-81D5-548BA20A200F}"/>
              </a:ext>
            </a:extLst>
          </p:cNvPr>
          <p:cNvPicPr>
            <a:picLocks noGrp="1" noChangeAspect="1"/>
          </p:cNvPicPr>
          <p:nvPr>
            <p:ph sz="half" idx="2"/>
          </p:nvPr>
        </p:nvPicPr>
        <p:blipFill>
          <a:blip r:embed="rId3">
            <a:extLst>
              <a:ext uri="{28A0092B-C50C-407E-A947-70E740481C1C}">
                <a14:useLocalDpi xmlns:a14="http://schemas.microsoft.com/office/drawing/2010/main" xmlns="" val="0"/>
              </a:ext>
            </a:extLst>
          </a:blip>
          <a:stretch>
            <a:fillRect/>
          </a:stretch>
        </p:blipFill>
        <p:spPr>
          <a:xfrm>
            <a:off x="6364288" y="2330824"/>
            <a:ext cx="4754562" cy="3316941"/>
          </a:xfrm>
        </p:spPr>
      </p:pic>
    </p:spTree>
    <p:extLst>
      <p:ext uri="{BB962C8B-B14F-4D97-AF65-F5344CB8AC3E}">
        <p14:creationId xmlns:p14="http://schemas.microsoft.com/office/powerpoint/2010/main" xmlns="" val="11464826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2ABFD270-44CB-4DC7-90F9-040EBB3E30DC}"/>
              </a:ext>
            </a:extLst>
          </p:cNvPr>
          <p:cNvSpPr>
            <a:spLocks noGrp="1"/>
          </p:cNvSpPr>
          <p:nvPr>
            <p:ph type="title"/>
          </p:nvPr>
        </p:nvSpPr>
        <p:spPr/>
        <p:txBody>
          <a:bodyPr/>
          <a:lstStyle/>
          <a:p>
            <a:r>
              <a:rPr lang="tr-TR" dirty="0"/>
              <a:t>Davut </a:t>
            </a:r>
            <a:r>
              <a:rPr lang="tr-TR" dirty="0" err="1"/>
              <a:t>sülari’nin</a:t>
            </a:r>
            <a:r>
              <a:rPr lang="tr-TR" dirty="0"/>
              <a:t> şiirlerinden örnekler</a:t>
            </a:r>
          </a:p>
        </p:txBody>
      </p:sp>
      <p:sp>
        <p:nvSpPr>
          <p:cNvPr id="3" name="Metin Yer Tutucusu 2">
            <a:extLst>
              <a:ext uri="{FF2B5EF4-FFF2-40B4-BE49-F238E27FC236}">
                <a16:creationId xmlns="" xmlns:a16="http://schemas.microsoft.com/office/drawing/2014/main" id="{111AFCDF-4C25-47DC-979B-141E92532647}"/>
              </a:ext>
            </a:extLst>
          </p:cNvPr>
          <p:cNvSpPr>
            <a:spLocks noGrp="1"/>
          </p:cNvSpPr>
          <p:nvPr>
            <p:ph type="body" idx="1"/>
          </p:nvPr>
        </p:nvSpPr>
        <p:spPr/>
        <p:txBody>
          <a:bodyPr/>
          <a:lstStyle/>
          <a:p>
            <a:r>
              <a:rPr lang="tr-TR" dirty="0"/>
              <a:t>2.Bölüm</a:t>
            </a:r>
          </a:p>
        </p:txBody>
      </p:sp>
    </p:spTree>
    <p:extLst>
      <p:ext uri="{BB962C8B-B14F-4D97-AF65-F5344CB8AC3E}">
        <p14:creationId xmlns:p14="http://schemas.microsoft.com/office/powerpoint/2010/main" xmlns="" val="1299398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1C811E31-23D3-47DF-9B86-A2EAFEF9BAA6}"/>
              </a:ext>
            </a:extLst>
          </p:cNvPr>
          <p:cNvSpPr>
            <a:spLocks noGrp="1"/>
          </p:cNvSpPr>
          <p:nvPr>
            <p:ph type="title"/>
          </p:nvPr>
        </p:nvSpPr>
        <p:spPr/>
        <p:txBody>
          <a:bodyPr/>
          <a:lstStyle/>
          <a:p>
            <a:r>
              <a:rPr lang="tr-TR" dirty="0"/>
              <a:t>eylesin</a:t>
            </a:r>
          </a:p>
        </p:txBody>
      </p:sp>
      <p:sp>
        <p:nvSpPr>
          <p:cNvPr id="3" name="İçerik Yer Tutucusu 2">
            <a:extLst>
              <a:ext uri="{FF2B5EF4-FFF2-40B4-BE49-F238E27FC236}">
                <a16:creationId xmlns="" xmlns:a16="http://schemas.microsoft.com/office/drawing/2014/main" id="{CAB3B948-E486-446B-A613-772BF9A54DBB}"/>
              </a:ext>
            </a:extLst>
          </p:cNvPr>
          <p:cNvSpPr>
            <a:spLocks noGrp="1"/>
          </p:cNvSpPr>
          <p:nvPr>
            <p:ph idx="1"/>
          </p:nvPr>
        </p:nvSpPr>
        <p:spPr/>
        <p:txBody>
          <a:bodyPr/>
          <a:lstStyle/>
          <a:p>
            <a:r>
              <a:rPr lang="tr-TR" dirty="0"/>
              <a:t>Bu yola talip ol bağlandın ise</a:t>
            </a:r>
            <a:br>
              <a:rPr lang="tr-TR" dirty="0"/>
            </a:br>
            <a:r>
              <a:rPr lang="tr-TR" dirty="0" err="1"/>
              <a:t>Peyik</a:t>
            </a:r>
            <a:r>
              <a:rPr lang="tr-TR" dirty="0"/>
              <a:t> sofulara beyan eylesin</a:t>
            </a:r>
            <a:br>
              <a:rPr lang="tr-TR" dirty="0"/>
            </a:br>
            <a:r>
              <a:rPr lang="tr-TR" dirty="0"/>
              <a:t>Hakikat aşkı ile dağlandın ise</a:t>
            </a:r>
            <a:br>
              <a:rPr lang="tr-TR" dirty="0"/>
            </a:br>
            <a:r>
              <a:rPr lang="tr-TR" dirty="0"/>
              <a:t>Git kendi pirine derman eylesin</a:t>
            </a:r>
            <a:br>
              <a:rPr lang="tr-TR" dirty="0"/>
            </a:br>
            <a:r>
              <a:rPr lang="tr-TR" dirty="0"/>
              <a:t/>
            </a:r>
            <a:br>
              <a:rPr lang="tr-TR" dirty="0"/>
            </a:br>
            <a:r>
              <a:rPr lang="tr-TR" dirty="0" err="1"/>
              <a:t>Museyibini</a:t>
            </a:r>
            <a:r>
              <a:rPr lang="tr-TR" dirty="0"/>
              <a:t> aldırasın dara</a:t>
            </a:r>
            <a:br>
              <a:rPr lang="tr-TR" dirty="0"/>
            </a:br>
            <a:r>
              <a:rPr lang="tr-TR" dirty="0"/>
              <a:t>Dört başın mamur et olma </a:t>
            </a:r>
            <a:r>
              <a:rPr lang="tr-TR" dirty="0" err="1"/>
              <a:t>mudara</a:t>
            </a:r>
            <a:r>
              <a:rPr lang="tr-TR" dirty="0"/>
              <a:t/>
            </a:r>
            <a:br>
              <a:rPr lang="tr-TR" dirty="0"/>
            </a:br>
            <a:r>
              <a:rPr lang="tr-TR" dirty="0"/>
              <a:t>Müminler fakırdır </a:t>
            </a:r>
            <a:r>
              <a:rPr lang="tr-TR" dirty="0" err="1"/>
              <a:t>değıl</a:t>
            </a:r>
            <a:r>
              <a:rPr lang="tr-TR" dirty="0"/>
              <a:t> fukara</a:t>
            </a:r>
            <a:br>
              <a:rPr lang="tr-TR" dirty="0"/>
            </a:br>
            <a:r>
              <a:rPr lang="tr-TR" dirty="0"/>
              <a:t>Bu hakin ceminde cavlan eylesin</a:t>
            </a:r>
            <a:br>
              <a:rPr lang="tr-TR" dirty="0"/>
            </a:br>
            <a:r>
              <a:rPr lang="tr-TR" dirty="0"/>
              <a:t/>
            </a:r>
            <a:br>
              <a:rPr lang="tr-TR" dirty="0"/>
            </a:br>
            <a:r>
              <a:rPr lang="tr-TR" dirty="0"/>
              <a:t>Kemer </a:t>
            </a:r>
            <a:r>
              <a:rPr lang="tr-TR" dirty="0" err="1"/>
              <a:t>best</a:t>
            </a:r>
            <a:r>
              <a:rPr lang="tr-TR" dirty="0"/>
              <a:t> bağladık başında tacı</a:t>
            </a:r>
            <a:br>
              <a:rPr lang="tr-TR" dirty="0"/>
            </a:br>
            <a:r>
              <a:rPr lang="tr-TR" dirty="0"/>
              <a:t>Kulağında küpe </a:t>
            </a:r>
            <a:r>
              <a:rPr lang="tr-TR" dirty="0" err="1"/>
              <a:t>gürhunacı</a:t>
            </a:r>
            <a:r>
              <a:rPr lang="tr-TR" dirty="0"/>
              <a:t/>
            </a:r>
            <a:br>
              <a:rPr lang="tr-TR" dirty="0"/>
            </a:br>
            <a:r>
              <a:rPr lang="tr-TR" dirty="0"/>
              <a:t>Güdül bir </a:t>
            </a:r>
            <a:r>
              <a:rPr lang="tr-TR" dirty="0" err="1"/>
              <a:t>kabbedır</a:t>
            </a:r>
            <a:r>
              <a:rPr lang="tr-TR" dirty="0"/>
              <a:t> </a:t>
            </a:r>
            <a:r>
              <a:rPr lang="tr-TR" dirty="0" err="1"/>
              <a:t>yapta</a:t>
            </a:r>
            <a:r>
              <a:rPr lang="tr-TR" dirty="0"/>
              <a:t> ol hacı</a:t>
            </a:r>
            <a:br>
              <a:rPr lang="tr-TR" dirty="0"/>
            </a:br>
            <a:r>
              <a:rPr lang="tr-TR" dirty="0"/>
              <a:t>Davut </a:t>
            </a:r>
            <a:r>
              <a:rPr lang="tr-TR" dirty="0" err="1"/>
              <a:t>Sulari'ye</a:t>
            </a:r>
            <a:r>
              <a:rPr lang="tr-TR" dirty="0"/>
              <a:t> nişan eylesin</a:t>
            </a:r>
          </a:p>
        </p:txBody>
      </p:sp>
      <p:pic>
        <p:nvPicPr>
          <p:cNvPr id="5" name="Resim 4">
            <a:extLst>
              <a:ext uri="{FF2B5EF4-FFF2-40B4-BE49-F238E27FC236}">
                <a16:creationId xmlns="" xmlns:a16="http://schemas.microsoft.com/office/drawing/2014/main" id="{52E1D7A5-E52F-43DB-A67A-9E038512136D}"/>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7091082" y="1380565"/>
            <a:ext cx="3433483" cy="4050792"/>
          </a:xfrm>
          <a:prstGeom prst="rect">
            <a:avLst/>
          </a:prstGeom>
        </p:spPr>
      </p:pic>
    </p:spTree>
    <p:extLst>
      <p:ext uri="{BB962C8B-B14F-4D97-AF65-F5344CB8AC3E}">
        <p14:creationId xmlns:p14="http://schemas.microsoft.com/office/powerpoint/2010/main" xmlns="" val="33850239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AD4D60B4-79B4-46F7-B4CF-BADCCCF7D7DA}"/>
              </a:ext>
            </a:extLst>
          </p:cNvPr>
          <p:cNvSpPr>
            <a:spLocks noGrp="1"/>
          </p:cNvSpPr>
          <p:nvPr>
            <p:ph type="title"/>
          </p:nvPr>
        </p:nvSpPr>
        <p:spPr/>
        <p:txBody>
          <a:bodyPr/>
          <a:lstStyle/>
          <a:p>
            <a:r>
              <a:rPr lang="tr-TR" dirty="0"/>
              <a:t>ÇOK EVVEL OLDU</a:t>
            </a:r>
          </a:p>
        </p:txBody>
      </p:sp>
      <p:sp>
        <p:nvSpPr>
          <p:cNvPr id="3" name="İçerik Yer Tutucusu 2">
            <a:extLst>
              <a:ext uri="{FF2B5EF4-FFF2-40B4-BE49-F238E27FC236}">
                <a16:creationId xmlns="" xmlns:a16="http://schemas.microsoft.com/office/drawing/2014/main" id="{013D8C6F-A2F0-4B33-8848-EB386583373E}"/>
              </a:ext>
            </a:extLst>
          </p:cNvPr>
          <p:cNvSpPr>
            <a:spLocks noGrp="1"/>
          </p:cNvSpPr>
          <p:nvPr>
            <p:ph idx="1"/>
          </p:nvPr>
        </p:nvSpPr>
        <p:spPr/>
        <p:txBody>
          <a:bodyPr/>
          <a:lstStyle/>
          <a:p>
            <a:r>
              <a:rPr lang="tr-TR" dirty="0"/>
              <a:t>Elde düğün bayram benim neyime</a:t>
            </a:r>
            <a:br>
              <a:rPr lang="tr-TR" dirty="0"/>
            </a:br>
            <a:r>
              <a:rPr lang="tr-TR" dirty="0"/>
              <a:t>Benim kurbanlarım çok evvel oldu</a:t>
            </a:r>
            <a:br>
              <a:rPr lang="tr-TR" dirty="0"/>
            </a:br>
            <a:r>
              <a:rPr lang="tr-TR" dirty="0"/>
              <a:t>Sorayım fakire bir de beyime</a:t>
            </a:r>
            <a:br>
              <a:rPr lang="tr-TR" dirty="0"/>
            </a:br>
            <a:r>
              <a:rPr lang="tr-TR" dirty="0"/>
              <a:t>Dem-i devranlarım çok evvel oldu</a:t>
            </a:r>
          </a:p>
          <a:p>
            <a:r>
              <a:rPr lang="tr-TR" dirty="0"/>
              <a:t>Eller güler oynar içim kan ağlar</a:t>
            </a:r>
            <a:br>
              <a:rPr lang="tr-TR" dirty="0"/>
            </a:br>
            <a:r>
              <a:rPr lang="tr-TR" dirty="0"/>
              <a:t>Alem al yeşilde can kara bağlar</a:t>
            </a:r>
            <a:br>
              <a:rPr lang="tr-TR" dirty="0"/>
            </a:br>
            <a:r>
              <a:rPr lang="tr-TR" dirty="0"/>
              <a:t>Değişti asırlar silindi çağlar</a:t>
            </a:r>
            <a:br>
              <a:rPr lang="tr-TR" dirty="0"/>
            </a:br>
            <a:r>
              <a:rPr lang="tr-TR" dirty="0" err="1"/>
              <a:t>Merdan</a:t>
            </a:r>
            <a:r>
              <a:rPr lang="tr-TR" dirty="0"/>
              <a:t>-ı meydanım çok evvel oldu</a:t>
            </a:r>
          </a:p>
          <a:p>
            <a:r>
              <a:rPr lang="tr-TR" dirty="0"/>
              <a:t>Davut </a:t>
            </a:r>
            <a:r>
              <a:rPr lang="tr-TR" dirty="0" err="1"/>
              <a:t>Sulari'yem</a:t>
            </a:r>
            <a:r>
              <a:rPr lang="tr-TR" dirty="0"/>
              <a:t> çağladım aktım</a:t>
            </a:r>
            <a:br>
              <a:rPr lang="tr-TR" dirty="0"/>
            </a:br>
            <a:r>
              <a:rPr lang="tr-TR" dirty="0"/>
              <a:t>Riyakar kullardan nefretten bıktım</a:t>
            </a:r>
            <a:br>
              <a:rPr lang="tr-TR" dirty="0"/>
            </a:br>
            <a:r>
              <a:rPr lang="tr-TR" dirty="0"/>
              <a:t>Şöhret kalasını kökünden yıktım</a:t>
            </a:r>
            <a:br>
              <a:rPr lang="tr-TR" dirty="0"/>
            </a:br>
            <a:r>
              <a:rPr lang="tr-TR" dirty="0"/>
              <a:t>O </a:t>
            </a:r>
            <a:r>
              <a:rPr lang="tr-TR" dirty="0" err="1"/>
              <a:t>ahd</a:t>
            </a:r>
            <a:r>
              <a:rPr lang="tr-TR" dirty="0"/>
              <a:t> u </a:t>
            </a:r>
            <a:r>
              <a:rPr lang="tr-TR" dirty="0" err="1"/>
              <a:t>peymanım</a:t>
            </a:r>
            <a:r>
              <a:rPr lang="tr-TR" dirty="0"/>
              <a:t> çok evvel oldu</a:t>
            </a:r>
          </a:p>
          <a:p>
            <a:endParaRPr lang="tr-TR" dirty="0"/>
          </a:p>
        </p:txBody>
      </p:sp>
      <p:pic>
        <p:nvPicPr>
          <p:cNvPr id="7" name="Resim 6">
            <a:extLst>
              <a:ext uri="{FF2B5EF4-FFF2-40B4-BE49-F238E27FC236}">
                <a16:creationId xmlns="" xmlns:a16="http://schemas.microsoft.com/office/drawing/2014/main" id="{09913989-321F-4DCF-8438-20EE7633BB8B}"/>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463554" y="1839020"/>
            <a:ext cx="4966448" cy="4050792"/>
          </a:xfrm>
          <a:prstGeom prst="rect">
            <a:avLst/>
          </a:prstGeom>
        </p:spPr>
      </p:pic>
    </p:spTree>
    <p:extLst>
      <p:ext uri="{BB962C8B-B14F-4D97-AF65-F5344CB8AC3E}">
        <p14:creationId xmlns:p14="http://schemas.microsoft.com/office/powerpoint/2010/main" xmlns="" val="7182253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9E0F7F72-176D-4E4F-B600-6437F2CCB3F2}"/>
              </a:ext>
            </a:extLst>
          </p:cNvPr>
          <p:cNvSpPr>
            <a:spLocks noGrp="1"/>
          </p:cNvSpPr>
          <p:nvPr>
            <p:ph type="title"/>
          </p:nvPr>
        </p:nvSpPr>
        <p:spPr/>
        <p:txBody>
          <a:bodyPr/>
          <a:lstStyle/>
          <a:p>
            <a:r>
              <a:rPr lang="tr-TR" dirty="0"/>
              <a:t>NE ÇIKAR</a:t>
            </a:r>
          </a:p>
        </p:txBody>
      </p:sp>
      <p:sp>
        <p:nvSpPr>
          <p:cNvPr id="3" name="İçerik Yer Tutucusu 2">
            <a:extLst>
              <a:ext uri="{FF2B5EF4-FFF2-40B4-BE49-F238E27FC236}">
                <a16:creationId xmlns="" xmlns:a16="http://schemas.microsoft.com/office/drawing/2014/main" id="{50B1F822-BE0B-4B31-B782-4BE955A66708}"/>
              </a:ext>
            </a:extLst>
          </p:cNvPr>
          <p:cNvSpPr>
            <a:spLocks noGrp="1"/>
          </p:cNvSpPr>
          <p:nvPr>
            <p:ph sz="half" idx="1"/>
          </p:nvPr>
        </p:nvSpPr>
        <p:spPr/>
        <p:txBody>
          <a:bodyPr>
            <a:normAutofit/>
          </a:bodyPr>
          <a:lstStyle/>
          <a:p>
            <a:pPr fontAlgn="base"/>
            <a:r>
              <a:rPr lang="tr-TR" dirty="0"/>
              <a:t>Şu dünya içinde ben aciz kulun</a:t>
            </a:r>
            <a:br>
              <a:rPr lang="tr-TR" dirty="0"/>
            </a:br>
            <a:r>
              <a:rPr lang="tr-TR" dirty="0"/>
              <a:t>Fikirlerdir bilmeseler ne çıkar</a:t>
            </a:r>
            <a:br>
              <a:rPr lang="tr-TR" dirty="0"/>
            </a:br>
            <a:r>
              <a:rPr lang="tr-TR" dirty="0"/>
              <a:t>Hakkın selamım geçerken yolda</a:t>
            </a:r>
            <a:br>
              <a:rPr lang="tr-TR" dirty="0"/>
            </a:br>
            <a:r>
              <a:rPr lang="tr-TR" dirty="0"/>
              <a:t>Dönüp bana vermeseler ne çıkar</a:t>
            </a:r>
          </a:p>
          <a:p>
            <a:pPr fontAlgn="base"/>
            <a:r>
              <a:rPr lang="tr-TR" dirty="0"/>
              <a:t>Dost ile dost bir menzile yeterken</a:t>
            </a:r>
            <a:br>
              <a:rPr lang="tr-TR" dirty="0"/>
            </a:br>
            <a:r>
              <a:rPr lang="tr-TR" dirty="0"/>
              <a:t>Bir kenarda durup kendim beklerken</a:t>
            </a:r>
            <a:br>
              <a:rPr lang="tr-TR" dirty="0"/>
            </a:br>
            <a:r>
              <a:rPr lang="tr-TR" dirty="0"/>
              <a:t>Yüz bin dertle bir yatakta yatarken</a:t>
            </a:r>
            <a:br>
              <a:rPr lang="tr-TR" dirty="0"/>
            </a:br>
            <a:r>
              <a:rPr lang="tr-TR" dirty="0"/>
              <a:t>Kapım açıp sormasalar ne çıkar</a:t>
            </a:r>
          </a:p>
          <a:p>
            <a:pPr fontAlgn="base"/>
            <a:r>
              <a:rPr lang="tr-TR" dirty="0"/>
              <a:t>Davut </a:t>
            </a:r>
            <a:r>
              <a:rPr lang="tr-TR" dirty="0" err="1"/>
              <a:t>Sulari'ye</a:t>
            </a:r>
            <a:r>
              <a:rPr lang="tr-TR" dirty="0"/>
              <a:t> bade erince</a:t>
            </a:r>
            <a:br>
              <a:rPr lang="tr-TR" dirty="0"/>
            </a:br>
            <a:r>
              <a:rPr lang="tr-TR" dirty="0" err="1"/>
              <a:t>Ezirail</a:t>
            </a:r>
            <a:r>
              <a:rPr lang="tr-TR" dirty="0"/>
              <a:t> başucuma gelince</a:t>
            </a:r>
            <a:br>
              <a:rPr lang="tr-TR" dirty="0"/>
            </a:br>
            <a:r>
              <a:rPr lang="tr-TR" dirty="0" err="1"/>
              <a:t>Birgün</a:t>
            </a:r>
            <a:r>
              <a:rPr lang="tr-TR" dirty="0"/>
              <a:t> can cesetten ayrı kalınca</a:t>
            </a:r>
            <a:br>
              <a:rPr lang="tr-TR" dirty="0"/>
            </a:br>
            <a:r>
              <a:rPr lang="tr-TR" dirty="0"/>
              <a:t>Beş arşına sarmasalar ne çıkar</a:t>
            </a:r>
          </a:p>
          <a:p>
            <a:endParaRPr lang="tr-TR" dirty="0"/>
          </a:p>
        </p:txBody>
      </p:sp>
      <p:pic>
        <p:nvPicPr>
          <p:cNvPr id="6" name="İçerik Yer Tutucusu 5">
            <a:extLst>
              <a:ext uri="{FF2B5EF4-FFF2-40B4-BE49-F238E27FC236}">
                <a16:creationId xmlns="" xmlns:a16="http://schemas.microsoft.com/office/drawing/2014/main" id="{C2AB03C9-D2CB-4AC7-A667-473749638BB8}"/>
              </a:ext>
            </a:extLst>
          </p:cNvPr>
          <p:cNvPicPr>
            <a:picLocks noGrp="1" noChangeAspect="1"/>
          </p:cNvPicPr>
          <p:nvPr>
            <p:ph sz="half" idx="2"/>
          </p:nvPr>
        </p:nvPicPr>
        <p:blipFill>
          <a:blip r:embed="rId2">
            <a:extLst>
              <a:ext uri="{28A0092B-C50C-407E-A947-70E740481C1C}">
                <a14:useLocalDpi xmlns:a14="http://schemas.microsoft.com/office/drawing/2010/main" xmlns="" val="0"/>
              </a:ext>
            </a:extLst>
          </a:blip>
          <a:stretch>
            <a:fillRect/>
          </a:stretch>
        </p:blipFill>
        <p:spPr>
          <a:xfrm>
            <a:off x="6929718" y="2194560"/>
            <a:ext cx="3962400" cy="3542852"/>
          </a:xfrm>
        </p:spPr>
      </p:pic>
    </p:spTree>
    <p:extLst>
      <p:ext uri="{BB962C8B-B14F-4D97-AF65-F5344CB8AC3E}">
        <p14:creationId xmlns:p14="http://schemas.microsoft.com/office/powerpoint/2010/main" xmlns="" val="39771347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8CF628BA-A6EA-41F2-B79F-4EE110EAA25A}"/>
              </a:ext>
            </a:extLst>
          </p:cNvPr>
          <p:cNvSpPr>
            <a:spLocks noGrp="1"/>
          </p:cNvSpPr>
          <p:nvPr>
            <p:ph type="title"/>
          </p:nvPr>
        </p:nvSpPr>
        <p:spPr/>
        <p:txBody>
          <a:bodyPr/>
          <a:lstStyle/>
          <a:p>
            <a:r>
              <a:rPr lang="tr-TR" dirty="0"/>
              <a:t>Bugün bayram günü</a:t>
            </a:r>
          </a:p>
        </p:txBody>
      </p:sp>
      <p:sp>
        <p:nvSpPr>
          <p:cNvPr id="3" name="İçerik Yer Tutucusu 2">
            <a:extLst>
              <a:ext uri="{FF2B5EF4-FFF2-40B4-BE49-F238E27FC236}">
                <a16:creationId xmlns="" xmlns:a16="http://schemas.microsoft.com/office/drawing/2014/main" id="{75CF05B5-FE96-4727-8623-D689984A429F}"/>
              </a:ext>
            </a:extLst>
          </p:cNvPr>
          <p:cNvSpPr>
            <a:spLocks noGrp="1"/>
          </p:cNvSpPr>
          <p:nvPr>
            <p:ph sz="half" idx="1"/>
          </p:nvPr>
        </p:nvSpPr>
        <p:spPr/>
        <p:txBody>
          <a:bodyPr/>
          <a:lstStyle/>
          <a:p>
            <a:pPr fontAlgn="base"/>
            <a:r>
              <a:rPr lang="tr-TR" dirty="0"/>
              <a:t>Bugün bayram günü âlem eğlenir</a:t>
            </a:r>
            <a:br>
              <a:rPr lang="tr-TR" dirty="0"/>
            </a:br>
            <a:r>
              <a:rPr lang="tr-TR" dirty="0"/>
              <a:t>Sen bizim yaylaya gel başın için</a:t>
            </a:r>
            <a:br>
              <a:rPr lang="tr-TR" dirty="0"/>
            </a:br>
            <a:r>
              <a:rPr lang="tr-TR" dirty="0"/>
              <a:t>Dertliler oturmuş derdin söyleşir</a:t>
            </a:r>
            <a:br>
              <a:rPr lang="tr-TR" dirty="0"/>
            </a:br>
            <a:r>
              <a:rPr lang="tr-TR" dirty="0"/>
              <a:t>Etme intizarı gül başın için</a:t>
            </a:r>
          </a:p>
          <a:p>
            <a:pPr fontAlgn="base"/>
            <a:r>
              <a:rPr lang="tr-TR" dirty="0"/>
              <a:t>Hayran oldum bakakaldım yüzüne</a:t>
            </a:r>
            <a:br>
              <a:rPr lang="tr-TR" dirty="0"/>
            </a:br>
            <a:r>
              <a:rPr lang="tr-TR" dirty="0"/>
              <a:t>Sürme değil rastık çekmiş gözüne</a:t>
            </a:r>
            <a:br>
              <a:rPr lang="tr-TR" dirty="0"/>
            </a:br>
            <a:r>
              <a:rPr lang="tr-TR" dirty="0"/>
              <a:t>Hıçkırarak başım koysam dizine</a:t>
            </a:r>
            <a:br>
              <a:rPr lang="tr-TR" dirty="0"/>
            </a:br>
            <a:r>
              <a:rPr lang="tr-TR" dirty="0"/>
              <a:t>Saçım okşa gönlüm al başın için</a:t>
            </a:r>
          </a:p>
          <a:p>
            <a:pPr fontAlgn="base"/>
            <a:r>
              <a:rPr lang="tr-TR" dirty="0"/>
              <a:t>Davut </a:t>
            </a:r>
            <a:r>
              <a:rPr lang="tr-TR" dirty="0" err="1"/>
              <a:t>Sulari'yem</a:t>
            </a:r>
            <a:r>
              <a:rPr lang="tr-TR" dirty="0"/>
              <a:t> </a:t>
            </a:r>
            <a:r>
              <a:rPr lang="tr-TR" dirty="0" err="1"/>
              <a:t>ahd</a:t>
            </a:r>
            <a:r>
              <a:rPr lang="tr-TR" dirty="0"/>
              <a:t>-ı amanda</a:t>
            </a:r>
            <a:br>
              <a:rPr lang="tr-TR" dirty="0"/>
            </a:br>
            <a:r>
              <a:rPr lang="tr-TR" dirty="0"/>
              <a:t>Bir yıldız doğmuştur </a:t>
            </a:r>
            <a:r>
              <a:rPr lang="tr-TR" dirty="0" err="1"/>
              <a:t>devr</a:t>
            </a:r>
            <a:r>
              <a:rPr lang="tr-TR" dirty="0"/>
              <a:t>-i zamanda</a:t>
            </a:r>
            <a:br>
              <a:rPr lang="tr-TR" dirty="0"/>
            </a:br>
            <a:r>
              <a:rPr lang="tr-TR" dirty="0"/>
              <a:t>Seher </a:t>
            </a:r>
            <a:r>
              <a:rPr lang="tr-TR" dirty="0" err="1"/>
              <a:t>bülbülüyem</a:t>
            </a:r>
            <a:r>
              <a:rPr lang="tr-TR" dirty="0"/>
              <a:t> ulu divanda</a:t>
            </a:r>
            <a:br>
              <a:rPr lang="tr-TR" dirty="0"/>
            </a:br>
            <a:r>
              <a:rPr lang="tr-TR" dirty="0"/>
              <a:t>Sen benim vekilim ol başın için</a:t>
            </a:r>
          </a:p>
          <a:p>
            <a:endParaRPr lang="tr-TR" dirty="0"/>
          </a:p>
        </p:txBody>
      </p:sp>
      <p:pic>
        <p:nvPicPr>
          <p:cNvPr id="6" name="İçerik Yer Tutucusu 5">
            <a:extLst>
              <a:ext uri="{FF2B5EF4-FFF2-40B4-BE49-F238E27FC236}">
                <a16:creationId xmlns="" xmlns:a16="http://schemas.microsoft.com/office/drawing/2014/main" id="{7FC2EB63-E877-496F-9EBF-5C328F1A6BE1}"/>
              </a:ext>
            </a:extLst>
          </p:cNvPr>
          <p:cNvPicPr>
            <a:picLocks noGrp="1" noChangeAspect="1"/>
          </p:cNvPicPr>
          <p:nvPr>
            <p:ph sz="half" idx="2"/>
          </p:nvPr>
        </p:nvPicPr>
        <p:blipFill>
          <a:blip r:embed="rId2">
            <a:extLst>
              <a:ext uri="{28A0092B-C50C-407E-A947-70E740481C1C}">
                <a14:useLocalDpi xmlns:a14="http://schemas.microsoft.com/office/drawing/2010/main" xmlns="" val="0"/>
              </a:ext>
            </a:extLst>
          </a:blip>
          <a:stretch>
            <a:fillRect/>
          </a:stretch>
        </p:blipFill>
        <p:spPr>
          <a:xfrm>
            <a:off x="7135906" y="2194560"/>
            <a:ext cx="3765176" cy="3623534"/>
          </a:xfrm>
        </p:spPr>
      </p:pic>
    </p:spTree>
    <p:extLst>
      <p:ext uri="{BB962C8B-B14F-4D97-AF65-F5344CB8AC3E}">
        <p14:creationId xmlns:p14="http://schemas.microsoft.com/office/powerpoint/2010/main" xmlns="" val="419414418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ahta Yazı">
  <a:themeElements>
    <a:clrScheme name="Tahta Yazı">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Tahta Yazı">
      <a:majorFont>
        <a:latin typeface="Rockwell Condensed"/>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Tahta Yazı">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 xmlns:thm15="http://schemas.microsoft.com/office/thememl/2012/main" name="Wood Type" id="{7ACABC62-BF99-48CF-A9DC-4DB89C7B13DC}" vid="{142A1326-48AB-42A9-8428-CB14AA30176D}"/>
    </a:ext>
  </a:extLst>
</a:theme>
</file>

<file path=docProps/app.xml><?xml version="1.0" encoding="utf-8"?>
<Properties xmlns="http://schemas.openxmlformats.org/officeDocument/2006/extended-properties" xmlns:vt="http://schemas.openxmlformats.org/officeDocument/2006/docPropsVTypes">
  <Template>TM03090434[[fn=Tahta Yazı]]</Template>
  <TotalTime>16</TotalTime>
  <Words>49</Words>
  <PresentationFormat>Özel</PresentationFormat>
  <Paragraphs>23</Paragraphs>
  <Slides>7</Slides>
  <Notes>0</Notes>
  <HiddenSlides>0</HiddenSlides>
  <MMClips>0</MMClips>
  <ScaleCrop>false</ScaleCrop>
  <HeadingPairs>
    <vt:vector size="4" baseType="variant">
      <vt:variant>
        <vt:lpstr>Tema</vt:lpstr>
      </vt:variant>
      <vt:variant>
        <vt:i4>1</vt:i4>
      </vt:variant>
      <vt:variant>
        <vt:lpstr>Slayt Başlıkları</vt:lpstr>
      </vt:variant>
      <vt:variant>
        <vt:i4>7</vt:i4>
      </vt:variant>
    </vt:vector>
  </HeadingPairs>
  <TitlesOfParts>
    <vt:vector size="8" baseType="lpstr">
      <vt:lpstr>Tahta Yazı</vt:lpstr>
      <vt:lpstr>Davut sülari</vt:lpstr>
      <vt:lpstr>DAVUT SÜLARİ KİMDİR?</vt:lpstr>
      <vt:lpstr>Davut sülari’nin şiirlerinden örnekler</vt:lpstr>
      <vt:lpstr>eylesin</vt:lpstr>
      <vt:lpstr>ÇOK EVVEL OLDU</vt:lpstr>
      <vt:lpstr>NE ÇIKAR</vt:lpstr>
      <vt:lpstr>Bugün bayram günü</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2019-10-08T15:44:09Z</dcterms:created>
  <dcterms:modified xsi:type="dcterms:W3CDTF">2019-10-16T10:11:11Z</dcterms:modified>
  <cp:category>https://www.sorubak.com</cp:category>
</cp:coreProperties>
</file>