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-126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CD09-34C4-450C-9E9B-BF5A2191E38C}" type="datetimeFigureOut">
              <a:rPr lang="tr-TR" smtClean="0"/>
              <a:pPr/>
              <a:t>10/10/2019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C3621-70F8-4D8C-A34B-0D6D8078FBA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71639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CD09-34C4-450C-9E9B-BF5A2191E38C}" type="datetimeFigureOut">
              <a:rPr lang="tr-TR" smtClean="0"/>
              <a:pPr/>
              <a:t>10/10/2019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C3621-70F8-4D8C-A34B-0D6D8078FBA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00195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CD09-34C4-450C-9E9B-BF5A2191E38C}" type="datetimeFigureOut">
              <a:rPr lang="tr-TR" smtClean="0"/>
              <a:pPr/>
              <a:t>10/10/2019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C3621-70F8-4D8C-A34B-0D6D8078FBA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22862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CD09-34C4-450C-9E9B-BF5A2191E38C}" type="datetimeFigureOut">
              <a:rPr lang="tr-TR" smtClean="0"/>
              <a:pPr/>
              <a:t>10/10/2019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C3621-70F8-4D8C-A34B-0D6D8078FBA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87221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CD09-34C4-450C-9E9B-BF5A2191E38C}" type="datetimeFigureOut">
              <a:rPr lang="tr-TR" smtClean="0"/>
              <a:pPr/>
              <a:t>10/10/2019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C3621-70F8-4D8C-A34B-0D6D8078FBA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17974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CD09-34C4-450C-9E9B-BF5A2191E38C}" type="datetimeFigureOut">
              <a:rPr lang="tr-TR" smtClean="0"/>
              <a:pPr/>
              <a:t>10/10/2019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C3621-70F8-4D8C-A34B-0D6D8078FBA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95372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CD09-34C4-450C-9E9B-BF5A2191E38C}" type="datetimeFigureOut">
              <a:rPr lang="tr-TR" smtClean="0"/>
              <a:pPr/>
              <a:t>10/10/2019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C3621-70F8-4D8C-A34B-0D6D8078FBA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51121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CD09-34C4-450C-9E9B-BF5A2191E38C}" type="datetimeFigureOut">
              <a:rPr lang="tr-TR" smtClean="0"/>
              <a:pPr/>
              <a:t>10/10/2019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C3621-70F8-4D8C-A34B-0D6D8078FBA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05352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CD09-34C4-450C-9E9B-BF5A2191E38C}" type="datetimeFigureOut">
              <a:rPr lang="tr-TR" smtClean="0"/>
              <a:pPr/>
              <a:t>10/10/2019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C3621-70F8-4D8C-A34B-0D6D8078FBA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7613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CD09-34C4-450C-9E9B-BF5A2191E38C}" type="datetimeFigureOut">
              <a:rPr lang="tr-TR" smtClean="0"/>
              <a:pPr/>
              <a:t>10/10/2019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C3621-70F8-4D8C-A34B-0D6D8078FBA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39487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CD09-34C4-450C-9E9B-BF5A2191E38C}" type="datetimeFigureOut">
              <a:rPr lang="tr-TR" smtClean="0"/>
              <a:pPr/>
              <a:t>10/10/2019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C3621-70F8-4D8C-A34B-0D6D8078FBA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337049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0DCD09-34C4-450C-9E9B-BF5A2191E38C}" type="datetimeFigureOut">
              <a:rPr lang="tr-TR" smtClean="0"/>
              <a:pPr/>
              <a:t>10/10/2019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1C3621-70F8-4D8C-A34B-0D6D8078FBA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47889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4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9884" y="766836"/>
            <a:ext cx="10894494" cy="55665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1550" y="3415316"/>
            <a:ext cx="10337236" cy="1093133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90599" y="1681830"/>
            <a:ext cx="2879466" cy="719867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22340" y="3001733"/>
            <a:ext cx="2087712" cy="586436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810052" y="3101679"/>
            <a:ext cx="1913167" cy="585204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746152" y="4188204"/>
            <a:ext cx="4231736" cy="733827"/>
          </a:xfrm>
          <a:prstGeom prst="rect">
            <a:avLst/>
          </a:prstGeom>
        </p:spPr>
      </p:pic>
      <p:sp>
        <p:nvSpPr>
          <p:cNvPr id="10" name="Metin kutusu 9"/>
          <p:cNvSpPr txBox="1"/>
          <p:nvPr/>
        </p:nvSpPr>
        <p:spPr>
          <a:xfrm>
            <a:off x="6346729" y="2495155"/>
            <a:ext cx="689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+3</a:t>
            </a:r>
            <a:endParaRPr lang="tr-TR" sz="36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8434441" y="2574075"/>
            <a:ext cx="6992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+3</a:t>
            </a:r>
            <a:endParaRPr lang="tr-TR" sz="3600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7451067" y="4754541"/>
            <a:ext cx="11980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/>
              <a:t>+6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xmlns="" val="4129525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94546" y="309130"/>
            <a:ext cx="9153525" cy="47625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944273"/>
            <a:ext cx="11979666" cy="524309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41694" y="1939203"/>
            <a:ext cx="1695450" cy="48577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39228" y="2424978"/>
            <a:ext cx="7077071" cy="3418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16108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970419" y="542790"/>
            <a:ext cx="21403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 . (+4)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4428" y="1369138"/>
            <a:ext cx="8944409" cy="4320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74739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654629" y="542790"/>
            <a:ext cx="27719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(-4) . (+1)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4428" y="1369138"/>
            <a:ext cx="8944409" cy="4320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86497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721154" y="542790"/>
            <a:ext cx="26388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(-2) . (-5)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4428" y="1369138"/>
            <a:ext cx="8944409" cy="4320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54911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1550" y="3415316"/>
            <a:ext cx="10337236" cy="1093133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3748970" y="3037484"/>
            <a:ext cx="2087712" cy="586436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1890037" y="3037484"/>
            <a:ext cx="1913167" cy="585204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1890037" y="4187604"/>
            <a:ext cx="4029035" cy="698677"/>
          </a:xfrm>
          <a:prstGeom prst="rect">
            <a:avLst/>
          </a:prstGeom>
        </p:spPr>
      </p:pic>
      <p:sp>
        <p:nvSpPr>
          <p:cNvPr id="10" name="Metin kutusu 9"/>
          <p:cNvSpPr txBox="1"/>
          <p:nvPr/>
        </p:nvSpPr>
        <p:spPr>
          <a:xfrm>
            <a:off x="4523604" y="2553688"/>
            <a:ext cx="689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-3</a:t>
            </a:r>
            <a:endParaRPr lang="tr-TR" sz="36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2426425" y="2498758"/>
            <a:ext cx="6992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-3</a:t>
            </a:r>
            <a:endParaRPr lang="tr-TR" sz="3600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3427707" y="4742079"/>
            <a:ext cx="11980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/>
              <a:t>-6</a:t>
            </a:r>
            <a:endParaRPr lang="tr-TR" sz="4000" dirty="0"/>
          </a:p>
        </p:txBody>
      </p:sp>
      <p:sp>
        <p:nvSpPr>
          <p:cNvPr id="2" name="Dikdörtgen 1"/>
          <p:cNvSpPr/>
          <p:nvPr/>
        </p:nvSpPr>
        <p:spPr>
          <a:xfrm>
            <a:off x="4222298" y="1316721"/>
            <a:ext cx="32287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 . (-3) = -6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4592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3912" y="3459983"/>
            <a:ext cx="11780450" cy="735499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4164554" y="1273691"/>
            <a:ext cx="34948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 . (+2) = +8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7266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4297603" y="1273691"/>
            <a:ext cx="32287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 . (-3) = -9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3912" y="3459983"/>
            <a:ext cx="11780450" cy="735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58032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7124" y="594416"/>
            <a:ext cx="10763899" cy="535137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4913" y="2072594"/>
            <a:ext cx="10526110" cy="140679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4913" y="4422426"/>
            <a:ext cx="10526110" cy="1611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58321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8520" y="509587"/>
            <a:ext cx="11677882" cy="598451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2753" y="1179375"/>
            <a:ext cx="2101667" cy="4126007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52188" y="1478847"/>
            <a:ext cx="1332828" cy="666414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52188" y="2177031"/>
            <a:ext cx="1332828" cy="666414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52188" y="2848038"/>
            <a:ext cx="1332828" cy="666414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52188" y="3548965"/>
            <a:ext cx="1332828" cy="666414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52188" y="4302952"/>
            <a:ext cx="1332828" cy="666414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35341" y="3181245"/>
            <a:ext cx="1464673" cy="569595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69091" y="1315412"/>
            <a:ext cx="2101667" cy="4126007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48350" y="1559865"/>
            <a:ext cx="1343150" cy="3512853"/>
          </a:xfrm>
          <a:prstGeom prst="rect">
            <a:avLst/>
          </a:prstGeom>
        </p:spPr>
      </p:pic>
      <p:sp>
        <p:nvSpPr>
          <p:cNvPr id="13" name="Dikdörtgen 12"/>
          <p:cNvSpPr/>
          <p:nvPr/>
        </p:nvSpPr>
        <p:spPr>
          <a:xfrm>
            <a:off x="1650725" y="5283987"/>
            <a:ext cx="21627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5 . (+2)</a:t>
            </a:r>
            <a:endParaRPr lang="tr-TR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933087" y="5317171"/>
            <a:ext cx="21659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= (+10)</a:t>
            </a:r>
            <a:endParaRPr lang="tr-TR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17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9735" y="625193"/>
            <a:ext cx="4311137" cy="386368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59817" y="898380"/>
            <a:ext cx="3270972" cy="965716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65556" y="1988673"/>
            <a:ext cx="3270972" cy="965716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59817" y="3004271"/>
            <a:ext cx="3270972" cy="965716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3715927" y="4442385"/>
            <a:ext cx="2029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 . (-4)</a:t>
            </a:r>
            <a:endParaRPr lang="tr-TR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62349" y="2557033"/>
            <a:ext cx="1464673" cy="569595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5625" y="625193"/>
            <a:ext cx="4311137" cy="3863680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00912" y="1073633"/>
            <a:ext cx="3413559" cy="2896353"/>
          </a:xfrm>
          <a:prstGeom prst="rect">
            <a:avLst/>
          </a:prstGeom>
        </p:spPr>
      </p:pic>
      <p:sp>
        <p:nvSpPr>
          <p:cNvPr id="10" name="Dikdörtgen 9"/>
          <p:cNvSpPr/>
          <p:nvPr/>
        </p:nvSpPr>
        <p:spPr>
          <a:xfrm>
            <a:off x="5839160" y="4488873"/>
            <a:ext cx="20329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= (-12)</a:t>
            </a:r>
            <a:endParaRPr lang="tr-TR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1669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0757" y="1374781"/>
            <a:ext cx="4311137" cy="3863680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773480" y="172917"/>
            <a:ext cx="469269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Kümenin eleman sayısı sıfır</a:t>
            </a:r>
            <a:endParaRPr lang="tr-TR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202233" y="4982742"/>
            <a:ext cx="26741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(-2) . (-4)</a:t>
            </a:r>
            <a:endParaRPr lang="tr-TR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236331" y="5975054"/>
            <a:ext cx="25924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Eksi</a:t>
            </a:r>
            <a:r>
              <a:rPr lang="tr-TR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lt 2 kere -4</a:t>
            </a:r>
            <a:endParaRPr lang="tr-TR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02108" y="1580727"/>
            <a:ext cx="3508437" cy="3040645"/>
          </a:xfrm>
          <a:prstGeom prst="rect">
            <a:avLst/>
          </a:prstGeom>
        </p:spPr>
      </p:pic>
      <p:sp>
        <p:nvSpPr>
          <p:cNvPr id="7" name="Dikdörtgen 6"/>
          <p:cNvSpPr/>
          <p:nvPr/>
        </p:nvSpPr>
        <p:spPr>
          <a:xfrm>
            <a:off x="398570" y="620728"/>
            <a:ext cx="544251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Kümenin eleman halen sıfır mı?</a:t>
            </a:r>
            <a:endParaRPr lang="tr-TR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2035526" y="1617473"/>
            <a:ext cx="717451" cy="301754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Yuvarlatılmış Dikdörtgen 8"/>
          <p:cNvSpPr/>
          <p:nvPr/>
        </p:nvSpPr>
        <p:spPr>
          <a:xfrm>
            <a:off x="3867378" y="1610652"/>
            <a:ext cx="717451" cy="301754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Serbest Form 9"/>
          <p:cNvSpPr/>
          <p:nvPr/>
        </p:nvSpPr>
        <p:spPr>
          <a:xfrm>
            <a:off x="2346725" y="1178370"/>
            <a:ext cx="637309" cy="332509"/>
          </a:xfrm>
          <a:custGeom>
            <a:avLst/>
            <a:gdLst>
              <a:gd name="connsiteX0" fmla="*/ 0 w 637309"/>
              <a:gd name="connsiteY0" fmla="*/ 332509 h 332509"/>
              <a:gd name="connsiteX1" fmla="*/ 27709 w 637309"/>
              <a:gd name="connsiteY1" fmla="*/ 263236 h 332509"/>
              <a:gd name="connsiteX2" fmla="*/ 124690 w 637309"/>
              <a:gd name="connsiteY2" fmla="*/ 207818 h 332509"/>
              <a:gd name="connsiteX3" fmla="*/ 166254 w 637309"/>
              <a:gd name="connsiteY3" fmla="*/ 166254 h 332509"/>
              <a:gd name="connsiteX4" fmla="*/ 193963 w 637309"/>
              <a:gd name="connsiteY4" fmla="*/ 124690 h 332509"/>
              <a:gd name="connsiteX5" fmla="*/ 290945 w 637309"/>
              <a:gd name="connsiteY5" fmla="*/ 83127 h 332509"/>
              <a:gd name="connsiteX6" fmla="*/ 484909 w 637309"/>
              <a:gd name="connsiteY6" fmla="*/ 0 h 332509"/>
              <a:gd name="connsiteX7" fmla="*/ 637309 w 637309"/>
              <a:gd name="connsiteY7" fmla="*/ 0 h 332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7309" h="332509">
                <a:moveTo>
                  <a:pt x="0" y="332509"/>
                </a:moveTo>
                <a:cubicBezTo>
                  <a:pt x="9236" y="309418"/>
                  <a:pt x="12787" y="283132"/>
                  <a:pt x="27709" y="263236"/>
                </a:cubicBezTo>
                <a:cubicBezTo>
                  <a:pt x="55668" y="225957"/>
                  <a:pt x="85976" y="220722"/>
                  <a:pt x="124690" y="207818"/>
                </a:cubicBezTo>
                <a:cubicBezTo>
                  <a:pt x="138545" y="193963"/>
                  <a:pt x="153711" y="181306"/>
                  <a:pt x="166254" y="166254"/>
                </a:cubicBezTo>
                <a:cubicBezTo>
                  <a:pt x="176914" y="153462"/>
                  <a:pt x="181171" y="135350"/>
                  <a:pt x="193963" y="124690"/>
                </a:cubicBezTo>
                <a:cubicBezTo>
                  <a:pt x="229859" y="94776"/>
                  <a:pt x="252828" y="100453"/>
                  <a:pt x="290945" y="83127"/>
                </a:cubicBezTo>
                <a:cubicBezTo>
                  <a:pt x="314754" y="72305"/>
                  <a:pt x="442606" y="0"/>
                  <a:pt x="484909" y="0"/>
                </a:cubicBezTo>
                <a:lnTo>
                  <a:pt x="637309" y="0"/>
                </a:lnTo>
              </a:path>
            </a:pathLst>
          </a:cu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Serbest Form 10"/>
          <p:cNvSpPr/>
          <p:nvPr/>
        </p:nvSpPr>
        <p:spPr>
          <a:xfrm>
            <a:off x="4219869" y="1201903"/>
            <a:ext cx="637309" cy="332509"/>
          </a:xfrm>
          <a:custGeom>
            <a:avLst/>
            <a:gdLst>
              <a:gd name="connsiteX0" fmla="*/ 0 w 637309"/>
              <a:gd name="connsiteY0" fmla="*/ 332509 h 332509"/>
              <a:gd name="connsiteX1" fmla="*/ 27709 w 637309"/>
              <a:gd name="connsiteY1" fmla="*/ 263236 h 332509"/>
              <a:gd name="connsiteX2" fmla="*/ 124690 w 637309"/>
              <a:gd name="connsiteY2" fmla="*/ 207818 h 332509"/>
              <a:gd name="connsiteX3" fmla="*/ 166254 w 637309"/>
              <a:gd name="connsiteY3" fmla="*/ 166254 h 332509"/>
              <a:gd name="connsiteX4" fmla="*/ 193963 w 637309"/>
              <a:gd name="connsiteY4" fmla="*/ 124690 h 332509"/>
              <a:gd name="connsiteX5" fmla="*/ 290945 w 637309"/>
              <a:gd name="connsiteY5" fmla="*/ 83127 h 332509"/>
              <a:gd name="connsiteX6" fmla="*/ 484909 w 637309"/>
              <a:gd name="connsiteY6" fmla="*/ 0 h 332509"/>
              <a:gd name="connsiteX7" fmla="*/ 637309 w 637309"/>
              <a:gd name="connsiteY7" fmla="*/ 0 h 332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7309" h="332509">
                <a:moveTo>
                  <a:pt x="0" y="332509"/>
                </a:moveTo>
                <a:cubicBezTo>
                  <a:pt x="9236" y="309418"/>
                  <a:pt x="12787" y="283132"/>
                  <a:pt x="27709" y="263236"/>
                </a:cubicBezTo>
                <a:cubicBezTo>
                  <a:pt x="55668" y="225957"/>
                  <a:pt x="85976" y="220722"/>
                  <a:pt x="124690" y="207818"/>
                </a:cubicBezTo>
                <a:cubicBezTo>
                  <a:pt x="138545" y="193963"/>
                  <a:pt x="153711" y="181306"/>
                  <a:pt x="166254" y="166254"/>
                </a:cubicBezTo>
                <a:cubicBezTo>
                  <a:pt x="176914" y="153462"/>
                  <a:pt x="181171" y="135350"/>
                  <a:pt x="193963" y="124690"/>
                </a:cubicBezTo>
                <a:cubicBezTo>
                  <a:pt x="229859" y="94776"/>
                  <a:pt x="252828" y="100453"/>
                  <a:pt x="290945" y="83127"/>
                </a:cubicBezTo>
                <a:cubicBezTo>
                  <a:pt x="314754" y="72305"/>
                  <a:pt x="442606" y="0"/>
                  <a:pt x="484909" y="0"/>
                </a:cubicBezTo>
                <a:lnTo>
                  <a:pt x="637309" y="0"/>
                </a:lnTo>
              </a:path>
            </a:pathLst>
          </a:cu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2" name="Resim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39771" y="3021823"/>
            <a:ext cx="1464673" cy="569595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04444" y="1374781"/>
            <a:ext cx="4311137" cy="3863680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718111" y="1731523"/>
            <a:ext cx="2077051" cy="3150194"/>
          </a:xfrm>
          <a:prstGeom prst="rect">
            <a:avLst/>
          </a:prstGeom>
        </p:spPr>
      </p:pic>
      <p:sp>
        <p:nvSpPr>
          <p:cNvPr id="15" name="Dikdörtgen 14"/>
          <p:cNvSpPr/>
          <p:nvPr/>
        </p:nvSpPr>
        <p:spPr>
          <a:xfrm>
            <a:off x="5000709" y="5051724"/>
            <a:ext cx="18149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= (+8)</a:t>
            </a:r>
            <a:endParaRPr lang="tr-TR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5972107" y="246372"/>
            <a:ext cx="4461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(-2) . (-4) = (+8)</a:t>
            </a:r>
            <a:endParaRPr lang="tr-TR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1675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 animBg="1"/>
      <p:bldP spid="9" grpId="0" animBg="1"/>
      <p:bldP spid="10" grpId="0" animBg="1"/>
      <p:bldP spid="11" grpId="0" animBg="1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173489" y="204809"/>
            <a:ext cx="4461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(-3) . (+2) = (-6)</a:t>
            </a:r>
            <a:endParaRPr lang="tr-TR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8467" y="2341417"/>
            <a:ext cx="4311137" cy="1662545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1950116" y="5485103"/>
            <a:ext cx="269381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Eksi</a:t>
            </a:r>
            <a:r>
              <a:rPr lang="tr-TR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lt 3 kere +2</a:t>
            </a:r>
            <a:endParaRPr lang="tr-TR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7580" y="2576510"/>
            <a:ext cx="3532910" cy="1192357"/>
          </a:xfrm>
          <a:prstGeom prst="rect">
            <a:avLst/>
          </a:prstGeom>
        </p:spPr>
      </p:pic>
      <p:sp>
        <p:nvSpPr>
          <p:cNvPr id="6" name="Yuvarlatılmış Dikdörtgen 5"/>
          <p:cNvSpPr/>
          <p:nvPr/>
        </p:nvSpPr>
        <p:spPr>
          <a:xfrm>
            <a:off x="1217580" y="2494030"/>
            <a:ext cx="540327" cy="1357316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Yuvarlatılmış Dikdörtgen 6"/>
          <p:cNvSpPr/>
          <p:nvPr/>
        </p:nvSpPr>
        <p:spPr>
          <a:xfrm>
            <a:off x="2443708" y="2494030"/>
            <a:ext cx="540327" cy="1357316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Yuvarlatılmış Dikdörtgen 7"/>
          <p:cNvSpPr/>
          <p:nvPr/>
        </p:nvSpPr>
        <p:spPr>
          <a:xfrm>
            <a:off x="3635288" y="2508315"/>
            <a:ext cx="540327" cy="1357316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Serbest Form 8"/>
          <p:cNvSpPr/>
          <p:nvPr/>
        </p:nvSpPr>
        <p:spPr>
          <a:xfrm>
            <a:off x="1631461" y="2022546"/>
            <a:ext cx="637309" cy="332509"/>
          </a:xfrm>
          <a:custGeom>
            <a:avLst/>
            <a:gdLst>
              <a:gd name="connsiteX0" fmla="*/ 0 w 637309"/>
              <a:gd name="connsiteY0" fmla="*/ 332509 h 332509"/>
              <a:gd name="connsiteX1" fmla="*/ 27709 w 637309"/>
              <a:gd name="connsiteY1" fmla="*/ 263236 h 332509"/>
              <a:gd name="connsiteX2" fmla="*/ 124690 w 637309"/>
              <a:gd name="connsiteY2" fmla="*/ 207818 h 332509"/>
              <a:gd name="connsiteX3" fmla="*/ 166254 w 637309"/>
              <a:gd name="connsiteY3" fmla="*/ 166254 h 332509"/>
              <a:gd name="connsiteX4" fmla="*/ 193963 w 637309"/>
              <a:gd name="connsiteY4" fmla="*/ 124690 h 332509"/>
              <a:gd name="connsiteX5" fmla="*/ 290945 w 637309"/>
              <a:gd name="connsiteY5" fmla="*/ 83127 h 332509"/>
              <a:gd name="connsiteX6" fmla="*/ 484909 w 637309"/>
              <a:gd name="connsiteY6" fmla="*/ 0 h 332509"/>
              <a:gd name="connsiteX7" fmla="*/ 637309 w 637309"/>
              <a:gd name="connsiteY7" fmla="*/ 0 h 332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7309" h="332509">
                <a:moveTo>
                  <a:pt x="0" y="332509"/>
                </a:moveTo>
                <a:cubicBezTo>
                  <a:pt x="9236" y="309418"/>
                  <a:pt x="12787" y="283132"/>
                  <a:pt x="27709" y="263236"/>
                </a:cubicBezTo>
                <a:cubicBezTo>
                  <a:pt x="55668" y="225957"/>
                  <a:pt x="85976" y="220722"/>
                  <a:pt x="124690" y="207818"/>
                </a:cubicBezTo>
                <a:cubicBezTo>
                  <a:pt x="138545" y="193963"/>
                  <a:pt x="153711" y="181306"/>
                  <a:pt x="166254" y="166254"/>
                </a:cubicBezTo>
                <a:cubicBezTo>
                  <a:pt x="176914" y="153462"/>
                  <a:pt x="181171" y="135350"/>
                  <a:pt x="193963" y="124690"/>
                </a:cubicBezTo>
                <a:cubicBezTo>
                  <a:pt x="229859" y="94776"/>
                  <a:pt x="252828" y="100453"/>
                  <a:pt x="290945" y="83127"/>
                </a:cubicBezTo>
                <a:cubicBezTo>
                  <a:pt x="314754" y="72305"/>
                  <a:pt x="442606" y="0"/>
                  <a:pt x="484909" y="0"/>
                </a:cubicBezTo>
                <a:lnTo>
                  <a:pt x="637309" y="0"/>
                </a:lnTo>
              </a:path>
            </a:pathLst>
          </a:cu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Serbest Form 9"/>
          <p:cNvSpPr/>
          <p:nvPr/>
        </p:nvSpPr>
        <p:spPr>
          <a:xfrm>
            <a:off x="2748223" y="2008905"/>
            <a:ext cx="637309" cy="332509"/>
          </a:xfrm>
          <a:custGeom>
            <a:avLst/>
            <a:gdLst>
              <a:gd name="connsiteX0" fmla="*/ 0 w 637309"/>
              <a:gd name="connsiteY0" fmla="*/ 332509 h 332509"/>
              <a:gd name="connsiteX1" fmla="*/ 27709 w 637309"/>
              <a:gd name="connsiteY1" fmla="*/ 263236 h 332509"/>
              <a:gd name="connsiteX2" fmla="*/ 124690 w 637309"/>
              <a:gd name="connsiteY2" fmla="*/ 207818 h 332509"/>
              <a:gd name="connsiteX3" fmla="*/ 166254 w 637309"/>
              <a:gd name="connsiteY3" fmla="*/ 166254 h 332509"/>
              <a:gd name="connsiteX4" fmla="*/ 193963 w 637309"/>
              <a:gd name="connsiteY4" fmla="*/ 124690 h 332509"/>
              <a:gd name="connsiteX5" fmla="*/ 290945 w 637309"/>
              <a:gd name="connsiteY5" fmla="*/ 83127 h 332509"/>
              <a:gd name="connsiteX6" fmla="*/ 484909 w 637309"/>
              <a:gd name="connsiteY6" fmla="*/ 0 h 332509"/>
              <a:gd name="connsiteX7" fmla="*/ 637309 w 637309"/>
              <a:gd name="connsiteY7" fmla="*/ 0 h 332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7309" h="332509">
                <a:moveTo>
                  <a:pt x="0" y="332509"/>
                </a:moveTo>
                <a:cubicBezTo>
                  <a:pt x="9236" y="309418"/>
                  <a:pt x="12787" y="283132"/>
                  <a:pt x="27709" y="263236"/>
                </a:cubicBezTo>
                <a:cubicBezTo>
                  <a:pt x="55668" y="225957"/>
                  <a:pt x="85976" y="220722"/>
                  <a:pt x="124690" y="207818"/>
                </a:cubicBezTo>
                <a:cubicBezTo>
                  <a:pt x="138545" y="193963"/>
                  <a:pt x="153711" y="181306"/>
                  <a:pt x="166254" y="166254"/>
                </a:cubicBezTo>
                <a:cubicBezTo>
                  <a:pt x="176914" y="153462"/>
                  <a:pt x="181171" y="135350"/>
                  <a:pt x="193963" y="124690"/>
                </a:cubicBezTo>
                <a:cubicBezTo>
                  <a:pt x="229859" y="94776"/>
                  <a:pt x="252828" y="100453"/>
                  <a:pt x="290945" y="83127"/>
                </a:cubicBezTo>
                <a:cubicBezTo>
                  <a:pt x="314754" y="72305"/>
                  <a:pt x="442606" y="0"/>
                  <a:pt x="484909" y="0"/>
                </a:cubicBezTo>
                <a:lnTo>
                  <a:pt x="637309" y="0"/>
                </a:lnTo>
              </a:path>
            </a:pathLst>
          </a:cu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Serbest Form 10"/>
          <p:cNvSpPr/>
          <p:nvPr/>
        </p:nvSpPr>
        <p:spPr>
          <a:xfrm>
            <a:off x="3943913" y="2016370"/>
            <a:ext cx="637309" cy="332509"/>
          </a:xfrm>
          <a:custGeom>
            <a:avLst/>
            <a:gdLst>
              <a:gd name="connsiteX0" fmla="*/ 0 w 637309"/>
              <a:gd name="connsiteY0" fmla="*/ 332509 h 332509"/>
              <a:gd name="connsiteX1" fmla="*/ 27709 w 637309"/>
              <a:gd name="connsiteY1" fmla="*/ 263236 h 332509"/>
              <a:gd name="connsiteX2" fmla="*/ 124690 w 637309"/>
              <a:gd name="connsiteY2" fmla="*/ 207818 h 332509"/>
              <a:gd name="connsiteX3" fmla="*/ 166254 w 637309"/>
              <a:gd name="connsiteY3" fmla="*/ 166254 h 332509"/>
              <a:gd name="connsiteX4" fmla="*/ 193963 w 637309"/>
              <a:gd name="connsiteY4" fmla="*/ 124690 h 332509"/>
              <a:gd name="connsiteX5" fmla="*/ 290945 w 637309"/>
              <a:gd name="connsiteY5" fmla="*/ 83127 h 332509"/>
              <a:gd name="connsiteX6" fmla="*/ 484909 w 637309"/>
              <a:gd name="connsiteY6" fmla="*/ 0 h 332509"/>
              <a:gd name="connsiteX7" fmla="*/ 637309 w 637309"/>
              <a:gd name="connsiteY7" fmla="*/ 0 h 332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7309" h="332509">
                <a:moveTo>
                  <a:pt x="0" y="332509"/>
                </a:moveTo>
                <a:cubicBezTo>
                  <a:pt x="9236" y="309418"/>
                  <a:pt x="12787" y="283132"/>
                  <a:pt x="27709" y="263236"/>
                </a:cubicBezTo>
                <a:cubicBezTo>
                  <a:pt x="55668" y="225957"/>
                  <a:pt x="85976" y="220722"/>
                  <a:pt x="124690" y="207818"/>
                </a:cubicBezTo>
                <a:cubicBezTo>
                  <a:pt x="138545" y="193963"/>
                  <a:pt x="153711" y="181306"/>
                  <a:pt x="166254" y="166254"/>
                </a:cubicBezTo>
                <a:cubicBezTo>
                  <a:pt x="176914" y="153462"/>
                  <a:pt x="181171" y="135350"/>
                  <a:pt x="193963" y="124690"/>
                </a:cubicBezTo>
                <a:cubicBezTo>
                  <a:pt x="229859" y="94776"/>
                  <a:pt x="252828" y="100453"/>
                  <a:pt x="290945" y="83127"/>
                </a:cubicBezTo>
                <a:cubicBezTo>
                  <a:pt x="314754" y="72305"/>
                  <a:pt x="442606" y="0"/>
                  <a:pt x="484909" y="0"/>
                </a:cubicBezTo>
                <a:lnTo>
                  <a:pt x="637309" y="0"/>
                </a:lnTo>
              </a:path>
            </a:pathLst>
          </a:cu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3" name="Resim 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93068" y="3021823"/>
            <a:ext cx="1464673" cy="569595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57741" y="2475347"/>
            <a:ext cx="4311137" cy="1662545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72500" y="2696946"/>
            <a:ext cx="3081617" cy="1219345"/>
          </a:xfrm>
          <a:prstGeom prst="rect">
            <a:avLst/>
          </a:prstGeom>
        </p:spPr>
      </p:pic>
      <p:sp>
        <p:nvSpPr>
          <p:cNvPr id="17" name="Dikdörtgen 16"/>
          <p:cNvSpPr/>
          <p:nvPr/>
        </p:nvSpPr>
        <p:spPr>
          <a:xfrm>
            <a:off x="2679240" y="4232213"/>
            <a:ext cx="28071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(-3) . (+2)</a:t>
            </a:r>
            <a:endParaRPr lang="tr-TR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481032" y="4247653"/>
            <a:ext cx="14654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= -6)</a:t>
            </a:r>
            <a:endParaRPr lang="tr-TR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3792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7" grpId="0"/>
      <p:bldP spid="18" grpId="0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137</Words>
  <PresentationFormat>Özel</PresentationFormat>
  <Paragraphs>26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2019-09-26T08:53:16Z</dcterms:created>
  <dcterms:modified xsi:type="dcterms:W3CDTF">2019-10-10T12:26:11Z</dcterms:modified>
  <cp:category>https://www.sorubak.com</cp:category>
</cp:coreProperties>
</file>