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D904A11-ACCD-4A6B-A4B3-7E02A3F679D7}" type="datetimeFigureOut">
              <a:rPr lang="tr-TR" smtClean="0"/>
              <a:pPr/>
              <a:t>08/05/2020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E4AB463-AD49-4A69-A718-0AF109CEA13D}" type="slidenum">
              <a:rPr lang="tr-TR" smtClean="0"/>
              <a:pPr/>
              <a:t>‹#›</a:t>
            </a:fld>
            <a:endParaRPr lang="tr-T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D904A11-ACCD-4A6B-A4B3-7E02A3F679D7}" type="datetimeFigureOut">
              <a:rPr lang="tr-TR" smtClean="0"/>
              <a:pPr/>
              <a:t>08/05/2020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E4AB463-AD49-4A69-A718-0AF109CEA13D}"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D904A11-ACCD-4A6B-A4B3-7E02A3F679D7}" type="datetimeFigureOut">
              <a:rPr lang="tr-TR" smtClean="0"/>
              <a:pPr/>
              <a:t>08/05/2020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E4AB463-AD49-4A69-A718-0AF109CEA13D}"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D904A11-ACCD-4A6B-A4B3-7E02A3F679D7}" type="datetimeFigureOut">
              <a:rPr lang="tr-TR" smtClean="0"/>
              <a:pPr/>
              <a:t>08/05/2020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E4AB463-AD49-4A69-A718-0AF109CEA13D}"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D904A11-ACCD-4A6B-A4B3-7E02A3F679D7}" type="datetimeFigureOut">
              <a:rPr lang="tr-TR" smtClean="0"/>
              <a:pPr/>
              <a:t>08/05/2020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E4AB463-AD49-4A69-A718-0AF109CEA13D}"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D904A11-ACCD-4A6B-A4B3-7E02A3F679D7}" type="datetimeFigureOut">
              <a:rPr lang="tr-TR" smtClean="0"/>
              <a:pPr/>
              <a:t>08/05/2020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E4AB463-AD49-4A69-A718-0AF109CEA13D}"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D904A11-ACCD-4A6B-A4B3-7E02A3F679D7}" type="datetimeFigureOut">
              <a:rPr lang="tr-TR" smtClean="0"/>
              <a:pPr/>
              <a:t>08/05/2020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E4AB463-AD49-4A69-A718-0AF109CEA13D}" type="slidenum">
              <a:rPr lang="tr-TR" smtClean="0"/>
              <a:pPr/>
              <a:t>‹#›</a:t>
            </a:fld>
            <a:endParaRPr lang="tr-T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D904A11-ACCD-4A6B-A4B3-7E02A3F679D7}" type="datetimeFigureOut">
              <a:rPr lang="tr-TR" smtClean="0"/>
              <a:pPr/>
              <a:t>08/05/2020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E4AB463-AD49-4A69-A718-0AF109CEA13D}"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904A11-ACCD-4A6B-A4B3-7E02A3F679D7}" type="datetimeFigureOut">
              <a:rPr lang="tr-TR" smtClean="0"/>
              <a:pPr/>
              <a:t>08/05/2020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CE4AB463-AD49-4A69-A718-0AF109CEA13D}"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D904A11-ACCD-4A6B-A4B3-7E02A3F679D7}" type="datetimeFigureOut">
              <a:rPr lang="tr-TR" smtClean="0"/>
              <a:pPr/>
              <a:t>08/05/2020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E4AB463-AD49-4A69-A718-0AF109CEA13D}"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D904A11-ACCD-4A6B-A4B3-7E02A3F679D7}" type="datetimeFigureOut">
              <a:rPr lang="tr-TR" smtClean="0"/>
              <a:pPr/>
              <a:t>08/05/2020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E4AB463-AD49-4A69-A718-0AF109CEA13D}" type="slidenum">
              <a:rPr lang="tr-TR" smtClean="0"/>
              <a:pPr/>
              <a:t>‹#›</a:t>
            </a:fld>
            <a:endParaRPr lang="tr-T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D904A11-ACCD-4A6B-A4B3-7E02A3F679D7}" type="datetimeFigureOut">
              <a:rPr lang="tr-TR" smtClean="0"/>
              <a:pPr/>
              <a:t>08/05/2020</a:t>
            </a:fld>
            <a:endParaRPr lang="tr-T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E4AB463-AD49-4A69-A718-0AF109CEA13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efeoztop.wixsite.com/mersinebak"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p:txBody>
          <a:bodyPr/>
          <a:lstStyle/>
          <a:p>
            <a:endParaRPr lang="tr-TR"/>
          </a:p>
        </p:txBody>
      </p:sp>
      <p:sp>
        <p:nvSpPr>
          <p:cNvPr id="2" name="Başlık 1"/>
          <p:cNvSpPr>
            <a:spLocks noGrp="1"/>
          </p:cNvSpPr>
          <p:nvPr>
            <p:ph type="ctrTitle"/>
          </p:nvPr>
        </p:nvSpPr>
        <p:spPr/>
        <p:txBody>
          <a:bodyPr/>
          <a:lstStyle/>
          <a:p>
            <a:r>
              <a:rPr lang="tr-TR" dirty="0" smtClean="0"/>
              <a:t>CÜMLEDE ANLAM-3</a:t>
            </a:r>
            <a:endParaRPr lang="tr-TR" dirty="0"/>
          </a:p>
        </p:txBody>
      </p:sp>
    </p:spTree>
    <p:extLst>
      <p:ext uri="{BB962C8B-B14F-4D97-AF65-F5344CB8AC3E}">
        <p14:creationId xmlns="" xmlns:p14="http://schemas.microsoft.com/office/powerpoint/2010/main" val="50351528"/>
      </p:ext>
    </p:extLst>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15616" y="260648"/>
            <a:ext cx="6512511" cy="1143000"/>
          </a:xfrm>
        </p:spPr>
        <p:txBody>
          <a:bodyPr/>
          <a:lstStyle/>
          <a:p>
            <a:r>
              <a:rPr lang="tr-TR" dirty="0" smtClean="0"/>
              <a:t>ÖRNEKLER</a:t>
            </a:r>
            <a:endParaRPr lang="tr-TR" dirty="0"/>
          </a:p>
        </p:txBody>
      </p:sp>
      <p:sp>
        <p:nvSpPr>
          <p:cNvPr id="3" name="İçerik Yer Tutucusu 2"/>
          <p:cNvSpPr>
            <a:spLocks noGrp="1"/>
          </p:cNvSpPr>
          <p:nvPr>
            <p:ph sz="quarter" idx="13"/>
          </p:nvPr>
        </p:nvSpPr>
        <p:spPr>
          <a:xfrm>
            <a:off x="971600" y="2420888"/>
            <a:ext cx="6400800" cy="3474720"/>
          </a:xfrm>
        </p:spPr>
        <p:txBody>
          <a:bodyPr/>
          <a:lstStyle/>
          <a:p>
            <a:r>
              <a:rPr lang="tr-TR" dirty="0"/>
              <a:t>• Bu çöpleri bin yılda temizleyemezler. </a:t>
            </a:r>
            <a:endParaRPr lang="tr-TR" dirty="0" smtClean="0"/>
          </a:p>
          <a:p>
            <a:r>
              <a:rPr lang="tr-TR" dirty="0" smtClean="0"/>
              <a:t>• </a:t>
            </a:r>
            <a:r>
              <a:rPr lang="tr-TR" dirty="0"/>
              <a:t>Sana bin kez söyledim; beni sık sık ara, diye. </a:t>
            </a:r>
            <a:endParaRPr lang="tr-TR" dirty="0" smtClean="0"/>
          </a:p>
          <a:p>
            <a:r>
              <a:rPr lang="tr-TR" dirty="0" smtClean="0"/>
              <a:t>• </a:t>
            </a:r>
            <a:r>
              <a:rPr lang="tr-TR" dirty="0"/>
              <a:t>Film o kadar komikti ki gülmekten öldük. </a:t>
            </a:r>
            <a:endParaRPr lang="tr-TR" dirty="0" smtClean="0"/>
          </a:p>
          <a:p>
            <a:r>
              <a:rPr lang="tr-TR" dirty="0" smtClean="0"/>
              <a:t>• </a:t>
            </a:r>
            <a:r>
              <a:rPr lang="tr-TR" dirty="0"/>
              <a:t>Havalar aniden soğudu, bu sabah otobüs beklerken resmen dondum. </a:t>
            </a:r>
          </a:p>
        </p:txBody>
      </p:sp>
    </p:spTree>
    <p:extLst>
      <p:ext uri="{BB962C8B-B14F-4D97-AF65-F5344CB8AC3E}">
        <p14:creationId xmlns="" xmlns:p14="http://schemas.microsoft.com/office/powerpoint/2010/main" val="2593075678"/>
      </p:ext>
    </p:extLst>
  </p:cSld>
  <p:clrMapOvr>
    <a:masterClrMapping/>
  </p:clrMapOvr>
  <p:transition spd="slow">
    <p:wheel spokes="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971600" y="260648"/>
            <a:ext cx="6512511" cy="1143000"/>
          </a:xfrm>
        </p:spPr>
        <p:txBody>
          <a:bodyPr/>
          <a:lstStyle/>
          <a:p>
            <a:r>
              <a:rPr lang="tr-TR" dirty="0" smtClean="0"/>
              <a:t>SİTEM</a:t>
            </a:r>
            <a:endParaRPr lang="tr-TR" dirty="0"/>
          </a:p>
        </p:txBody>
      </p:sp>
      <p:sp>
        <p:nvSpPr>
          <p:cNvPr id="3" name="İçerik Yer Tutucusu 2"/>
          <p:cNvSpPr>
            <a:spLocks noGrp="1"/>
          </p:cNvSpPr>
          <p:nvPr>
            <p:ph sz="quarter" idx="13"/>
          </p:nvPr>
        </p:nvSpPr>
        <p:spPr>
          <a:xfrm>
            <a:off x="1187624" y="2564904"/>
            <a:ext cx="6400800" cy="3474720"/>
          </a:xfrm>
        </p:spPr>
        <p:txBody>
          <a:bodyPr/>
          <a:lstStyle/>
          <a:p>
            <a:r>
              <a:rPr lang="tr-TR" dirty="0"/>
              <a:t>Bir kimsenin yapılan bir hareketten ya da oluşan bir durumdan dolayı duyulan üzüntünün, kırgınlığın dile getirildiği cümleler sitem cümleleridir. </a:t>
            </a:r>
          </a:p>
        </p:txBody>
      </p:sp>
    </p:spTree>
    <p:extLst>
      <p:ext uri="{BB962C8B-B14F-4D97-AF65-F5344CB8AC3E}">
        <p14:creationId xmlns="" xmlns:p14="http://schemas.microsoft.com/office/powerpoint/2010/main" val="1542532522"/>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332656"/>
            <a:ext cx="6512511" cy="1143000"/>
          </a:xfrm>
        </p:spPr>
        <p:txBody>
          <a:bodyPr/>
          <a:lstStyle/>
          <a:p>
            <a:r>
              <a:rPr lang="tr-TR" dirty="0" smtClean="0"/>
              <a:t>YAKINMA</a:t>
            </a:r>
            <a:endParaRPr lang="tr-TR" dirty="0"/>
          </a:p>
        </p:txBody>
      </p:sp>
      <p:sp>
        <p:nvSpPr>
          <p:cNvPr id="3" name="İçerik Yer Tutucusu 2"/>
          <p:cNvSpPr>
            <a:spLocks noGrp="1"/>
          </p:cNvSpPr>
          <p:nvPr>
            <p:ph sz="quarter" idx="13"/>
          </p:nvPr>
        </p:nvSpPr>
        <p:spPr>
          <a:xfrm>
            <a:off x="1187624" y="2420888"/>
            <a:ext cx="6400800" cy="3474720"/>
          </a:xfrm>
        </p:spPr>
        <p:txBody>
          <a:bodyPr/>
          <a:lstStyle/>
          <a:p>
            <a:r>
              <a:rPr lang="tr-TR" dirty="0"/>
              <a:t>Bir durumdan duyulan rahatsızlığı anlatan cümlelerdir. </a:t>
            </a:r>
          </a:p>
        </p:txBody>
      </p:sp>
    </p:spTree>
    <p:extLst>
      <p:ext uri="{BB962C8B-B14F-4D97-AF65-F5344CB8AC3E}">
        <p14:creationId xmlns="" xmlns:p14="http://schemas.microsoft.com/office/powerpoint/2010/main" val="795099025"/>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15616" y="260648"/>
            <a:ext cx="6512511" cy="1143000"/>
          </a:xfrm>
        </p:spPr>
        <p:txBody>
          <a:bodyPr/>
          <a:lstStyle/>
          <a:p>
            <a:r>
              <a:rPr lang="tr-TR" dirty="0" smtClean="0"/>
              <a:t>ÖRNEK</a:t>
            </a:r>
            <a:endParaRPr lang="tr-TR" dirty="0"/>
          </a:p>
        </p:txBody>
      </p:sp>
      <p:sp>
        <p:nvSpPr>
          <p:cNvPr id="3" name="İçerik Yer Tutucusu 2"/>
          <p:cNvSpPr>
            <a:spLocks noGrp="1"/>
          </p:cNvSpPr>
          <p:nvPr>
            <p:ph sz="quarter" idx="13"/>
          </p:nvPr>
        </p:nvSpPr>
        <p:spPr>
          <a:xfrm>
            <a:off x="1115616" y="2348880"/>
            <a:ext cx="6400800" cy="3474720"/>
          </a:xfrm>
        </p:spPr>
        <p:txBody>
          <a:bodyPr/>
          <a:lstStyle/>
          <a:p>
            <a:r>
              <a:rPr lang="tr-TR" dirty="0"/>
              <a:t>• Ben sana bir türlü erken kalkmayı öğretemedim</a:t>
            </a:r>
            <a:r>
              <a:rPr lang="tr-TR" dirty="0" smtClean="0"/>
              <a:t>.</a:t>
            </a:r>
          </a:p>
          <a:p>
            <a:r>
              <a:rPr lang="tr-TR" dirty="0" smtClean="0"/>
              <a:t> </a:t>
            </a:r>
            <a:r>
              <a:rPr lang="tr-TR" dirty="0"/>
              <a:t>• Söyleyin </a:t>
            </a:r>
            <a:r>
              <a:rPr lang="tr-TR" dirty="0" err="1"/>
              <a:t>söyleyin</a:t>
            </a:r>
            <a:r>
              <a:rPr lang="tr-TR" dirty="0"/>
              <a:t> kim anlar derdimden Kim alır yarı yolda kalmış selamımı </a:t>
            </a:r>
          </a:p>
        </p:txBody>
      </p:sp>
    </p:spTree>
    <p:extLst>
      <p:ext uri="{BB962C8B-B14F-4D97-AF65-F5344CB8AC3E}">
        <p14:creationId xmlns="" xmlns:p14="http://schemas.microsoft.com/office/powerpoint/2010/main" val="680459695"/>
      </p:ext>
    </p:extLst>
  </p:cSld>
  <p:clrMapOvr>
    <a:masterClrMapping/>
  </p:clrMapOvr>
  <mc:AlternateContent xmlns:mc="http://schemas.openxmlformats.org/markup-compatibility/2006">
    <mc:Choice xmlns=""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15616" y="332656"/>
            <a:ext cx="6512511" cy="1143000"/>
          </a:xfrm>
        </p:spPr>
        <p:txBody>
          <a:bodyPr/>
          <a:lstStyle/>
          <a:p>
            <a:r>
              <a:rPr lang="tr-TR" dirty="0" smtClean="0"/>
              <a:t>ÖNERİ</a:t>
            </a:r>
            <a:endParaRPr lang="tr-TR" dirty="0"/>
          </a:p>
        </p:txBody>
      </p:sp>
      <p:sp>
        <p:nvSpPr>
          <p:cNvPr id="3" name="İçerik Yer Tutucusu 2"/>
          <p:cNvSpPr>
            <a:spLocks noGrp="1"/>
          </p:cNvSpPr>
          <p:nvPr>
            <p:ph sz="quarter" idx="13"/>
          </p:nvPr>
        </p:nvSpPr>
        <p:spPr>
          <a:xfrm>
            <a:off x="1187624" y="2492896"/>
            <a:ext cx="6400800" cy="3474720"/>
          </a:xfrm>
        </p:spPr>
        <p:txBody>
          <a:bodyPr/>
          <a:lstStyle/>
          <a:p>
            <a:r>
              <a:rPr lang="tr-TR" dirty="0"/>
              <a:t>Öneri cümleleri, bir problemi çözmek için öne sürülen görüş ve düşünceleri içeren cümlelerdir. </a:t>
            </a:r>
          </a:p>
        </p:txBody>
      </p:sp>
    </p:spTree>
    <p:extLst>
      <p:ext uri="{BB962C8B-B14F-4D97-AF65-F5344CB8AC3E}">
        <p14:creationId xmlns="" xmlns:p14="http://schemas.microsoft.com/office/powerpoint/2010/main" val="29142624"/>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15616" y="404664"/>
            <a:ext cx="6512511" cy="1143000"/>
          </a:xfrm>
        </p:spPr>
        <p:txBody>
          <a:bodyPr/>
          <a:lstStyle/>
          <a:p>
            <a:r>
              <a:rPr lang="tr-TR" dirty="0" smtClean="0"/>
              <a:t>ÖRNEK</a:t>
            </a:r>
            <a:endParaRPr lang="tr-TR" dirty="0"/>
          </a:p>
        </p:txBody>
      </p:sp>
      <p:sp>
        <p:nvSpPr>
          <p:cNvPr id="3" name="İçerik Yer Tutucusu 2"/>
          <p:cNvSpPr>
            <a:spLocks noGrp="1"/>
          </p:cNvSpPr>
          <p:nvPr>
            <p:ph sz="quarter" idx="13"/>
          </p:nvPr>
        </p:nvSpPr>
        <p:spPr>
          <a:xfrm>
            <a:off x="1259632" y="1916832"/>
            <a:ext cx="6400800" cy="3474720"/>
          </a:xfrm>
        </p:spPr>
        <p:txBody>
          <a:bodyPr/>
          <a:lstStyle/>
          <a:p>
            <a:r>
              <a:rPr lang="tr-TR" dirty="0"/>
              <a:t>• Daha sağlıklı olmak istiyorsan düzenli spor yapmalısın. </a:t>
            </a:r>
          </a:p>
        </p:txBody>
      </p:sp>
    </p:spTree>
    <p:extLst>
      <p:ext uri="{BB962C8B-B14F-4D97-AF65-F5344CB8AC3E}">
        <p14:creationId xmlns="" xmlns:p14="http://schemas.microsoft.com/office/powerpoint/2010/main" val="4048072414"/>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lt Başlık 1"/>
          <p:cNvSpPr>
            <a:spLocks noGrp="1"/>
          </p:cNvSpPr>
          <p:nvPr>
            <p:ph type="subTitle" idx="1"/>
          </p:nvPr>
        </p:nvSpPr>
        <p:spPr/>
        <p:txBody>
          <a:bodyPr/>
          <a:lstStyle/>
          <a:p>
            <a:endParaRPr lang="tr-TR"/>
          </a:p>
        </p:txBody>
      </p:sp>
      <p:sp>
        <p:nvSpPr>
          <p:cNvPr id="3" name="Başlık 2"/>
          <p:cNvSpPr>
            <a:spLocks noGrp="1"/>
          </p:cNvSpPr>
          <p:nvPr>
            <p:ph type="ctrTitle"/>
          </p:nvPr>
        </p:nvSpPr>
        <p:spPr>
          <a:xfrm>
            <a:off x="827584" y="764704"/>
            <a:ext cx="7175351" cy="1793167"/>
          </a:xfrm>
        </p:spPr>
        <p:txBody>
          <a:bodyPr/>
          <a:lstStyle/>
          <a:p>
            <a:pPr marL="182880" indent="0">
              <a:buNone/>
            </a:pPr>
            <a:r>
              <a:rPr lang="tr-TR" sz="9600" dirty="0" smtClean="0"/>
              <a:t>ÖRNEK SORU</a:t>
            </a:r>
            <a:endParaRPr lang="tr-TR" sz="9600" dirty="0"/>
          </a:p>
        </p:txBody>
      </p:sp>
    </p:spTree>
    <p:extLst>
      <p:ext uri="{BB962C8B-B14F-4D97-AF65-F5344CB8AC3E}">
        <p14:creationId xmlns="" xmlns:p14="http://schemas.microsoft.com/office/powerpoint/2010/main" val="2738978520"/>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15616" y="188640"/>
            <a:ext cx="6512511" cy="1143000"/>
          </a:xfrm>
        </p:spPr>
        <p:txBody>
          <a:bodyPr/>
          <a:lstStyle/>
          <a:p>
            <a:r>
              <a:rPr lang="tr-TR" dirty="0" smtClean="0"/>
              <a:t>1.Soru</a:t>
            </a:r>
            <a:endParaRPr lang="tr-TR" dirty="0"/>
          </a:p>
        </p:txBody>
      </p:sp>
      <p:sp>
        <p:nvSpPr>
          <p:cNvPr id="3" name="İçerik Yer Tutucusu 2"/>
          <p:cNvSpPr>
            <a:spLocks noGrp="1"/>
          </p:cNvSpPr>
          <p:nvPr>
            <p:ph sz="quarter" idx="13"/>
          </p:nvPr>
        </p:nvSpPr>
        <p:spPr>
          <a:xfrm>
            <a:off x="1187624" y="2132856"/>
            <a:ext cx="6356176" cy="4320480"/>
          </a:xfrm>
        </p:spPr>
        <p:txBody>
          <a:bodyPr/>
          <a:lstStyle/>
          <a:p>
            <a:r>
              <a:rPr lang="tr-TR" dirty="0" smtClean="0"/>
              <a:t>(1) </a:t>
            </a:r>
            <a:r>
              <a:rPr lang="tr-TR" dirty="0" err="1" smtClean="0"/>
              <a:t>Antonio</a:t>
            </a:r>
            <a:r>
              <a:rPr lang="tr-TR" dirty="0" smtClean="0"/>
              <a:t> Usta odunun kendisi gibi konuştuğunu anlayınca korkudan bayılmış.(2) Bir süre sonra ayılıp adeta sürünür gibi kapıya yönelmiş.(3) Tam o sırada komşusu ve yaşlı arkadaşı </a:t>
            </a:r>
            <a:r>
              <a:rPr lang="tr-TR" dirty="0" err="1" smtClean="0"/>
              <a:t>Gepetto</a:t>
            </a:r>
            <a:r>
              <a:rPr lang="tr-TR" dirty="0" smtClean="0"/>
              <a:t> gelmiş. (4) O kendisinden daha usta bir marangozmuş.</a:t>
            </a:r>
          </a:p>
          <a:p>
            <a:pPr marL="45720" indent="0">
              <a:buNone/>
            </a:pPr>
            <a:r>
              <a:rPr lang="tr-TR" b="1" dirty="0"/>
              <a:t> </a:t>
            </a:r>
            <a:r>
              <a:rPr lang="tr-TR" b="1" dirty="0" smtClean="0"/>
              <a:t>Bu metinde numaralı cümlelerden hangisinde üstünlük belirtilen bir karşılaştırma yapılmıştır?</a:t>
            </a:r>
            <a:endParaRPr lang="tr-TR" b="1" dirty="0"/>
          </a:p>
          <a:p>
            <a:pPr marL="45720" indent="0">
              <a:buNone/>
            </a:pPr>
            <a:r>
              <a:rPr lang="tr-TR" b="1" dirty="0" smtClean="0"/>
              <a:t>A) 1        B)  2           C)3          D)4</a:t>
            </a:r>
            <a:endParaRPr lang="tr-TR" b="1" dirty="0"/>
          </a:p>
        </p:txBody>
      </p:sp>
    </p:spTree>
    <p:extLst>
      <p:ext uri="{BB962C8B-B14F-4D97-AF65-F5344CB8AC3E}">
        <p14:creationId xmlns="" xmlns:p14="http://schemas.microsoft.com/office/powerpoint/2010/main" val="3144276057"/>
      </p:ext>
    </p:extLst>
  </p:cSld>
  <p:clrMapOvr>
    <a:masterClrMapping/>
  </p:clrMapOvr>
  <mc:AlternateContent xmlns:mc="http://schemas.openxmlformats.org/markup-compatibility/2006">
    <mc:Choice xmlns=""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03648" y="1844824"/>
            <a:ext cx="6512511" cy="1143000"/>
          </a:xfrm>
        </p:spPr>
        <p:txBody>
          <a:bodyPr/>
          <a:lstStyle/>
          <a:p>
            <a:pPr marL="0" indent="0">
              <a:buNone/>
            </a:pPr>
            <a:r>
              <a:rPr lang="tr-TR" sz="11000" dirty="0" smtClean="0"/>
              <a:t>CEVAP:D</a:t>
            </a:r>
            <a:endParaRPr lang="tr-TR" sz="11000" dirty="0"/>
          </a:p>
        </p:txBody>
      </p:sp>
    </p:spTree>
    <p:extLst>
      <p:ext uri="{BB962C8B-B14F-4D97-AF65-F5344CB8AC3E}">
        <p14:creationId xmlns="" xmlns:p14="http://schemas.microsoft.com/office/powerpoint/2010/main" val="1439626965"/>
      </p:ext>
    </p:extLst>
  </p:cSld>
  <p:clrMapOvr>
    <a:masterClrMapping/>
  </p:clrMapOvr>
  <mc:AlternateContent xmlns:mc="http://schemas.openxmlformats.org/markup-compatibility/2006">
    <mc:Choice xmlns=""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31640" y="2492896"/>
            <a:ext cx="6512511" cy="1143000"/>
          </a:xfrm>
        </p:spPr>
        <p:txBody>
          <a:bodyPr/>
          <a:lstStyle/>
          <a:p>
            <a:r>
              <a:rPr lang="tr-TR" dirty="0" smtClean="0"/>
              <a:t>BENİ DİNLEDİĞİNİZ İÇİN TEŞEKKÜRLER</a:t>
            </a:r>
            <a:br>
              <a:rPr lang="tr-TR" dirty="0" smtClean="0"/>
            </a:br>
            <a:r>
              <a:rPr lang="tr-TR" dirty="0"/>
              <a:t/>
            </a:r>
            <a:br>
              <a:rPr lang="tr-TR" dirty="0"/>
            </a:br>
            <a:r>
              <a:rPr lang="tr-TR" dirty="0" smtClean="0"/>
              <a:t>EFE  ÖZTOP</a:t>
            </a:r>
            <a:endParaRPr lang="tr-TR" dirty="0"/>
          </a:p>
        </p:txBody>
      </p:sp>
    </p:spTree>
    <p:extLst>
      <p:ext uri="{BB962C8B-B14F-4D97-AF65-F5344CB8AC3E}">
        <p14:creationId xmlns="" xmlns:p14="http://schemas.microsoft.com/office/powerpoint/2010/main" val="1519973377"/>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3"/>
          </p:nvPr>
        </p:nvSpPr>
        <p:spPr/>
        <p:txBody>
          <a:bodyPr>
            <a:normAutofit lnSpcReduction="10000"/>
          </a:bodyPr>
          <a:lstStyle/>
          <a:p>
            <a:r>
              <a:rPr lang="tr-TR" dirty="0" smtClean="0"/>
              <a:t>CÜMLEDE DİĞER ANLAM İLİŞKİLERİ;</a:t>
            </a:r>
          </a:p>
          <a:p>
            <a:r>
              <a:rPr lang="tr-TR" dirty="0" smtClean="0"/>
              <a:t>KARŞILAŞTIRMA </a:t>
            </a:r>
          </a:p>
          <a:p>
            <a:r>
              <a:rPr lang="tr-TR" dirty="0" smtClean="0"/>
              <a:t>BENZETME </a:t>
            </a:r>
          </a:p>
          <a:p>
            <a:r>
              <a:rPr lang="tr-TR" dirty="0" smtClean="0"/>
              <a:t>ÖRNEKLENDİRME</a:t>
            </a:r>
          </a:p>
          <a:p>
            <a:r>
              <a:rPr lang="tr-TR" dirty="0" smtClean="0"/>
              <a:t>ABARTMA </a:t>
            </a:r>
          </a:p>
          <a:p>
            <a:r>
              <a:rPr lang="tr-TR" dirty="0" smtClean="0"/>
              <a:t>SİTEM</a:t>
            </a:r>
          </a:p>
          <a:p>
            <a:r>
              <a:rPr lang="tr-TR" dirty="0" smtClean="0"/>
              <a:t>YAKINMA</a:t>
            </a:r>
          </a:p>
          <a:p>
            <a:r>
              <a:rPr lang="tr-TR" dirty="0" smtClean="0"/>
              <a:t>ÖNERİ</a:t>
            </a:r>
            <a:endParaRPr lang="tr-TR" dirty="0"/>
          </a:p>
        </p:txBody>
      </p:sp>
    </p:spTree>
    <p:extLst>
      <p:ext uri="{BB962C8B-B14F-4D97-AF65-F5344CB8AC3E}">
        <p14:creationId xmlns="" xmlns:p14="http://schemas.microsoft.com/office/powerpoint/2010/main" val="221464018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1124744"/>
            <a:ext cx="7056784" cy="5112568"/>
          </a:xfrm>
        </p:spPr>
        <p:txBody>
          <a:bodyPr/>
          <a:lstStyle/>
          <a:p>
            <a:r>
              <a:rPr lang="tr-TR" dirty="0" smtClean="0"/>
              <a:t>MERSİN İLE İLGİLİ SİTE KURDUM BAK MAK İSTERSENİZ LİNK AŞAĞIDADIR.</a:t>
            </a:r>
            <a:br>
              <a:rPr lang="tr-TR" dirty="0" smtClean="0"/>
            </a:br>
            <a:r>
              <a:rPr lang="tr-TR" dirty="0" smtClean="0"/>
              <a:t>  </a:t>
            </a:r>
            <a:r>
              <a:rPr lang="tr-TR" dirty="0" smtClean="0">
                <a:hlinkClick r:id="rId2"/>
              </a:rPr>
              <a:t>ANA </a:t>
            </a:r>
            <a:r>
              <a:rPr lang="tr-TR" dirty="0">
                <a:hlinkClick r:id="rId2"/>
              </a:rPr>
              <a:t>SAYFA | </a:t>
            </a:r>
            <a:r>
              <a:rPr lang="tr-TR" dirty="0" err="1">
                <a:hlinkClick r:id="rId2"/>
              </a:rPr>
              <a:t>mersinebak</a:t>
            </a:r>
            <a:endParaRPr lang="tr-TR" dirty="0"/>
          </a:p>
        </p:txBody>
      </p:sp>
    </p:spTree>
    <p:extLst>
      <p:ext uri="{BB962C8B-B14F-4D97-AF65-F5344CB8AC3E}">
        <p14:creationId xmlns="" xmlns:p14="http://schemas.microsoft.com/office/powerpoint/2010/main" val="34632231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116632"/>
            <a:ext cx="6512511" cy="1143000"/>
          </a:xfrm>
        </p:spPr>
        <p:txBody>
          <a:bodyPr/>
          <a:lstStyle/>
          <a:p>
            <a:r>
              <a:rPr lang="tr-TR" dirty="0" smtClean="0"/>
              <a:t>KARŞILAŞTIRMA</a:t>
            </a:r>
            <a:br>
              <a:rPr lang="tr-TR" dirty="0" smtClean="0"/>
            </a:br>
            <a:endParaRPr lang="tr-TR" dirty="0"/>
          </a:p>
        </p:txBody>
      </p:sp>
      <p:sp>
        <p:nvSpPr>
          <p:cNvPr id="3" name="İçerik Yer Tutucusu 2"/>
          <p:cNvSpPr>
            <a:spLocks noGrp="1"/>
          </p:cNvSpPr>
          <p:nvPr>
            <p:ph sz="quarter" idx="13"/>
          </p:nvPr>
        </p:nvSpPr>
        <p:spPr>
          <a:xfrm>
            <a:off x="1187624" y="1916832"/>
            <a:ext cx="6400800" cy="3474720"/>
          </a:xfrm>
        </p:spPr>
        <p:txBody>
          <a:bodyPr/>
          <a:lstStyle/>
          <a:p>
            <a:r>
              <a:rPr lang="tr-TR" dirty="0"/>
              <a:t>Birden fazla varlık, kavram ya da durumun karşılaştırıldığı cümlelerdir. Bu cümlelerde benzerlik, farklılık, üstünlük gibi değişik durumlar ifade edilir. Karşılaştırma ilgisi “gibi, kadar, en, daha, çok, göre, fazla” gibi sözcüklerle kurulur. </a:t>
            </a:r>
          </a:p>
        </p:txBody>
      </p:sp>
    </p:spTree>
    <p:extLst>
      <p:ext uri="{BB962C8B-B14F-4D97-AF65-F5344CB8AC3E}">
        <p14:creationId xmlns="" xmlns:p14="http://schemas.microsoft.com/office/powerpoint/2010/main" val="3587413829"/>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971600" y="404664"/>
            <a:ext cx="6512511" cy="1143000"/>
          </a:xfrm>
        </p:spPr>
        <p:txBody>
          <a:bodyPr/>
          <a:lstStyle/>
          <a:p>
            <a:r>
              <a:rPr lang="tr-TR" dirty="0" smtClean="0"/>
              <a:t>ÖRNEKLER</a:t>
            </a:r>
            <a:endParaRPr lang="tr-TR" dirty="0"/>
          </a:p>
        </p:txBody>
      </p:sp>
      <p:sp>
        <p:nvSpPr>
          <p:cNvPr id="3" name="İçerik Yer Tutucusu 2"/>
          <p:cNvSpPr>
            <a:spLocks noGrp="1"/>
          </p:cNvSpPr>
          <p:nvPr>
            <p:ph sz="quarter" idx="13"/>
          </p:nvPr>
        </p:nvSpPr>
        <p:spPr>
          <a:xfrm>
            <a:off x="1115616" y="2636912"/>
            <a:ext cx="6400800" cy="3474720"/>
          </a:xfrm>
        </p:spPr>
        <p:txBody>
          <a:bodyPr>
            <a:normAutofit fontScale="92500"/>
          </a:bodyPr>
          <a:lstStyle/>
          <a:p>
            <a:r>
              <a:rPr lang="tr-TR" dirty="0"/>
              <a:t>• Karadeniz, diğer tüm bölgelerden daha çok yağış alır. </a:t>
            </a:r>
            <a:endParaRPr lang="tr-TR" dirty="0" smtClean="0"/>
          </a:p>
          <a:p>
            <a:r>
              <a:rPr lang="tr-TR" dirty="0" smtClean="0"/>
              <a:t>• </a:t>
            </a:r>
            <a:r>
              <a:rPr lang="tr-TR" dirty="0"/>
              <a:t>Güzel sanatlar da fen bilimleri kadar önemlidir. </a:t>
            </a:r>
            <a:endParaRPr lang="tr-TR" dirty="0" smtClean="0"/>
          </a:p>
          <a:p>
            <a:r>
              <a:rPr lang="tr-TR" dirty="0" smtClean="0"/>
              <a:t>• </a:t>
            </a:r>
            <a:r>
              <a:rPr lang="tr-TR" dirty="0"/>
              <a:t>Annem sinemaya gitmeyi sever, babam ise tiyatroya</a:t>
            </a:r>
            <a:r>
              <a:rPr lang="tr-TR" dirty="0" smtClean="0"/>
              <a:t>.</a:t>
            </a:r>
          </a:p>
          <a:p>
            <a:r>
              <a:rPr lang="tr-TR" dirty="0" smtClean="0"/>
              <a:t> </a:t>
            </a:r>
            <a:r>
              <a:rPr lang="tr-TR" dirty="0"/>
              <a:t>• Kursa aynı zamanda başlamamıza rağmen Ata bana göre çok daha fazla şey öğrendi. </a:t>
            </a:r>
            <a:endParaRPr lang="tr-TR" dirty="0" smtClean="0"/>
          </a:p>
          <a:p>
            <a:r>
              <a:rPr lang="tr-TR" dirty="0" smtClean="0"/>
              <a:t>• </a:t>
            </a:r>
            <a:r>
              <a:rPr lang="tr-TR" dirty="0"/>
              <a:t>Sağlıklı beslenerek ve düzenli spor yaparak geçen seneki görüntüsünden uzaklaştı. </a:t>
            </a:r>
          </a:p>
        </p:txBody>
      </p:sp>
    </p:spTree>
    <p:extLst>
      <p:ext uri="{BB962C8B-B14F-4D97-AF65-F5344CB8AC3E}">
        <p14:creationId xmlns="" xmlns:p14="http://schemas.microsoft.com/office/powerpoint/2010/main" val="155463404"/>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15616" y="188640"/>
            <a:ext cx="6512511" cy="1143000"/>
          </a:xfrm>
        </p:spPr>
        <p:txBody>
          <a:bodyPr/>
          <a:lstStyle/>
          <a:p>
            <a:r>
              <a:rPr lang="tr-TR" dirty="0" smtClean="0"/>
              <a:t>BENZETME</a:t>
            </a:r>
            <a:endParaRPr lang="tr-TR" dirty="0"/>
          </a:p>
        </p:txBody>
      </p:sp>
      <p:sp>
        <p:nvSpPr>
          <p:cNvPr id="3" name="İçerik Yer Tutucusu 2"/>
          <p:cNvSpPr>
            <a:spLocks noGrp="1"/>
          </p:cNvSpPr>
          <p:nvPr>
            <p:ph sz="quarter" idx="13"/>
          </p:nvPr>
        </p:nvSpPr>
        <p:spPr>
          <a:xfrm>
            <a:off x="1115616" y="2132856"/>
            <a:ext cx="6400800" cy="3474720"/>
          </a:xfrm>
        </p:spPr>
        <p:txBody>
          <a:bodyPr/>
          <a:lstStyle/>
          <a:p>
            <a:r>
              <a:rPr lang="tr-TR" dirty="0"/>
              <a:t>Bir varlığın ya da kavramın niteliğini o niteliği taşıyan başka bir varlığı örnek olarak göstermeye benzetme denir.  </a:t>
            </a:r>
          </a:p>
          <a:p>
            <a:pPr marL="45720" indent="0">
              <a:buNone/>
            </a:pPr>
            <a:endParaRPr lang="tr-TR" dirty="0"/>
          </a:p>
        </p:txBody>
      </p:sp>
    </p:spTree>
    <p:extLst>
      <p:ext uri="{BB962C8B-B14F-4D97-AF65-F5344CB8AC3E}">
        <p14:creationId xmlns="" xmlns:p14="http://schemas.microsoft.com/office/powerpoint/2010/main" val="1758129291"/>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260648"/>
            <a:ext cx="6512511" cy="1143000"/>
          </a:xfrm>
        </p:spPr>
        <p:txBody>
          <a:bodyPr/>
          <a:lstStyle/>
          <a:p>
            <a:r>
              <a:rPr lang="tr-TR" dirty="0" smtClean="0"/>
              <a:t>ÖRNEKLER</a:t>
            </a:r>
            <a:endParaRPr lang="tr-TR" dirty="0"/>
          </a:p>
        </p:txBody>
      </p:sp>
      <p:sp>
        <p:nvSpPr>
          <p:cNvPr id="3" name="İçerik Yer Tutucusu 2"/>
          <p:cNvSpPr>
            <a:spLocks noGrp="1"/>
          </p:cNvSpPr>
          <p:nvPr>
            <p:ph sz="quarter" idx="13"/>
          </p:nvPr>
        </p:nvSpPr>
        <p:spPr>
          <a:xfrm>
            <a:off x="1115616" y="1988840"/>
            <a:ext cx="6400800" cy="3474720"/>
          </a:xfrm>
        </p:spPr>
        <p:txBody>
          <a:bodyPr/>
          <a:lstStyle/>
          <a:p>
            <a:r>
              <a:rPr lang="tr-TR" dirty="0"/>
              <a:t>• Türkülerimiz de kilimler gibi eskidikçe değer kazanıyor. (Türküler kilimlere benzetilmiştir.) </a:t>
            </a:r>
            <a:endParaRPr lang="tr-TR" dirty="0" smtClean="0"/>
          </a:p>
          <a:p>
            <a:r>
              <a:rPr lang="tr-TR" dirty="0" smtClean="0"/>
              <a:t>• </a:t>
            </a:r>
            <a:r>
              <a:rPr lang="tr-TR" dirty="0"/>
              <a:t>Bu sabah bembeyaz bulutlar pamuk tarlalarını andırıyordu. (Bulutlar pamuğa benzetilmiştir.)  </a:t>
            </a:r>
            <a:endParaRPr lang="tr-TR" dirty="0" smtClean="0"/>
          </a:p>
          <a:p>
            <a:r>
              <a:rPr lang="tr-TR" dirty="0" smtClean="0"/>
              <a:t>• </a:t>
            </a:r>
            <a:r>
              <a:rPr lang="tr-TR" dirty="0"/>
              <a:t>Tüm koliler demir gibi ağırdı, hepimiz taşımakta zorluk çektik. (Kolilerin ağırlığı demirin ağırlığına benzetilmiştir.) </a:t>
            </a:r>
          </a:p>
          <a:p>
            <a:pPr marL="45720" indent="0">
              <a:buNone/>
            </a:pPr>
            <a:endParaRPr lang="tr-TR" dirty="0"/>
          </a:p>
        </p:txBody>
      </p:sp>
    </p:spTree>
    <p:extLst>
      <p:ext uri="{BB962C8B-B14F-4D97-AF65-F5344CB8AC3E}">
        <p14:creationId xmlns="" xmlns:p14="http://schemas.microsoft.com/office/powerpoint/2010/main" val="1290326723"/>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188640"/>
            <a:ext cx="6512511" cy="1143000"/>
          </a:xfrm>
        </p:spPr>
        <p:txBody>
          <a:bodyPr/>
          <a:lstStyle/>
          <a:p>
            <a:r>
              <a:rPr lang="tr-TR" dirty="0" smtClean="0"/>
              <a:t>ÖRNEKLENDİRME</a:t>
            </a:r>
            <a:endParaRPr lang="tr-TR" dirty="0"/>
          </a:p>
        </p:txBody>
      </p:sp>
      <p:sp>
        <p:nvSpPr>
          <p:cNvPr id="3" name="İçerik Yer Tutucusu 2"/>
          <p:cNvSpPr>
            <a:spLocks noGrp="1"/>
          </p:cNvSpPr>
          <p:nvPr>
            <p:ph sz="quarter" idx="13"/>
          </p:nvPr>
        </p:nvSpPr>
        <p:spPr>
          <a:xfrm>
            <a:off x="1187624" y="2060848"/>
            <a:ext cx="6400800" cy="3474720"/>
          </a:xfrm>
        </p:spPr>
        <p:txBody>
          <a:bodyPr/>
          <a:lstStyle/>
          <a:p>
            <a:r>
              <a:rPr lang="tr-TR" dirty="0"/>
              <a:t>Cümlede ya da metinde verilen düşüncenin en iyi şekilde anlatılması, soyut olan düşüncenin somutlaştırılması ve anlamlandırılması için gerekli olan örneklerin verildiği cümlelere örneklendirme cümlesi denir. </a:t>
            </a:r>
          </a:p>
          <a:p>
            <a:pPr marL="45720" indent="0">
              <a:buNone/>
            </a:pPr>
            <a:endParaRPr lang="tr-TR" dirty="0"/>
          </a:p>
        </p:txBody>
      </p:sp>
    </p:spTree>
    <p:extLst>
      <p:ext uri="{BB962C8B-B14F-4D97-AF65-F5344CB8AC3E}">
        <p14:creationId xmlns="" xmlns:p14="http://schemas.microsoft.com/office/powerpoint/2010/main" val="92733493"/>
      </p:ext>
    </p:extLst>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404664"/>
            <a:ext cx="6512511" cy="1143000"/>
          </a:xfrm>
        </p:spPr>
        <p:txBody>
          <a:bodyPr/>
          <a:lstStyle/>
          <a:p>
            <a:r>
              <a:rPr lang="tr-TR" dirty="0" smtClean="0"/>
              <a:t>ÖRNEKLER</a:t>
            </a:r>
            <a:endParaRPr lang="tr-TR" dirty="0"/>
          </a:p>
        </p:txBody>
      </p:sp>
      <p:sp>
        <p:nvSpPr>
          <p:cNvPr id="3" name="İçerik Yer Tutucusu 2"/>
          <p:cNvSpPr>
            <a:spLocks noGrp="1"/>
          </p:cNvSpPr>
          <p:nvPr>
            <p:ph sz="quarter" idx="13"/>
          </p:nvPr>
        </p:nvSpPr>
        <p:spPr>
          <a:xfrm>
            <a:off x="1403648" y="2348880"/>
            <a:ext cx="6400800" cy="3474720"/>
          </a:xfrm>
        </p:spPr>
        <p:txBody>
          <a:bodyPr>
            <a:normAutofit fontScale="77500" lnSpcReduction="20000"/>
          </a:bodyPr>
          <a:lstStyle/>
          <a:p>
            <a:pPr marL="45720" indent="0">
              <a:buNone/>
            </a:pPr>
            <a:r>
              <a:rPr lang="tr-TR" dirty="0"/>
              <a:t>• Eğer bir bebek arabası alacaksan araba tekerleklerinin büyüklüğü, bebeğin oturacağı bölümün konforu ve bebek arabasının toplam ağırlığı gibi özelliklere dikkat etmelisin. </a:t>
            </a:r>
          </a:p>
          <a:p>
            <a:pPr marL="45720" indent="0">
              <a:buNone/>
            </a:pPr>
            <a:r>
              <a:rPr lang="tr-TR" dirty="0"/>
              <a:t> </a:t>
            </a:r>
          </a:p>
          <a:p>
            <a:pPr marL="45720" indent="0">
              <a:buNone/>
            </a:pPr>
            <a:r>
              <a:rPr lang="tr-TR" dirty="0"/>
              <a:t>• Kültür; bir toplumun yaşama biçiminde, davranışlarında belirginleşir, giyinişine, yiyip içmesine, çalışmasına, hatta jestlerine yansır. </a:t>
            </a:r>
          </a:p>
          <a:p>
            <a:pPr marL="45720" indent="0">
              <a:buNone/>
            </a:pPr>
            <a:r>
              <a:rPr lang="tr-TR" dirty="0"/>
              <a:t> </a:t>
            </a:r>
          </a:p>
          <a:p>
            <a:pPr marL="45720" indent="0">
              <a:buNone/>
            </a:pPr>
            <a:r>
              <a:rPr lang="tr-TR" dirty="0"/>
              <a:t>• Renklerin insan psikolojisi üzerinde bazı etkileri olduğu belirlenmiştir: Kırmızının tansiyonu yükseltir, beyaz devamlılığı ve istikrarı da simgeler, kahverengi, insanın hızlı hareket etmesini sağlar. </a:t>
            </a:r>
          </a:p>
        </p:txBody>
      </p:sp>
    </p:spTree>
    <p:extLst>
      <p:ext uri="{BB962C8B-B14F-4D97-AF65-F5344CB8AC3E}">
        <p14:creationId xmlns="" xmlns:p14="http://schemas.microsoft.com/office/powerpoint/2010/main" val="4035871324"/>
      </p:ext>
    </p:extLst>
  </p:cSld>
  <p:clrMapOvr>
    <a:masterClrMapping/>
  </p:clrMapOvr>
  <mc:AlternateContent xmlns:mc="http://schemas.openxmlformats.org/markup-compatibility/2006">
    <mc:Choice xmlns=""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15616" y="188640"/>
            <a:ext cx="6512511" cy="1143000"/>
          </a:xfrm>
        </p:spPr>
        <p:txBody>
          <a:bodyPr/>
          <a:lstStyle/>
          <a:p>
            <a:r>
              <a:rPr lang="tr-TR" dirty="0" smtClean="0"/>
              <a:t>ABARTMA</a:t>
            </a:r>
            <a:endParaRPr lang="tr-TR" dirty="0"/>
          </a:p>
        </p:txBody>
      </p:sp>
      <p:sp>
        <p:nvSpPr>
          <p:cNvPr id="3" name="İçerik Yer Tutucusu 2"/>
          <p:cNvSpPr>
            <a:spLocks noGrp="1"/>
          </p:cNvSpPr>
          <p:nvPr>
            <p:ph sz="quarter" idx="13"/>
          </p:nvPr>
        </p:nvSpPr>
        <p:spPr>
          <a:xfrm>
            <a:off x="1115616" y="2132856"/>
            <a:ext cx="6400800" cy="3474720"/>
          </a:xfrm>
        </p:spPr>
        <p:txBody>
          <a:bodyPr/>
          <a:lstStyle/>
          <a:p>
            <a:r>
              <a:rPr lang="tr-TR" dirty="0"/>
              <a:t>Bir durumun, olduğundan daha fazla ya da daha az gösterilerek ya da bir olayı olamayacak şekilde zarif ve nükteli bir şekilde abartarak anlatmaktır. </a:t>
            </a:r>
          </a:p>
          <a:p>
            <a:pPr marL="45720" indent="0">
              <a:buNone/>
            </a:pPr>
            <a:endParaRPr lang="tr-TR" dirty="0"/>
          </a:p>
        </p:txBody>
      </p:sp>
    </p:spTree>
    <p:extLst>
      <p:ext uri="{BB962C8B-B14F-4D97-AF65-F5344CB8AC3E}">
        <p14:creationId xmlns="" xmlns:p14="http://schemas.microsoft.com/office/powerpoint/2010/main" val="128138798"/>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54</TotalTime>
  <Words>525</Words>
  <PresentationFormat>Ekran Gösterisi (4:3)</PresentationFormat>
  <Paragraphs>57</Paragraphs>
  <Slides>20</Slides>
  <Notes>0</Notes>
  <HiddenSlides>0</HiddenSlides>
  <MMClips>0</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Hava Akımı</vt:lpstr>
      <vt:lpstr>CÜMLEDE ANLAM-3</vt:lpstr>
      <vt:lpstr>Slayt 2</vt:lpstr>
      <vt:lpstr>KARŞILAŞTIRMA </vt:lpstr>
      <vt:lpstr>ÖRNEKLER</vt:lpstr>
      <vt:lpstr>BENZETME</vt:lpstr>
      <vt:lpstr>ÖRNEKLER</vt:lpstr>
      <vt:lpstr>ÖRNEKLENDİRME</vt:lpstr>
      <vt:lpstr>ÖRNEKLER</vt:lpstr>
      <vt:lpstr>ABARTMA</vt:lpstr>
      <vt:lpstr>ÖRNEKLER</vt:lpstr>
      <vt:lpstr>SİTEM</vt:lpstr>
      <vt:lpstr>YAKINMA</vt:lpstr>
      <vt:lpstr>ÖRNEK</vt:lpstr>
      <vt:lpstr>ÖNERİ</vt:lpstr>
      <vt:lpstr>ÖRNEK</vt:lpstr>
      <vt:lpstr>ÖRNEK SORU</vt:lpstr>
      <vt:lpstr>1.Soru</vt:lpstr>
      <vt:lpstr>CEVAP:D</vt:lpstr>
      <vt:lpstr>BENİ DİNLEDİĞİNİZ İÇİN TEŞEKKÜRLER  EFE  ÖZTOP</vt:lpstr>
      <vt:lpstr>MERSİN İLE İLGİLİ SİTE KURDUM BAK MAK İSTERSENİZ LİNK AŞAĞIDADIR.   ANA SAYFA | mersinebak</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2020-05-06T12:28:09Z</dcterms:created>
  <dcterms:modified xsi:type="dcterms:W3CDTF">2020-05-08T13:09:00Z</dcterms:modified>
  <cp:category>https://www.sorubak.com</cp:category>
</cp:coreProperties>
</file>