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35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8" r:id="rId12"/>
    <p:sldId id="269" r:id="rId13"/>
    <p:sldId id="270" r:id="rId14"/>
    <p:sldId id="271" r:id="rId15"/>
    <p:sldId id="273" r:id="rId16"/>
    <p:sldId id="284" r:id="rId17"/>
    <p:sldId id="285" r:id="rId18"/>
    <p:sldId id="272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6" r:id="rId30"/>
    <p:sldId id="287" r:id="rId31"/>
    <p:sldId id="288" r:id="rId32"/>
    <p:sldId id="289" r:id="rId33"/>
    <p:sldId id="290" r:id="rId34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3" autoAdjust="0"/>
    <p:restoredTop sz="94660"/>
  </p:normalViewPr>
  <p:slideViewPr>
    <p:cSldViewPr>
      <p:cViewPr>
        <p:scale>
          <a:sx n="75" d="100"/>
          <a:sy n="75" d="100"/>
        </p:scale>
        <p:origin x="-1038" y="-51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9AE94E-BDCD-46E1-99E5-14B1A4BF4B09}" type="datetimeFigureOut">
              <a:rPr lang="tr-TR" smtClean="0"/>
              <a:pPr/>
              <a:t>12/05/2020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3D171C9-6160-4BAA-8B5F-15D8DB8C583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5213844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828800" y="3159760"/>
            <a:ext cx="457200" cy="1034129"/>
          </a:xfrm>
          <a:prstGeom prst="rect">
            <a:avLst/>
          </a:prstGeom>
          <a:noFill/>
        </p:spPr>
        <p:txBody>
          <a:bodyPr wrap="square" lIns="0" tIns="9144" rIns="0" bIns="9144" rtlCol="0" anchor="ctr" anchorCtr="0">
            <a:spAutoFit/>
          </a:bodyPr>
          <a:lstStyle/>
          <a:p>
            <a:r>
              <a:rPr 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7240" y="1219200"/>
            <a:ext cx="7543800" cy="2152650"/>
          </a:xfrm>
        </p:spPr>
        <p:txBody>
          <a:bodyPr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33600" y="3375491"/>
            <a:ext cx="6172200" cy="685800"/>
          </a:xfrm>
        </p:spPr>
        <p:txBody>
          <a:bodyPr anchor="ctr"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en-US" dirty="0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800C0-5D93-4B33-AFE7-FDD8BB30DA30}" type="datetimeFigureOut">
              <a:rPr lang="tr-TR" smtClean="0"/>
              <a:pPr/>
              <a:t>12/05/2020</a:t>
            </a:fld>
            <a:endParaRPr lang="tr-TR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96C4C88-EC5D-41E2-95B6-7D1742E3889E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133600" y="685801"/>
            <a:ext cx="5791200" cy="3505199"/>
          </a:xfrm>
        </p:spPr>
        <p:txBody>
          <a:bodyPr vert="eaVert" anchor="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800C0-5D93-4B33-AFE7-FDD8BB30DA30}" type="datetimeFigureOut">
              <a:rPr lang="tr-TR" smtClean="0"/>
              <a:pPr/>
              <a:t>12/05/2020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6C4C88-EC5D-41E2-95B6-7D1742E3889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09600" y="609601"/>
            <a:ext cx="2133600" cy="5181600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95600" y="685801"/>
            <a:ext cx="5029200" cy="4572000"/>
          </a:xfrm>
        </p:spPr>
        <p:txBody>
          <a:bodyPr vert="eaVert" anchor="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800C0-5D93-4B33-AFE7-FDD8BB30DA30}" type="datetimeFigureOut">
              <a:rPr lang="tr-TR" smtClean="0"/>
              <a:pPr/>
              <a:t>12/05/2020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6C4C88-EC5D-41E2-95B6-7D1742E3889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800C0-5D93-4B33-AFE7-FDD8BB30DA30}" type="datetimeFigureOut">
              <a:rPr lang="tr-TR" smtClean="0"/>
              <a:pPr/>
              <a:t>12/05/2020</a:t>
            </a:fld>
            <a:endParaRPr lang="tr-TR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96C4C88-EC5D-41E2-95B6-7D1742E3889E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267200" y="4074497"/>
            <a:ext cx="457200" cy="101566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0" y="4267368"/>
            <a:ext cx="3733800" cy="731520"/>
          </a:xfrm>
        </p:spPr>
        <p:txBody>
          <a:bodyPr anchor="ctr"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800C0-5D93-4B33-AFE7-FDD8BB30DA30}" type="datetimeFigureOut">
              <a:rPr lang="tr-TR" smtClean="0"/>
              <a:pPr/>
              <a:t>12/05/2020</a:t>
            </a:fld>
            <a:endParaRPr lang="tr-TR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96C4C88-EC5D-41E2-95B6-7D1742E3889E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286000" y="1905000"/>
            <a:ext cx="6035040" cy="2350008"/>
          </a:xfrm>
        </p:spPr>
        <p:txBody>
          <a:bodyPr/>
          <a:lstStyle>
            <a:lvl1pPr marL="0" algn="l" defTabSz="914400" rtl="0" eaLnBrk="1" latinLnBrk="0" hangingPunct="1">
              <a:spcBef>
                <a:spcPct val="0"/>
              </a:spcBef>
              <a:buNone/>
              <a:defRPr lang="en-US" sz="5400" b="0" kern="1200" cap="none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800C0-5D93-4B33-AFE7-FDD8BB30DA30}" type="datetimeFigureOut">
              <a:rPr lang="tr-TR" smtClean="0"/>
              <a:pPr/>
              <a:t>12/05/2020</a:t>
            </a:fld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96C4C88-EC5D-41E2-95B6-7D1742E3889E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3"/>
          </p:nvPr>
        </p:nvSpPr>
        <p:spPr>
          <a:xfrm>
            <a:off x="1344168" y="658368"/>
            <a:ext cx="3273552" cy="342900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4"/>
          </p:nvPr>
        </p:nvSpPr>
        <p:spPr>
          <a:xfrm>
            <a:off x="5029200" y="658368"/>
            <a:ext cx="3273552" cy="3432175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1120" y="661976"/>
            <a:ext cx="3273552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44168" y="1371600"/>
            <a:ext cx="3276600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29200" y="661976"/>
            <a:ext cx="3273552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29200" y="1371600"/>
            <a:ext cx="3273552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056640" y="520192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780280" y="520192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800C0-5D93-4B33-AFE7-FDD8BB30DA30}" type="datetimeFigureOut">
              <a:rPr lang="tr-TR" smtClean="0"/>
              <a:pPr/>
              <a:t>12/05/2020</a:t>
            </a:fld>
            <a:endParaRPr lang="tr-TR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96C4C88-EC5D-41E2-95B6-7D1742E3889E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800C0-5D93-4B33-AFE7-FDD8BB30DA30}" type="datetimeFigureOut">
              <a:rPr lang="tr-TR" smtClean="0"/>
              <a:pPr/>
              <a:t>12/05/2020</a:t>
            </a:fld>
            <a:endParaRPr lang="tr-TR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96C4C88-EC5D-41E2-95B6-7D1742E3889E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800C0-5D93-4B33-AFE7-FDD8BB30DA30}" type="datetimeFigureOut">
              <a:rPr lang="tr-TR" smtClean="0"/>
              <a:pPr/>
              <a:t>12/05/2020</a:t>
            </a:fld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96C4C88-EC5D-41E2-95B6-7D1742E3889E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5328920" y="1774588"/>
            <a:ext cx="457200" cy="123110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8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8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1"/>
            <a:ext cx="4343400" cy="3429000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15000" y="685801"/>
            <a:ext cx="2590800" cy="3429000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800C0-5D93-4B33-AFE7-FDD8BB30DA30}" type="datetimeFigureOut">
              <a:rPr lang="tr-TR" smtClean="0"/>
              <a:pPr/>
              <a:t>12/05/2020</a:t>
            </a:fld>
            <a:endParaRPr lang="tr-TR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96C4C88-EC5D-41E2-95B6-7D1742E3889E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8" name="Title 1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219200" y="612775"/>
            <a:ext cx="6705600" cy="2546985"/>
          </a:xfr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743200" y="3453047"/>
            <a:ext cx="5029200" cy="720804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435352" y="3331464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800C0-5D93-4B33-AFE7-FDD8BB30DA30}" type="datetimeFigureOut">
              <a:rPr lang="tr-TR" smtClean="0"/>
              <a:pPr/>
              <a:t>12/05/2020</a:t>
            </a:fld>
            <a:endParaRPr lang="tr-TR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96C4C88-EC5D-41E2-95B6-7D1742E3889E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>
            <a:gsLst>
              <a:gs pos="0">
                <a:schemeClr val="accent6">
                  <a:lumMod val="50000"/>
                  <a:alpha val="36000"/>
                </a:schemeClr>
              </a:gs>
              <a:gs pos="100000">
                <a:schemeClr val="bg2">
                  <a:alpha val="1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 rot="19724275">
            <a:off x="1373221" y="1038440"/>
            <a:ext cx="7240620" cy="570698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7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 rot="17656910">
            <a:off x="-274211" y="1165875"/>
            <a:ext cx="5538472" cy="4480459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 rot="19724275">
            <a:off x="3277955" y="116854"/>
            <a:ext cx="6479362" cy="475475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77240" y="4876800"/>
            <a:ext cx="7543800" cy="9144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33600" y="685801"/>
            <a:ext cx="6096000" cy="36575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5473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fld id="{4F6800C0-5D93-4B33-AFE7-FDD8BB30DA30}" type="datetimeFigureOut">
              <a:rPr lang="tr-TR" smtClean="0"/>
              <a:pPr/>
              <a:t>12/05/2020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22960" y="6154738"/>
            <a:ext cx="45720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2960" y="5842000"/>
            <a:ext cx="2133600" cy="304800"/>
          </a:xfrm>
          <a:prstGeom prst="rect">
            <a:avLst/>
          </a:prstGeom>
        </p:spPr>
        <p:txBody>
          <a:bodyPr vert="horz" lIns="91440" tIns="45720" rIns="91440" bIns="9144" rtlCol="0" anchor="b"/>
          <a:lstStyle>
            <a:lvl1pPr algn="l">
              <a:defRPr sz="16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fld id="{296C4C88-EC5D-41E2-95B6-7D1742E3889E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56032" algn="l" defTabSz="914400" rtl="0" eaLnBrk="1" latinLnBrk="0" hangingPunct="1">
        <a:spcBef>
          <a:spcPct val="20000"/>
        </a:spcBef>
        <a:spcAft>
          <a:spcPts val="0"/>
        </a:spcAft>
        <a:buSzPct val="60000"/>
        <a:buFont typeface="Wingdings" pitchFamily="2" charset="2"/>
        <a:buChar char=""/>
        <a:defRPr sz="21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1pPr>
      <a:lvl2pPr marL="6400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2pPr>
      <a:lvl3pPr marL="10058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7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3pPr>
      <a:lvl4pPr marL="1371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6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4pPr>
      <a:lvl5pPr marL="164592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5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5pPr>
      <a:lvl6pPr marL="196596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6pPr>
      <a:lvl7pPr marL="22402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7pPr>
      <a:lvl8pPr marL="2514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8pPr>
      <a:lvl9pPr marL="28346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1312371" y="2001798"/>
            <a:ext cx="66294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600" dirty="0" smtClean="0"/>
              <a:t>TÜRKÇE DERSİ</a:t>
            </a:r>
            <a:endParaRPr lang="tr-TR" sz="6600" dirty="0"/>
          </a:p>
        </p:txBody>
      </p:sp>
      <p:sp>
        <p:nvSpPr>
          <p:cNvPr id="3" name="Metin kutusu 2"/>
          <p:cNvSpPr txBox="1"/>
          <p:nvPr/>
        </p:nvSpPr>
        <p:spPr>
          <a:xfrm>
            <a:off x="762000" y="3200400"/>
            <a:ext cx="7880619" cy="21236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600" dirty="0" smtClean="0"/>
              <a:t>Zamirler ve Sıfatlar </a:t>
            </a:r>
          </a:p>
          <a:p>
            <a:r>
              <a:rPr lang="tr-TR" sz="6600" dirty="0"/>
              <a:t> </a:t>
            </a:r>
            <a:r>
              <a:rPr lang="tr-TR" sz="6600" dirty="0" smtClean="0"/>
              <a:t>           Konusu</a:t>
            </a:r>
            <a:endParaRPr lang="tr-TR" sz="6600" dirty="0"/>
          </a:p>
        </p:txBody>
      </p:sp>
    </p:spTree>
    <p:extLst>
      <p:ext uri="{BB962C8B-B14F-4D97-AF65-F5344CB8AC3E}">
        <p14:creationId xmlns:p14="http://schemas.microsoft.com/office/powerpoint/2010/main" xmlns="" val="3409510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457200" y="381000"/>
            <a:ext cx="315823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b="1" i="1" dirty="0" err="1" smtClean="0"/>
              <a:t>Belgisiz</a:t>
            </a:r>
            <a:r>
              <a:rPr lang="tr-TR" sz="3200" b="1" i="1" dirty="0" smtClean="0"/>
              <a:t> Sıfatlar</a:t>
            </a:r>
            <a:endParaRPr lang="tr-TR" sz="3200" b="1" i="1" dirty="0"/>
          </a:p>
        </p:txBody>
      </p:sp>
      <p:sp>
        <p:nvSpPr>
          <p:cNvPr id="3" name="Metin kutusu 2"/>
          <p:cNvSpPr txBox="1"/>
          <p:nvPr/>
        </p:nvSpPr>
        <p:spPr>
          <a:xfrm>
            <a:off x="474044" y="1174455"/>
            <a:ext cx="299280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dirty="0" smtClean="0">
                <a:solidFill>
                  <a:srgbClr val="FF0000"/>
                </a:solidFill>
              </a:rPr>
              <a:t>HER </a:t>
            </a:r>
            <a:r>
              <a:rPr lang="tr-TR" sz="2400" dirty="0" smtClean="0"/>
              <a:t>gün ders çalışır</a:t>
            </a:r>
            <a:endParaRPr lang="tr-TR" sz="2400" dirty="0"/>
          </a:p>
        </p:txBody>
      </p:sp>
      <p:sp>
        <p:nvSpPr>
          <p:cNvPr id="4" name="Metin kutusu 3"/>
          <p:cNvSpPr txBox="1"/>
          <p:nvPr/>
        </p:nvSpPr>
        <p:spPr>
          <a:xfrm>
            <a:off x="509337" y="1815164"/>
            <a:ext cx="430758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dirty="0" smtClean="0">
                <a:solidFill>
                  <a:srgbClr val="FF0000"/>
                </a:solidFill>
              </a:rPr>
              <a:t>BAZI</a:t>
            </a:r>
            <a:r>
              <a:rPr lang="tr-TR" sz="2400" dirty="0" smtClean="0"/>
              <a:t> çocuklar oyunu sevmez </a:t>
            </a:r>
            <a:endParaRPr lang="tr-TR" sz="2400" dirty="0"/>
          </a:p>
        </p:txBody>
      </p:sp>
      <p:sp>
        <p:nvSpPr>
          <p:cNvPr id="5" name="Metin kutusu 4"/>
          <p:cNvSpPr txBox="1"/>
          <p:nvPr/>
        </p:nvSpPr>
        <p:spPr>
          <a:xfrm>
            <a:off x="474044" y="2512755"/>
            <a:ext cx="702743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dirty="0" smtClean="0">
                <a:solidFill>
                  <a:srgbClr val="FF0000"/>
                </a:solidFill>
              </a:rPr>
              <a:t>HİÇ KİMSE </a:t>
            </a:r>
            <a:r>
              <a:rPr lang="tr-TR" sz="2400" dirty="0" smtClean="0"/>
              <a:t> burada yokken neden biz buradayız?</a:t>
            </a:r>
            <a:endParaRPr lang="tr-TR" sz="2400" dirty="0"/>
          </a:p>
        </p:txBody>
      </p:sp>
      <p:sp>
        <p:nvSpPr>
          <p:cNvPr id="7" name="Metin kutusu 6"/>
          <p:cNvSpPr txBox="1"/>
          <p:nvPr/>
        </p:nvSpPr>
        <p:spPr>
          <a:xfrm>
            <a:off x="509337" y="3163676"/>
            <a:ext cx="651274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dirty="0" smtClean="0">
                <a:solidFill>
                  <a:srgbClr val="FF0000"/>
                </a:solidFill>
              </a:rPr>
              <a:t>HİÇBİR</a:t>
            </a:r>
            <a:r>
              <a:rPr lang="tr-TR" sz="2400" dirty="0" smtClean="0"/>
              <a:t> baba çocuğunu </a:t>
            </a:r>
            <a:r>
              <a:rPr lang="tr-TR" sz="2400" dirty="0" err="1" smtClean="0"/>
              <a:t>sevmemezlik</a:t>
            </a:r>
            <a:r>
              <a:rPr lang="tr-TR" sz="2400" dirty="0" smtClean="0"/>
              <a:t> yapmaz.</a:t>
            </a:r>
            <a:endParaRPr lang="tr-TR" sz="2400" dirty="0"/>
          </a:p>
        </p:txBody>
      </p:sp>
      <p:sp>
        <p:nvSpPr>
          <p:cNvPr id="8" name="Metin kutusu 7"/>
          <p:cNvSpPr txBox="1"/>
          <p:nvPr/>
        </p:nvSpPr>
        <p:spPr>
          <a:xfrm>
            <a:off x="549385" y="3960167"/>
            <a:ext cx="58349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dirty="0" smtClean="0">
                <a:solidFill>
                  <a:srgbClr val="FF0000"/>
                </a:solidFill>
              </a:rPr>
              <a:t>HERHANGİ BİR </a:t>
            </a:r>
            <a:r>
              <a:rPr lang="tr-TR" sz="2400" dirty="0" smtClean="0"/>
              <a:t>şehirde konaklanacağız</a:t>
            </a:r>
            <a:r>
              <a:rPr lang="tr-TR" dirty="0" smtClean="0"/>
              <a:t>.</a:t>
            </a:r>
            <a:endParaRPr lang="tr-TR" dirty="0"/>
          </a:p>
        </p:txBody>
      </p:sp>
      <p:sp>
        <p:nvSpPr>
          <p:cNvPr id="9" name="Metin kutusu 8"/>
          <p:cNvSpPr txBox="1"/>
          <p:nvPr/>
        </p:nvSpPr>
        <p:spPr>
          <a:xfrm>
            <a:off x="575194" y="4645967"/>
            <a:ext cx="527349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dirty="0" smtClean="0"/>
              <a:t>Kardeşimin </a:t>
            </a:r>
            <a:r>
              <a:rPr lang="tr-TR" sz="2400" dirty="0" smtClean="0">
                <a:solidFill>
                  <a:srgbClr val="FF0000"/>
                </a:solidFill>
              </a:rPr>
              <a:t>BİRTAKIM</a:t>
            </a:r>
            <a:r>
              <a:rPr lang="tr-TR" sz="2400" dirty="0" smtClean="0"/>
              <a:t> sorunları var</a:t>
            </a:r>
            <a:r>
              <a:rPr lang="tr-TR" dirty="0" smtClean="0"/>
              <a:t>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485357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533400" y="381000"/>
            <a:ext cx="299312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600" b="1" i="1" dirty="0" smtClean="0"/>
              <a:t>Soru Sıfatları</a:t>
            </a:r>
            <a:endParaRPr lang="tr-TR" sz="3600" b="1" i="1" dirty="0"/>
          </a:p>
        </p:txBody>
      </p:sp>
      <p:sp>
        <p:nvSpPr>
          <p:cNvPr id="3" name="Metin kutusu 2"/>
          <p:cNvSpPr txBox="1"/>
          <p:nvPr/>
        </p:nvSpPr>
        <p:spPr>
          <a:xfrm>
            <a:off x="603964" y="1423751"/>
            <a:ext cx="403918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dirty="0" smtClean="0">
                <a:solidFill>
                  <a:srgbClr val="FF0000"/>
                </a:solidFill>
              </a:rPr>
              <a:t>KAÇINCI </a:t>
            </a:r>
            <a:r>
              <a:rPr lang="tr-TR" sz="2400" dirty="0" smtClean="0"/>
              <a:t>baharı yaşıyoruz?</a:t>
            </a:r>
            <a:endParaRPr lang="tr-TR" sz="2400" dirty="0"/>
          </a:p>
        </p:txBody>
      </p:sp>
      <p:sp>
        <p:nvSpPr>
          <p:cNvPr id="4" name="Metin kutusu 3"/>
          <p:cNvSpPr txBox="1"/>
          <p:nvPr/>
        </p:nvSpPr>
        <p:spPr>
          <a:xfrm>
            <a:off x="533400" y="2181231"/>
            <a:ext cx="418031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dirty="0" smtClean="0">
                <a:solidFill>
                  <a:srgbClr val="FF0000"/>
                </a:solidFill>
              </a:rPr>
              <a:t>NASIL</a:t>
            </a:r>
            <a:r>
              <a:rPr lang="tr-TR" sz="2400" dirty="0" smtClean="0"/>
              <a:t> bir giysi arıyorsunuz?</a:t>
            </a:r>
            <a:endParaRPr lang="tr-TR" sz="2400" dirty="0"/>
          </a:p>
        </p:txBody>
      </p:sp>
      <p:sp>
        <p:nvSpPr>
          <p:cNvPr id="5" name="Metin kutusu 4"/>
          <p:cNvSpPr txBox="1"/>
          <p:nvPr/>
        </p:nvSpPr>
        <p:spPr>
          <a:xfrm>
            <a:off x="552651" y="2895600"/>
            <a:ext cx="45702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dirty="0" smtClean="0">
                <a:solidFill>
                  <a:srgbClr val="FF0000"/>
                </a:solidFill>
              </a:rPr>
              <a:t>HANGİ </a:t>
            </a:r>
            <a:r>
              <a:rPr lang="tr-TR" sz="2400" dirty="0" smtClean="0"/>
              <a:t>rüzgar attı seni buraya?</a:t>
            </a:r>
            <a:endParaRPr lang="tr-TR" sz="2400" dirty="0"/>
          </a:p>
        </p:txBody>
      </p:sp>
      <p:sp>
        <p:nvSpPr>
          <p:cNvPr id="6" name="Metin kutusu 5"/>
          <p:cNvSpPr txBox="1"/>
          <p:nvPr/>
        </p:nvSpPr>
        <p:spPr>
          <a:xfrm>
            <a:off x="603964" y="3657600"/>
            <a:ext cx="32940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dirty="0" smtClean="0">
                <a:solidFill>
                  <a:srgbClr val="FF0000"/>
                </a:solidFill>
              </a:rPr>
              <a:t>KAÇ</a:t>
            </a:r>
            <a:r>
              <a:rPr lang="tr-TR" sz="2400" dirty="0" smtClean="0"/>
              <a:t> kere yemin ettin?</a:t>
            </a:r>
            <a:endParaRPr lang="tr-TR" sz="2400" dirty="0"/>
          </a:p>
        </p:txBody>
      </p:sp>
    </p:spTree>
    <p:extLst>
      <p:ext uri="{BB962C8B-B14F-4D97-AF65-F5344CB8AC3E}">
        <p14:creationId xmlns:p14="http://schemas.microsoft.com/office/powerpoint/2010/main" xmlns="" val="4244693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1371600" y="1371600"/>
            <a:ext cx="6732933" cy="35394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dirty="0" smtClean="0"/>
              <a:t> Evet arkadaşlar sizinle bugün zamirler </a:t>
            </a:r>
          </a:p>
          <a:p>
            <a:r>
              <a:rPr lang="tr-TR" sz="2800" dirty="0" smtClean="0"/>
              <a:t>ve sıfatlar konusunu işledik umarım</a:t>
            </a:r>
          </a:p>
          <a:p>
            <a:r>
              <a:rPr lang="tr-TR" sz="2800" dirty="0" smtClean="0"/>
              <a:t>anlatabilmişimdir.</a:t>
            </a:r>
          </a:p>
          <a:p>
            <a:endParaRPr lang="tr-TR" sz="2800" dirty="0" smtClean="0"/>
          </a:p>
          <a:p>
            <a:r>
              <a:rPr lang="tr-TR" sz="2800" dirty="0" smtClean="0"/>
              <a:t> Sizlerin öğrenmesi için hazırladığım </a:t>
            </a:r>
          </a:p>
          <a:p>
            <a:r>
              <a:rPr lang="tr-TR" sz="2800" dirty="0" smtClean="0"/>
              <a:t>bu slaydın sonunda anlattığım konuları</a:t>
            </a:r>
          </a:p>
          <a:p>
            <a:r>
              <a:rPr lang="tr-TR" sz="2800" dirty="0"/>
              <a:t>d</a:t>
            </a:r>
            <a:r>
              <a:rPr lang="tr-TR" sz="2800" dirty="0" smtClean="0"/>
              <a:t>aha iyi pekiştirmek amacı ile biraz soru </a:t>
            </a:r>
          </a:p>
          <a:p>
            <a:r>
              <a:rPr lang="tr-TR" sz="2800" dirty="0"/>
              <a:t>ç</a:t>
            </a:r>
            <a:r>
              <a:rPr lang="tr-TR" sz="2800" dirty="0" smtClean="0"/>
              <a:t>özelim.</a:t>
            </a:r>
            <a:endParaRPr lang="tr-TR" sz="2800" dirty="0"/>
          </a:p>
        </p:txBody>
      </p:sp>
    </p:spTree>
    <p:extLst>
      <p:ext uri="{BB962C8B-B14F-4D97-AF65-F5344CB8AC3E}">
        <p14:creationId xmlns:p14="http://schemas.microsoft.com/office/powerpoint/2010/main" xmlns="" val="2402952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990600" y="1981200"/>
            <a:ext cx="7261924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800" b="1" dirty="0" smtClean="0"/>
              <a:t>Öncelikle çoktan seçmeli</a:t>
            </a:r>
          </a:p>
          <a:p>
            <a:r>
              <a:rPr lang="tr-TR" sz="4800" b="1" dirty="0"/>
              <a:t> </a:t>
            </a:r>
            <a:r>
              <a:rPr lang="tr-TR" sz="4800" b="1" dirty="0" smtClean="0"/>
              <a:t>    sorular çözelim</a:t>
            </a:r>
            <a:endParaRPr lang="tr-TR" sz="4800" b="1" dirty="0"/>
          </a:p>
        </p:txBody>
      </p:sp>
    </p:spTree>
    <p:extLst>
      <p:ext uri="{BB962C8B-B14F-4D97-AF65-F5344CB8AC3E}">
        <p14:creationId xmlns:p14="http://schemas.microsoft.com/office/powerpoint/2010/main" xmlns="" val="2962643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533400" y="1143000"/>
            <a:ext cx="810350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b="1" dirty="0" smtClean="0"/>
              <a:t>Aşağıdaki seçeneklerden hangisinde kişi zamiri </a:t>
            </a:r>
            <a:r>
              <a:rPr lang="tr-TR" sz="2400" b="1" u="sng" dirty="0" smtClean="0"/>
              <a:t>yoktur</a:t>
            </a:r>
            <a:r>
              <a:rPr lang="tr-TR" sz="2400" b="1" dirty="0" smtClean="0"/>
              <a:t>?</a:t>
            </a:r>
            <a:endParaRPr lang="tr-TR" sz="2400" b="1" dirty="0"/>
          </a:p>
        </p:txBody>
      </p:sp>
      <p:sp>
        <p:nvSpPr>
          <p:cNvPr id="3" name="Metin kutusu 2"/>
          <p:cNvSpPr txBox="1"/>
          <p:nvPr/>
        </p:nvSpPr>
        <p:spPr>
          <a:xfrm>
            <a:off x="984183" y="2054994"/>
            <a:ext cx="680827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dirty="0" smtClean="0"/>
              <a:t>A) Sehpanın üzerindeki bardakları sen mi aldın?</a:t>
            </a:r>
            <a:endParaRPr lang="tr-TR" sz="2400" dirty="0"/>
          </a:p>
        </p:txBody>
      </p:sp>
      <p:sp>
        <p:nvSpPr>
          <p:cNvPr id="4" name="Metin kutusu 3"/>
          <p:cNvSpPr txBox="1"/>
          <p:nvPr/>
        </p:nvSpPr>
        <p:spPr>
          <a:xfrm>
            <a:off x="536608" y="2757811"/>
            <a:ext cx="814953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dirty="0" smtClean="0"/>
              <a:t>B) Ben bütün ödevlerimi bitirdim bitirmeyenler düşünsün</a:t>
            </a:r>
            <a:r>
              <a:rPr lang="tr-TR" dirty="0" smtClean="0"/>
              <a:t>.</a:t>
            </a:r>
            <a:endParaRPr lang="tr-TR" dirty="0"/>
          </a:p>
        </p:txBody>
      </p:sp>
      <p:sp>
        <p:nvSpPr>
          <p:cNvPr id="5" name="Metin kutusu 4"/>
          <p:cNvSpPr txBox="1"/>
          <p:nvPr/>
        </p:nvSpPr>
        <p:spPr>
          <a:xfrm>
            <a:off x="964932" y="3394857"/>
            <a:ext cx="680462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dirty="0" smtClean="0"/>
              <a:t>C) Onları dolaba yerleştirseydin bunlar olmazdı.</a:t>
            </a:r>
            <a:endParaRPr lang="tr-TR" sz="2400" dirty="0"/>
          </a:p>
        </p:txBody>
      </p:sp>
      <p:sp>
        <p:nvSpPr>
          <p:cNvPr id="6" name="Metin kutusu 5"/>
          <p:cNvSpPr txBox="1"/>
          <p:nvPr/>
        </p:nvSpPr>
        <p:spPr>
          <a:xfrm>
            <a:off x="2590800" y="4083063"/>
            <a:ext cx="321594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dirty="0" smtClean="0"/>
              <a:t>D) Biz de katılamadık</a:t>
            </a:r>
            <a:r>
              <a:rPr lang="tr-TR" dirty="0" smtClean="0"/>
              <a:t>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2056632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533400" y="1143000"/>
            <a:ext cx="810350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b="1" dirty="0" smtClean="0"/>
              <a:t>Aşağıdaki seçeneklerden hangisinde kişi zamiri </a:t>
            </a:r>
            <a:r>
              <a:rPr lang="tr-TR" sz="2400" b="1" u="sng" dirty="0" smtClean="0"/>
              <a:t>yoktur</a:t>
            </a:r>
            <a:r>
              <a:rPr lang="tr-TR" sz="2400" b="1" dirty="0" smtClean="0"/>
              <a:t>?</a:t>
            </a:r>
            <a:endParaRPr lang="tr-TR" sz="2400" b="1" dirty="0"/>
          </a:p>
        </p:txBody>
      </p:sp>
      <p:sp>
        <p:nvSpPr>
          <p:cNvPr id="3" name="Metin kutusu 2"/>
          <p:cNvSpPr txBox="1"/>
          <p:nvPr/>
        </p:nvSpPr>
        <p:spPr>
          <a:xfrm>
            <a:off x="984183" y="2054994"/>
            <a:ext cx="680827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dirty="0" smtClean="0"/>
              <a:t>A) Sehpanın üzerindeki bardakları sen mi aldın?</a:t>
            </a:r>
            <a:endParaRPr lang="tr-TR" sz="2400" dirty="0"/>
          </a:p>
        </p:txBody>
      </p:sp>
      <p:sp>
        <p:nvSpPr>
          <p:cNvPr id="4" name="Metin kutusu 3"/>
          <p:cNvSpPr txBox="1"/>
          <p:nvPr/>
        </p:nvSpPr>
        <p:spPr>
          <a:xfrm>
            <a:off x="536608" y="2757811"/>
            <a:ext cx="814953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dirty="0" smtClean="0"/>
              <a:t>B) Ben bütün ödevlerimi bitirdim bitirmeyenler düşünsün</a:t>
            </a:r>
            <a:r>
              <a:rPr lang="tr-TR" dirty="0" smtClean="0"/>
              <a:t>.</a:t>
            </a:r>
            <a:endParaRPr lang="tr-TR" dirty="0"/>
          </a:p>
        </p:txBody>
      </p:sp>
      <p:sp>
        <p:nvSpPr>
          <p:cNvPr id="5" name="Metin kutusu 4"/>
          <p:cNvSpPr txBox="1"/>
          <p:nvPr/>
        </p:nvSpPr>
        <p:spPr>
          <a:xfrm>
            <a:off x="964932" y="3394857"/>
            <a:ext cx="680462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dirty="0" smtClean="0">
                <a:solidFill>
                  <a:srgbClr val="FF0000"/>
                </a:solidFill>
              </a:rPr>
              <a:t>C) </a:t>
            </a:r>
            <a:r>
              <a:rPr lang="tr-TR" sz="2400" dirty="0" smtClean="0"/>
              <a:t>Onları dolaba yerleştirseydin bunlar olmazdı.</a:t>
            </a:r>
            <a:endParaRPr lang="tr-TR" sz="2400" dirty="0"/>
          </a:p>
        </p:txBody>
      </p:sp>
      <p:sp>
        <p:nvSpPr>
          <p:cNvPr id="6" name="Metin kutusu 5"/>
          <p:cNvSpPr txBox="1"/>
          <p:nvPr/>
        </p:nvSpPr>
        <p:spPr>
          <a:xfrm>
            <a:off x="2590800" y="4083063"/>
            <a:ext cx="321594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dirty="0" smtClean="0"/>
              <a:t>D) Biz de katılamadık</a:t>
            </a:r>
            <a:r>
              <a:rPr lang="tr-TR" dirty="0" smtClean="0"/>
              <a:t>.</a:t>
            </a:r>
            <a:endParaRPr lang="tr-TR" dirty="0"/>
          </a:p>
        </p:txBody>
      </p:sp>
      <p:sp>
        <p:nvSpPr>
          <p:cNvPr id="7" name="Metin kutusu 6"/>
          <p:cNvSpPr txBox="1"/>
          <p:nvPr/>
        </p:nvSpPr>
        <p:spPr>
          <a:xfrm>
            <a:off x="2590800" y="5181600"/>
            <a:ext cx="314060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Aferin doğru bildin!!</a:t>
            </a:r>
            <a:endParaRPr lang="tr-TR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29944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990600" y="1295400"/>
            <a:ext cx="629371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b="1" dirty="0" smtClean="0"/>
              <a:t>Aşağıdakilerden hangisi niteleme sıfatıdır?</a:t>
            </a:r>
            <a:endParaRPr lang="tr-TR" sz="2400" b="1" dirty="0"/>
          </a:p>
        </p:txBody>
      </p:sp>
      <p:sp>
        <p:nvSpPr>
          <p:cNvPr id="3" name="Metin kutusu 2"/>
          <p:cNvSpPr txBox="1"/>
          <p:nvPr/>
        </p:nvSpPr>
        <p:spPr>
          <a:xfrm>
            <a:off x="1898027" y="1981200"/>
            <a:ext cx="44788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dirty="0" smtClean="0"/>
              <a:t>A) Büyük masaya çay döküldü.</a:t>
            </a:r>
            <a:endParaRPr lang="tr-TR" sz="2400" dirty="0"/>
          </a:p>
        </p:txBody>
      </p:sp>
      <p:sp>
        <p:nvSpPr>
          <p:cNvPr id="4" name="Metin kutusu 3"/>
          <p:cNvSpPr txBox="1"/>
          <p:nvPr/>
        </p:nvSpPr>
        <p:spPr>
          <a:xfrm>
            <a:off x="2125172" y="2743200"/>
            <a:ext cx="402456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dirty="0" smtClean="0"/>
              <a:t>B) Ona da kurabiye versene.</a:t>
            </a:r>
            <a:endParaRPr lang="tr-TR" sz="2400" dirty="0"/>
          </a:p>
        </p:txBody>
      </p:sp>
      <p:sp>
        <p:nvSpPr>
          <p:cNvPr id="5" name="Metin kutusu 4"/>
          <p:cNvSpPr txBox="1"/>
          <p:nvPr/>
        </p:nvSpPr>
        <p:spPr>
          <a:xfrm>
            <a:off x="2163069" y="3465268"/>
            <a:ext cx="421461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dirty="0" smtClean="0"/>
              <a:t>C) İki çocuk sokağı turladılar</a:t>
            </a:r>
            <a:r>
              <a:rPr lang="tr-TR" dirty="0" smtClean="0"/>
              <a:t>.</a:t>
            </a:r>
            <a:endParaRPr lang="tr-TR" dirty="0"/>
          </a:p>
        </p:txBody>
      </p:sp>
      <p:sp>
        <p:nvSpPr>
          <p:cNvPr id="6" name="Metin kutusu 5"/>
          <p:cNvSpPr txBox="1"/>
          <p:nvPr/>
        </p:nvSpPr>
        <p:spPr>
          <a:xfrm>
            <a:off x="1898027" y="4191000"/>
            <a:ext cx="48489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dirty="0" smtClean="0"/>
              <a:t>D) Bu şişe daha  üç gün yeter bize</a:t>
            </a:r>
            <a:r>
              <a:rPr lang="tr-TR" dirty="0" smtClean="0"/>
              <a:t>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991066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990600" y="1295400"/>
            <a:ext cx="629371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b="1" dirty="0" smtClean="0"/>
              <a:t>Aşağıdakilerden hangisi niteleme sıfatıdır?</a:t>
            </a:r>
            <a:endParaRPr lang="tr-TR" sz="2400" b="1" dirty="0"/>
          </a:p>
        </p:txBody>
      </p:sp>
      <p:sp>
        <p:nvSpPr>
          <p:cNvPr id="3" name="Metin kutusu 2"/>
          <p:cNvSpPr txBox="1"/>
          <p:nvPr/>
        </p:nvSpPr>
        <p:spPr>
          <a:xfrm>
            <a:off x="1898027" y="1981200"/>
            <a:ext cx="44788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dirty="0" smtClean="0">
                <a:solidFill>
                  <a:srgbClr val="FF0000"/>
                </a:solidFill>
              </a:rPr>
              <a:t>A) </a:t>
            </a:r>
            <a:r>
              <a:rPr lang="tr-TR" sz="2400" dirty="0" smtClean="0"/>
              <a:t>Büyük masaya çay döküldü.</a:t>
            </a:r>
            <a:endParaRPr lang="tr-TR" sz="2400" dirty="0"/>
          </a:p>
        </p:txBody>
      </p:sp>
      <p:sp>
        <p:nvSpPr>
          <p:cNvPr id="4" name="Metin kutusu 3"/>
          <p:cNvSpPr txBox="1"/>
          <p:nvPr/>
        </p:nvSpPr>
        <p:spPr>
          <a:xfrm>
            <a:off x="2125172" y="2743200"/>
            <a:ext cx="402456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dirty="0" smtClean="0"/>
              <a:t>B) Ona da kurabiye versene.</a:t>
            </a:r>
            <a:endParaRPr lang="tr-TR" sz="2400" dirty="0"/>
          </a:p>
        </p:txBody>
      </p:sp>
      <p:sp>
        <p:nvSpPr>
          <p:cNvPr id="5" name="Metin kutusu 4"/>
          <p:cNvSpPr txBox="1"/>
          <p:nvPr/>
        </p:nvSpPr>
        <p:spPr>
          <a:xfrm>
            <a:off x="2163069" y="3465268"/>
            <a:ext cx="421461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dirty="0" smtClean="0"/>
              <a:t>C) İki çocuk sokağı turladılar</a:t>
            </a:r>
            <a:r>
              <a:rPr lang="tr-TR" dirty="0" smtClean="0"/>
              <a:t>.</a:t>
            </a:r>
            <a:endParaRPr lang="tr-TR" dirty="0"/>
          </a:p>
        </p:txBody>
      </p:sp>
      <p:sp>
        <p:nvSpPr>
          <p:cNvPr id="6" name="Metin kutusu 5"/>
          <p:cNvSpPr txBox="1"/>
          <p:nvPr/>
        </p:nvSpPr>
        <p:spPr>
          <a:xfrm>
            <a:off x="1898027" y="4191000"/>
            <a:ext cx="48489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dirty="0" smtClean="0"/>
              <a:t>D) Bu şişe daha  üç gün yeter bize</a:t>
            </a:r>
            <a:r>
              <a:rPr lang="tr-TR" dirty="0" smtClean="0"/>
              <a:t>.</a:t>
            </a:r>
            <a:endParaRPr lang="tr-TR" dirty="0"/>
          </a:p>
        </p:txBody>
      </p:sp>
      <p:sp>
        <p:nvSpPr>
          <p:cNvPr id="7" name="Metin kutusu 6"/>
          <p:cNvSpPr txBox="1"/>
          <p:nvPr/>
        </p:nvSpPr>
        <p:spPr>
          <a:xfrm>
            <a:off x="2514600" y="5105400"/>
            <a:ext cx="313258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Aferin doğru bildin!!</a:t>
            </a:r>
            <a:endParaRPr lang="tr-TR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23505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1676400" y="2133600"/>
            <a:ext cx="5556329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800" b="1" dirty="0" smtClean="0"/>
              <a:t>Şimdi ise boşluk</a:t>
            </a:r>
          </a:p>
          <a:p>
            <a:r>
              <a:rPr lang="tr-TR" sz="4800" b="1" dirty="0" smtClean="0"/>
              <a:t>doldurma yapalım</a:t>
            </a:r>
            <a:endParaRPr lang="tr-TR" sz="4800" b="1" dirty="0"/>
          </a:p>
        </p:txBody>
      </p:sp>
    </p:spTree>
    <p:extLst>
      <p:ext uri="{BB962C8B-B14F-4D97-AF65-F5344CB8AC3E}">
        <p14:creationId xmlns:p14="http://schemas.microsoft.com/office/powerpoint/2010/main" xmlns="" val="3124546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1143000" y="1143000"/>
            <a:ext cx="6237605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…….. bana neden</a:t>
            </a:r>
          </a:p>
          <a:p>
            <a:r>
              <a:rPr lang="tr-TR" sz="6000" dirty="0" smtClean="0"/>
              <a:t>kızdın ki?</a:t>
            </a:r>
            <a:endParaRPr lang="tr-TR" sz="6000" dirty="0"/>
          </a:p>
        </p:txBody>
      </p:sp>
    </p:spTree>
    <p:extLst>
      <p:ext uri="{BB962C8B-B14F-4D97-AF65-F5344CB8AC3E}">
        <p14:creationId xmlns:p14="http://schemas.microsoft.com/office/powerpoint/2010/main" xmlns="" val="4126028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2971800" y="1828800"/>
            <a:ext cx="533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400" dirty="0" smtClean="0"/>
              <a:t>Zamirler</a:t>
            </a:r>
            <a:endParaRPr lang="tr-TR" sz="4400" dirty="0"/>
          </a:p>
        </p:txBody>
      </p:sp>
      <p:sp>
        <p:nvSpPr>
          <p:cNvPr id="5" name="Metin kutusu 4"/>
          <p:cNvSpPr txBox="1"/>
          <p:nvPr/>
        </p:nvSpPr>
        <p:spPr>
          <a:xfrm>
            <a:off x="914400" y="2899179"/>
            <a:ext cx="67818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/>
              <a:t>Zamirler  adın yerine kullanılan sözcüklerdir. 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368531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1143000" y="1143000"/>
            <a:ext cx="6303329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..</a:t>
            </a:r>
            <a:r>
              <a:rPr lang="tr-TR" sz="6000" dirty="0" smtClean="0">
                <a:solidFill>
                  <a:srgbClr val="FF0000"/>
                </a:solidFill>
              </a:rPr>
              <a:t>Sen</a:t>
            </a:r>
            <a:r>
              <a:rPr lang="tr-TR" sz="6000" dirty="0" smtClean="0"/>
              <a:t>.. bana neden</a:t>
            </a:r>
          </a:p>
          <a:p>
            <a:r>
              <a:rPr lang="tr-TR" sz="6000" dirty="0" smtClean="0"/>
              <a:t> kızdın ki?</a:t>
            </a:r>
            <a:endParaRPr lang="tr-TR" sz="6000" dirty="0"/>
          </a:p>
        </p:txBody>
      </p:sp>
    </p:spTree>
    <p:extLst>
      <p:ext uri="{BB962C8B-B14F-4D97-AF65-F5344CB8AC3E}">
        <p14:creationId xmlns:p14="http://schemas.microsoft.com/office/powerpoint/2010/main" xmlns="" val="1801597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762000" y="1524000"/>
            <a:ext cx="7737054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5400" dirty="0" smtClean="0"/>
              <a:t> </a:t>
            </a:r>
            <a:r>
              <a:rPr lang="tr-TR" sz="5400" dirty="0"/>
              <a:t>Annem </a:t>
            </a:r>
            <a:r>
              <a:rPr lang="tr-TR" sz="5400" dirty="0" smtClean="0"/>
              <a:t>……. </a:t>
            </a:r>
            <a:r>
              <a:rPr lang="tr-TR" sz="5400" dirty="0"/>
              <a:t>için saçını </a:t>
            </a:r>
            <a:endParaRPr lang="tr-TR" sz="5400" dirty="0" smtClean="0"/>
          </a:p>
          <a:p>
            <a:r>
              <a:rPr lang="tr-TR" sz="5400" dirty="0" smtClean="0"/>
              <a:t>süpürge etti.</a:t>
            </a:r>
            <a:endParaRPr lang="tr-TR" sz="5400" dirty="0"/>
          </a:p>
        </p:txBody>
      </p:sp>
    </p:spTree>
    <p:extLst>
      <p:ext uri="{BB962C8B-B14F-4D97-AF65-F5344CB8AC3E}">
        <p14:creationId xmlns:p14="http://schemas.microsoft.com/office/powerpoint/2010/main" xmlns="" val="2415072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1371600" y="1447800"/>
            <a:ext cx="6407523" cy="25853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dirty="0" smtClean="0"/>
              <a:t> </a:t>
            </a:r>
            <a:r>
              <a:rPr lang="tr-TR" sz="5400" dirty="0"/>
              <a:t>Annem </a:t>
            </a:r>
            <a:r>
              <a:rPr lang="tr-TR" sz="5400" dirty="0" smtClean="0"/>
              <a:t>…</a:t>
            </a:r>
            <a:r>
              <a:rPr lang="tr-TR" sz="5400" dirty="0" smtClean="0">
                <a:solidFill>
                  <a:srgbClr val="FF0000"/>
                </a:solidFill>
              </a:rPr>
              <a:t>benim</a:t>
            </a:r>
            <a:r>
              <a:rPr lang="tr-TR" sz="5400" dirty="0" smtClean="0"/>
              <a:t>…. </a:t>
            </a:r>
          </a:p>
          <a:p>
            <a:r>
              <a:rPr lang="tr-TR" sz="5400" dirty="0" smtClean="0"/>
              <a:t>için </a:t>
            </a:r>
            <a:r>
              <a:rPr lang="tr-TR" sz="5400" dirty="0"/>
              <a:t>saçını </a:t>
            </a:r>
            <a:endParaRPr lang="tr-TR" sz="5400" dirty="0" smtClean="0"/>
          </a:p>
          <a:p>
            <a:r>
              <a:rPr lang="tr-TR" sz="5400" dirty="0" smtClean="0"/>
              <a:t>süpürge etti.</a:t>
            </a:r>
            <a:endParaRPr lang="tr-TR" sz="5400" dirty="0"/>
          </a:p>
        </p:txBody>
      </p:sp>
    </p:spTree>
    <p:extLst>
      <p:ext uri="{BB962C8B-B14F-4D97-AF65-F5344CB8AC3E}">
        <p14:creationId xmlns:p14="http://schemas.microsoft.com/office/powerpoint/2010/main" xmlns="" val="4267771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914400" y="1524000"/>
            <a:ext cx="6849952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800" dirty="0"/>
              <a:t>Tüm bildiklerimi </a:t>
            </a:r>
            <a:r>
              <a:rPr lang="tr-TR" sz="4800" dirty="0" smtClean="0"/>
              <a:t>………</a:t>
            </a:r>
          </a:p>
          <a:p>
            <a:r>
              <a:rPr lang="tr-TR" sz="4800" dirty="0" smtClean="0"/>
              <a:t>anlattım</a:t>
            </a:r>
            <a:r>
              <a:rPr lang="tr-TR" sz="4800" dirty="0"/>
              <a:t>, artık her </a:t>
            </a:r>
            <a:r>
              <a:rPr lang="tr-TR" sz="4800" dirty="0" smtClean="0"/>
              <a:t>şeyi</a:t>
            </a:r>
          </a:p>
          <a:p>
            <a:r>
              <a:rPr lang="tr-TR" sz="4800" dirty="0" smtClean="0"/>
              <a:t>biliyorsun</a:t>
            </a:r>
            <a:r>
              <a:rPr lang="tr-TR" sz="48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xmlns="" val="1936251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914400" y="1524000"/>
            <a:ext cx="7237879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800" dirty="0"/>
              <a:t>Tüm bildiklerimi </a:t>
            </a:r>
            <a:r>
              <a:rPr lang="tr-TR" sz="4800" dirty="0" smtClean="0"/>
              <a:t>…</a:t>
            </a:r>
            <a:r>
              <a:rPr lang="tr-TR" sz="4800" dirty="0" smtClean="0">
                <a:solidFill>
                  <a:srgbClr val="FF0000"/>
                </a:solidFill>
              </a:rPr>
              <a:t>ona</a:t>
            </a:r>
            <a:r>
              <a:rPr lang="tr-TR" sz="4800" dirty="0" smtClean="0"/>
              <a:t>…</a:t>
            </a:r>
          </a:p>
          <a:p>
            <a:r>
              <a:rPr lang="tr-TR" sz="4800" dirty="0" smtClean="0"/>
              <a:t>anlattım</a:t>
            </a:r>
            <a:r>
              <a:rPr lang="tr-TR" sz="4800" dirty="0"/>
              <a:t>, artık her </a:t>
            </a:r>
            <a:r>
              <a:rPr lang="tr-TR" sz="4800" dirty="0" smtClean="0"/>
              <a:t>şeyi</a:t>
            </a:r>
          </a:p>
          <a:p>
            <a:r>
              <a:rPr lang="tr-TR" sz="4800" dirty="0" smtClean="0"/>
              <a:t>biliyorsun</a:t>
            </a:r>
            <a:r>
              <a:rPr lang="tr-TR" sz="48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xmlns="" val="3537884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762000" y="2057400"/>
            <a:ext cx="7452681" cy="25853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5400" dirty="0"/>
              <a:t>Kızım </a:t>
            </a:r>
            <a:r>
              <a:rPr lang="tr-TR" sz="5400" dirty="0" smtClean="0"/>
              <a:t>…………</a:t>
            </a:r>
          </a:p>
          <a:p>
            <a:r>
              <a:rPr lang="tr-TR" sz="5400" dirty="0" smtClean="0"/>
              <a:t>söylüyorum,</a:t>
            </a:r>
          </a:p>
          <a:p>
            <a:r>
              <a:rPr lang="tr-TR" sz="5400" dirty="0" smtClean="0"/>
              <a:t>gelinim </a:t>
            </a:r>
            <a:r>
              <a:rPr lang="tr-TR" sz="5400" dirty="0"/>
              <a:t>………….. anla.</a:t>
            </a:r>
          </a:p>
        </p:txBody>
      </p:sp>
    </p:spTree>
    <p:extLst>
      <p:ext uri="{BB962C8B-B14F-4D97-AF65-F5344CB8AC3E}">
        <p14:creationId xmlns:p14="http://schemas.microsoft.com/office/powerpoint/2010/main" xmlns="" val="2520730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762000" y="2057400"/>
            <a:ext cx="6748963" cy="25853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5400" dirty="0"/>
              <a:t>Kızım </a:t>
            </a:r>
            <a:r>
              <a:rPr lang="tr-TR" sz="5400" dirty="0" smtClean="0"/>
              <a:t>…</a:t>
            </a:r>
            <a:r>
              <a:rPr lang="tr-TR" sz="5400" dirty="0" smtClean="0">
                <a:solidFill>
                  <a:srgbClr val="FF0000"/>
                </a:solidFill>
              </a:rPr>
              <a:t>sana</a:t>
            </a:r>
            <a:r>
              <a:rPr lang="tr-TR" sz="5400" dirty="0" smtClean="0"/>
              <a:t>…</a:t>
            </a:r>
          </a:p>
          <a:p>
            <a:r>
              <a:rPr lang="tr-TR" sz="5400" dirty="0" smtClean="0"/>
              <a:t>söylüyorum,</a:t>
            </a:r>
          </a:p>
          <a:p>
            <a:r>
              <a:rPr lang="tr-TR" sz="5400" dirty="0" smtClean="0"/>
              <a:t>gelinim …</a:t>
            </a:r>
            <a:r>
              <a:rPr lang="tr-TR" sz="5400" dirty="0" smtClean="0">
                <a:solidFill>
                  <a:srgbClr val="FF0000"/>
                </a:solidFill>
              </a:rPr>
              <a:t>sen</a:t>
            </a:r>
            <a:r>
              <a:rPr lang="tr-TR" sz="5400" dirty="0" smtClean="0"/>
              <a:t>… </a:t>
            </a:r>
            <a:r>
              <a:rPr lang="tr-TR" sz="5400" dirty="0"/>
              <a:t>anla.</a:t>
            </a:r>
          </a:p>
        </p:txBody>
      </p:sp>
    </p:spTree>
    <p:extLst>
      <p:ext uri="{BB962C8B-B14F-4D97-AF65-F5344CB8AC3E}">
        <p14:creationId xmlns:p14="http://schemas.microsoft.com/office/powerpoint/2010/main" xmlns="" val="1465247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1295400" y="2590800"/>
            <a:ext cx="6596678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800" b="1" dirty="0" smtClean="0"/>
              <a:t>Doğru yanlış etkinliği </a:t>
            </a:r>
          </a:p>
          <a:p>
            <a:r>
              <a:rPr lang="tr-TR" sz="4800" b="1" dirty="0" smtClean="0"/>
              <a:t>yapalım </a:t>
            </a:r>
            <a:endParaRPr lang="tr-TR" sz="4800" b="1" dirty="0"/>
          </a:p>
        </p:txBody>
      </p:sp>
    </p:spTree>
    <p:extLst>
      <p:ext uri="{BB962C8B-B14F-4D97-AF65-F5344CB8AC3E}">
        <p14:creationId xmlns:p14="http://schemas.microsoft.com/office/powerpoint/2010/main" xmlns="" val="1161269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838200" y="1676400"/>
            <a:ext cx="8078622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dirty="0" smtClean="0"/>
              <a:t>( …… ) ‘’ Papatya, pembe çiçeklere bayılır ’’</a:t>
            </a:r>
          </a:p>
          <a:p>
            <a:r>
              <a:rPr lang="tr-TR" sz="3200" dirty="0" smtClean="0"/>
              <a:t> cümlesinde sıfat yoktur.</a:t>
            </a:r>
            <a:endParaRPr lang="tr-TR" sz="3200" dirty="0"/>
          </a:p>
        </p:txBody>
      </p:sp>
    </p:spTree>
    <p:extLst>
      <p:ext uri="{BB962C8B-B14F-4D97-AF65-F5344CB8AC3E}">
        <p14:creationId xmlns:p14="http://schemas.microsoft.com/office/powerpoint/2010/main" xmlns="" val="2095948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838200" y="1676400"/>
            <a:ext cx="7524560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dirty="0" smtClean="0"/>
              <a:t>(</a:t>
            </a:r>
            <a:r>
              <a:rPr lang="tr-TR" sz="3200" dirty="0" smtClean="0">
                <a:solidFill>
                  <a:srgbClr val="FF0000"/>
                </a:solidFill>
              </a:rPr>
              <a:t> Y </a:t>
            </a:r>
            <a:r>
              <a:rPr lang="tr-TR" sz="3200" dirty="0" smtClean="0"/>
              <a:t>) ‘’ Papatya, pembe çiçeklere bayılır ’’</a:t>
            </a:r>
          </a:p>
          <a:p>
            <a:r>
              <a:rPr lang="tr-TR" sz="3200" dirty="0" smtClean="0"/>
              <a:t> cümlesinde sıfat yoktur.</a:t>
            </a:r>
            <a:endParaRPr lang="tr-TR" sz="3200" dirty="0"/>
          </a:p>
        </p:txBody>
      </p:sp>
      <p:sp>
        <p:nvSpPr>
          <p:cNvPr id="3" name="Metin kutusu 2"/>
          <p:cNvSpPr txBox="1"/>
          <p:nvPr/>
        </p:nvSpPr>
        <p:spPr>
          <a:xfrm>
            <a:off x="990600" y="44958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753975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3200400" y="1295400"/>
            <a:ext cx="4419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/>
              <a:t>ZAMİRLER</a:t>
            </a:r>
            <a:r>
              <a:rPr lang="tr-TR" dirty="0" smtClean="0"/>
              <a:t> </a:t>
            </a:r>
            <a:endParaRPr lang="tr-TR" dirty="0"/>
          </a:p>
        </p:txBody>
      </p:sp>
      <p:sp>
        <p:nvSpPr>
          <p:cNvPr id="3" name="Metin kutusu 2"/>
          <p:cNvSpPr txBox="1"/>
          <p:nvPr/>
        </p:nvSpPr>
        <p:spPr>
          <a:xfrm>
            <a:off x="2819400" y="1829714"/>
            <a:ext cx="292099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i="1" dirty="0" smtClean="0"/>
              <a:t>2 alt başlıkta incelenir</a:t>
            </a:r>
            <a:endParaRPr lang="tr-TR" sz="2400" i="1" dirty="0"/>
          </a:p>
        </p:txBody>
      </p:sp>
      <p:sp>
        <p:nvSpPr>
          <p:cNvPr id="6" name="Metin kutusu 5"/>
          <p:cNvSpPr txBox="1"/>
          <p:nvPr/>
        </p:nvSpPr>
        <p:spPr>
          <a:xfrm>
            <a:off x="1524000" y="2884566"/>
            <a:ext cx="35958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 Kelime Zamirler</a:t>
            </a:r>
            <a:endParaRPr lang="tr-TR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1556273" y="3727386"/>
            <a:ext cx="297549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dirty="0" smtClean="0"/>
              <a:t>2. Ek Zamireler</a:t>
            </a:r>
            <a:endParaRPr lang="tr-TR" sz="3200" dirty="0"/>
          </a:p>
        </p:txBody>
      </p:sp>
      <p:sp>
        <p:nvSpPr>
          <p:cNvPr id="8" name="Metin kutusu 7"/>
          <p:cNvSpPr txBox="1"/>
          <p:nvPr/>
        </p:nvSpPr>
        <p:spPr>
          <a:xfrm>
            <a:off x="990600" y="4804764"/>
            <a:ext cx="761137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i="1" dirty="0" smtClean="0"/>
              <a:t>Haydi sizlerle bu konuları ayrı ayrı işleyelim  </a:t>
            </a:r>
            <a:endParaRPr lang="tr-TR" sz="2800" b="1" i="1" dirty="0"/>
          </a:p>
        </p:txBody>
      </p:sp>
    </p:spTree>
    <p:extLst>
      <p:ext uri="{BB962C8B-B14F-4D97-AF65-F5344CB8AC3E}">
        <p14:creationId xmlns:p14="http://schemas.microsoft.com/office/powerpoint/2010/main" xmlns="" val="2554392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990600" y="1981200"/>
            <a:ext cx="742421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dirty="0" smtClean="0"/>
              <a:t>( …. ) ‘’ Erkenden dışarı </a:t>
            </a:r>
          </a:p>
          <a:p>
            <a:r>
              <a:rPr lang="tr-TR" sz="3200" dirty="0" smtClean="0"/>
              <a:t>çıkmamalısın çünkü sen bana yalan </a:t>
            </a:r>
          </a:p>
          <a:p>
            <a:r>
              <a:rPr lang="tr-TR" sz="3200" dirty="0" smtClean="0"/>
              <a:t>söylüyorsun ‘’ cümlesinde zamir vardır </a:t>
            </a:r>
            <a:endParaRPr lang="tr-TR" sz="3200" dirty="0"/>
          </a:p>
        </p:txBody>
      </p:sp>
    </p:spTree>
    <p:extLst>
      <p:ext uri="{BB962C8B-B14F-4D97-AF65-F5344CB8AC3E}">
        <p14:creationId xmlns:p14="http://schemas.microsoft.com/office/powerpoint/2010/main" xmlns="" val="3395150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990600" y="1981200"/>
            <a:ext cx="742421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dirty="0" smtClean="0"/>
              <a:t>( </a:t>
            </a:r>
            <a:r>
              <a:rPr lang="tr-TR" sz="3200" dirty="0" smtClean="0">
                <a:solidFill>
                  <a:srgbClr val="FF0000"/>
                </a:solidFill>
              </a:rPr>
              <a:t>D </a:t>
            </a:r>
            <a:r>
              <a:rPr lang="tr-TR" sz="3200" dirty="0" smtClean="0"/>
              <a:t>) ‘’ Erkenden dışarı </a:t>
            </a:r>
          </a:p>
          <a:p>
            <a:r>
              <a:rPr lang="tr-TR" sz="3200" dirty="0" smtClean="0"/>
              <a:t>çıkmamalısın çünkü sen bana yalan </a:t>
            </a:r>
          </a:p>
          <a:p>
            <a:r>
              <a:rPr lang="tr-TR" sz="3200" dirty="0" smtClean="0"/>
              <a:t>söylüyorsun ‘’ cümlesinde zamir vardır </a:t>
            </a:r>
            <a:endParaRPr lang="tr-TR" sz="3200" dirty="0"/>
          </a:p>
        </p:txBody>
      </p:sp>
    </p:spTree>
    <p:extLst>
      <p:ext uri="{BB962C8B-B14F-4D97-AF65-F5344CB8AC3E}">
        <p14:creationId xmlns:p14="http://schemas.microsoft.com/office/powerpoint/2010/main" xmlns="" val="1166868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1143000" y="1243280"/>
            <a:ext cx="6670416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Bugün sizlerle sıfatlar ve </a:t>
            </a:r>
          </a:p>
          <a:p>
            <a:r>
              <a:rPr lang="tr-TR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zamirler konularını işledik </a:t>
            </a:r>
            <a:endParaRPr lang="tr-TR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Metin kutusu 3"/>
          <p:cNvSpPr txBox="1"/>
          <p:nvPr/>
        </p:nvSpPr>
        <p:spPr>
          <a:xfrm>
            <a:off x="1763362" y="2819400"/>
            <a:ext cx="542969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Örnek sorular da çözdük</a:t>
            </a:r>
            <a:endParaRPr lang="tr-TR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Metin kutusu 4"/>
          <p:cNvSpPr txBox="1"/>
          <p:nvPr/>
        </p:nvSpPr>
        <p:spPr>
          <a:xfrm>
            <a:off x="1447800" y="4038600"/>
            <a:ext cx="608371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Pekiştirdiğimiz bu konuları</a:t>
            </a:r>
          </a:p>
          <a:p>
            <a:r>
              <a:rPr lang="tr-TR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umarım anlamışsınızdır </a:t>
            </a:r>
            <a:endParaRPr lang="tr-TR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38778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1752600" y="2514600"/>
            <a:ext cx="5841664" cy="184665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Beni dinlediğiniz </a:t>
            </a:r>
          </a:p>
          <a:p>
            <a:r>
              <a:rPr lang="tr-TR" sz="4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için teşekkür ederim 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77999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etin kutusu 2"/>
          <p:cNvSpPr txBox="1"/>
          <p:nvPr/>
        </p:nvSpPr>
        <p:spPr>
          <a:xfrm>
            <a:off x="2895600" y="1219200"/>
            <a:ext cx="392607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000" dirty="0" smtClean="0"/>
              <a:t>Kelime Zamirler</a:t>
            </a:r>
            <a:endParaRPr lang="tr-TR" sz="4000" dirty="0"/>
          </a:p>
        </p:txBody>
      </p:sp>
      <p:sp>
        <p:nvSpPr>
          <p:cNvPr id="4" name="Metin kutusu 3"/>
          <p:cNvSpPr txBox="1"/>
          <p:nvPr/>
        </p:nvSpPr>
        <p:spPr>
          <a:xfrm>
            <a:off x="881848" y="2158425"/>
            <a:ext cx="33073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AutoNum type="arabicPeriod"/>
            </a:pPr>
            <a:r>
              <a:rPr lang="tr-TR" sz="3200" dirty="0" smtClean="0"/>
              <a:t> Soru Zamirleri</a:t>
            </a:r>
          </a:p>
        </p:txBody>
      </p:sp>
      <p:sp>
        <p:nvSpPr>
          <p:cNvPr id="5" name="Metin kutusu 4"/>
          <p:cNvSpPr txBox="1"/>
          <p:nvPr/>
        </p:nvSpPr>
        <p:spPr>
          <a:xfrm>
            <a:off x="881848" y="3048000"/>
            <a:ext cx="313419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dirty="0" smtClean="0"/>
              <a:t>2. Kişi Zamirleri</a:t>
            </a:r>
            <a:endParaRPr lang="tr-TR" sz="3200" dirty="0"/>
          </a:p>
        </p:txBody>
      </p:sp>
      <p:sp>
        <p:nvSpPr>
          <p:cNvPr id="6" name="Metin kutusu 5"/>
          <p:cNvSpPr txBox="1"/>
          <p:nvPr/>
        </p:nvSpPr>
        <p:spPr>
          <a:xfrm>
            <a:off x="881848" y="3865583"/>
            <a:ext cx="34323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dirty="0" smtClean="0"/>
              <a:t>3. İşaret Zamirleri</a:t>
            </a:r>
            <a:endParaRPr lang="tr-TR" sz="3200" dirty="0"/>
          </a:p>
        </p:txBody>
      </p:sp>
      <p:sp>
        <p:nvSpPr>
          <p:cNvPr id="2" name="Metin kutusu 1"/>
          <p:cNvSpPr txBox="1"/>
          <p:nvPr/>
        </p:nvSpPr>
        <p:spPr>
          <a:xfrm>
            <a:off x="894440" y="4659867"/>
            <a:ext cx="45849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dirty="0" smtClean="0"/>
              <a:t>4. </a:t>
            </a:r>
            <a:r>
              <a:rPr lang="tr-TR" sz="3200" dirty="0" err="1" smtClean="0"/>
              <a:t>Dönüşlülük</a:t>
            </a:r>
            <a:r>
              <a:rPr lang="tr-TR" sz="3200" dirty="0" smtClean="0"/>
              <a:t> Zamirleri</a:t>
            </a:r>
            <a:endParaRPr lang="tr-TR" sz="3200" dirty="0"/>
          </a:p>
        </p:txBody>
      </p:sp>
      <p:sp>
        <p:nvSpPr>
          <p:cNvPr id="7" name="Metin kutusu 6"/>
          <p:cNvSpPr txBox="1"/>
          <p:nvPr/>
        </p:nvSpPr>
        <p:spPr>
          <a:xfrm>
            <a:off x="873780" y="5410200"/>
            <a:ext cx="39823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/>
              <a:t>5. </a:t>
            </a:r>
            <a:r>
              <a:rPr lang="tr-TR" sz="3200" dirty="0" err="1" smtClean="0"/>
              <a:t>Belgisiz</a:t>
            </a:r>
            <a:r>
              <a:rPr lang="tr-TR" sz="3200" dirty="0" smtClean="0"/>
              <a:t> Zamirler</a:t>
            </a:r>
            <a:endParaRPr lang="tr-TR" sz="3200" dirty="0"/>
          </a:p>
        </p:txBody>
      </p:sp>
    </p:spTree>
    <p:extLst>
      <p:ext uri="{BB962C8B-B14F-4D97-AF65-F5344CB8AC3E}">
        <p14:creationId xmlns:p14="http://schemas.microsoft.com/office/powerpoint/2010/main" xmlns="" val="3194457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1782183" y="457200"/>
            <a:ext cx="6477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i="1" dirty="0" smtClean="0"/>
              <a:t>1. SORU  ZAMİRLERİ</a:t>
            </a:r>
            <a:endParaRPr lang="tr-TR" sz="3200" i="1" dirty="0"/>
          </a:p>
        </p:txBody>
      </p:sp>
      <p:sp>
        <p:nvSpPr>
          <p:cNvPr id="4" name="Metin kutusu 3"/>
          <p:cNvSpPr txBox="1"/>
          <p:nvPr/>
        </p:nvSpPr>
        <p:spPr>
          <a:xfrm>
            <a:off x="1752600" y="1143000"/>
            <a:ext cx="69055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/>
              <a:t>( Kaçı? , Hangisi? , Kim? )</a:t>
            </a:r>
            <a:endParaRPr lang="tr-TR" sz="3200" dirty="0"/>
          </a:p>
        </p:txBody>
      </p:sp>
      <p:sp>
        <p:nvSpPr>
          <p:cNvPr id="6" name="Metin kutusu 5"/>
          <p:cNvSpPr txBox="1"/>
          <p:nvPr/>
        </p:nvSpPr>
        <p:spPr>
          <a:xfrm>
            <a:off x="2286000" y="1727775"/>
            <a:ext cx="3850734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dirty="0" smtClean="0"/>
              <a:t>Örnek: Kimsin sen? </a:t>
            </a:r>
          </a:p>
          <a:p>
            <a:endParaRPr lang="tr-TR" dirty="0"/>
          </a:p>
        </p:txBody>
      </p:sp>
      <p:sp>
        <p:nvSpPr>
          <p:cNvPr id="7" name="Metin kutusu 6"/>
          <p:cNvSpPr txBox="1"/>
          <p:nvPr/>
        </p:nvSpPr>
        <p:spPr>
          <a:xfrm>
            <a:off x="1828800" y="2895600"/>
            <a:ext cx="383149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i="1" dirty="0" smtClean="0"/>
              <a:t>2. KİŞİ  ZAMİRLERİ</a:t>
            </a:r>
            <a:endParaRPr lang="tr-TR" sz="3200" i="1" dirty="0"/>
          </a:p>
        </p:txBody>
      </p:sp>
      <p:sp>
        <p:nvSpPr>
          <p:cNvPr id="9" name="Metin kutusu 8"/>
          <p:cNvSpPr txBox="1"/>
          <p:nvPr/>
        </p:nvSpPr>
        <p:spPr>
          <a:xfrm>
            <a:off x="1524000" y="3517612"/>
            <a:ext cx="551144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dirty="0" smtClean="0"/>
              <a:t>( Ben, Sen, O, Biz, Siz, Onlar )</a:t>
            </a:r>
            <a:endParaRPr lang="tr-TR" sz="3200" dirty="0"/>
          </a:p>
        </p:txBody>
      </p:sp>
      <p:sp>
        <p:nvSpPr>
          <p:cNvPr id="10" name="Metin kutusu 9"/>
          <p:cNvSpPr txBox="1"/>
          <p:nvPr/>
        </p:nvSpPr>
        <p:spPr>
          <a:xfrm>
            <a:off x="841806" y="4267200"/>
            <a:ext cx="781630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dirty="0" smtClean="0"/>
              <a:t>Örnek: Onlar parkurun başında biz yarışı kazandık bile.</a:t>
            </a:r>
            <a:endParaRPr lang="tr-TR" sz="2400" dirty="0"/>
          </a:p>
        </p:txBody>
      </p:sp>
    </p:spTree>
    <p:extLst>
      <p:ext uri="{BB962C8B-B14F-4D97-AF65-F5344CB8AC3E}">
        <p14:creationId xmlns:p14="http://schemas.microsoft.com/office/powerpoint/2010/main" xmlns="" val="2422618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2248348" y="304800"/>
            <a:ext cx="449353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i="1" dirty="0"/>
              <a:t>3</a:t>
            </a:r>
            <a:r>
              <a:rPr lang="tr-TR" sz="3200" i="1" dirty="0" smtClean="0"/>
              <a:t>. İŞARET  ZAMİRLERİ</a:t>
            </a:r>
            <a:endParaRPr lang="tr-TR" sz="3200" i="1" dirty="0"/>
          </a:p>
        </p:txBody>
      </p:sp>
      <p:sp>
        <p:nvSpPr>
          <p:cNvPr id="3" name="Metin kutusu 2"/>
          <p:cNvSpPr txBox="1"/>
          <p:nvPr/>
        </p:nvSpPr>
        <p:spPr>
          <a:xfrm>
            <a:off x="1676400" y="889575"/>
            <a:ext cx="660148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dirty="0" smtClean="0"/>
              <a:t>( O, Bu, Şu , Bunlar,  Şunlar, Onlar )</a:t>
            </a:r>
            <a:endParaRPr lang="tr-TR" sz="3200" dirty="0"/>
          </a:p>
        </p:txBody>
      </p:sp>
      <p:sp>
        <p:nvSpPr>
          <p:cNvPr id="4" name="Metin kutusu 3"/>
          <p:cNvSpPr txBox="1"/>
          <p:nvPr/>
        </p:nvSpPr>
        <p:spPr>
          <a:xfrm>
            <a:off x="533400" y="1600200"/>
            <a:ext cx="820711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dirty="0" smtClean="0"/>
              <a:t>Örnek: Bu sandalye bu koltuklara uymamış.</a:t>
            </a:r>
            <a:endParaRPr lang="tr-TR" sz="3200" dirty="0"/>
          </a:p>
        </p:txBody>
      </p:sp>
      <p:sp>
        <p:nvSpPr>
          <p:cNvPr id="5" name="Metin kutusu 4"/>
          <p:cNvSpPr txBox="1"/>
          <p:nvPr/>
        </p:nvSpPr>
        <p:spPr>
          <a:xfrm>
            <a:off x="1905000" y="2590800"/>
            <a:ext cx="592822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i="1" dirty="0"/>
              <a:t>4</a:t>
            </a:r>
            <a:r>
              <a:rPr lang="tr-TR" sz="3200" i="1" dirty="0" smtClean="0"/>
              <a:t>. DÖNÜŞLÜLÜK  ZAMİRLERİ</a:t>
            </a:r>
            <a:endParaRPr lang="tr-TR" sz="3200" i="1" dirty="0"/>
          </a:p>
        </p:txBody>
      </p:sp>
      <p:sp>
        <p:nvSpPr>
          <p:cNvPr id="6" name="Metin kutusu 5"/>
          <p:cNvSpPr txBox="1"/>
          <p:nvPr/>
        </p:nvSpPr>
        <p:spPr>
          <a:xfrm>
            <a:off x="3611702" y="3163921"/>
            <a:ext cx="176683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dirty="0" smtClean="0"/>
              <a:t>( Kendi )</a:t>
            </a:r>
            <a:endParaRPr lang="tr-TR" sz="3200" dirty="0"/>
          </a:p>
        </p:txBody>
      </p:sp>
      <p:sp>
        <p:nvSpPr>
          <p:cNvPr id="7" name="Metin kutusu 6"/>
          <p:cNvSpPr txBox="1"/>
          <p:nvPr/>
        </p:nvSpPr>
        <p:spPr>
          <a:xfrm>
            <a:off x="1869141" y="3746007"/>
            <a:ext cx="586731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dirty="0" smtClean="0"/>
              <a:t>Örnek: Kendi etti, kendi buldu.</a:t>
            </a:r>
            <a:endParaRPr lang="tr-TR" sz="3200" dirty="0"/>
          </a:p>
        </p:txBody>
      </p:sp>
      <p:sp>
        <p:nvSpPr>
          <p:cNvPr id="8" name="Metin kutusu 7"/>
          <p:cNvSpPr txBox="1"/>
          <p:nvPr/>
        </p:nvSpPr>
        <p:spPr>
          <a:xfrm>
            <a:off x="2286000" y="4432012"/>
            <a:ext cx="479490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i="1" dirty="0" smtClean="0"/>
              <a:t>5. BELGİSİZ  ZAMİRLER</a:t>
            </a:r>
            <a:endParaRPr lang="tr-TR" sz="3200" i="1" dirty="0"/>
          </a:p>
        </p:txBody>
      </p:sp>
      <p:sp>
        <p:nvSpPr>
          <p:cNvPr id="9" name="Metin kutusu 8"/>
          <p:cNvSpPr txBox="1"/>
          <p:nvPr/>
        </p:nvSpPr>
        <p:spPr>
          <a:xfrm>
            <a:off x="2170505" y="5016787"/>
            <a:ext cx="526458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dirty="0" smtClean="0"/>
              <a:t>( Herkes, Çoğu, Bazıları…. )</a:t>
            </a:r>
            <a:endParaRPr lang="tr-TR" sz="3200" dirty="0"/>
          </a:p>
        </p:txBody>
      </p:sp>
      <p:sp>
        <p:nvSpPr>
          <p:cNvPr id="10" name="Metin kutusu 9"/>
          <p:cNvSpPr txBox="1"/>
          <p:nvPr/>
        </p:nvSpPr>
        <p:spPr>
          <a:xfrm>
            <a:off x="2438400" y="5744445"/>
            <a:ext cx="486383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dirty="0" smtClean="0"/>
              <a:t>Örnek: Hepiniz aynısınız.</a:t>
            </a:r>
            <a:endParaRPr lang="tr-TR" sz="3200" dirty="0"/>
          </a:p>
        </p:txBody>
      </p:sp>
    </p:spTree>
    <p:extLst>
      <p:ext uri="{BB962C8B-B14F-4D97-AF65-F5344CB8AC3E}">
        <p14:creationId xmlns:p14="http://schemas.microsoft.com/office/powerpoint/2010/main" xmlns="" val="32744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3486944" y="457200"/>
            <a:ext cx="236648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600" dirty="0" smtClean="0"/>
              <a:t>SIFATLAR</a:t>
            </a:r>
            <a:endParaRPr lang="tr-TR" sz="3600" dirty="0"/>
          </a:p>
        </p:txBody>
      </p:sp>
      <p:sp>
        <p:nvSpPr>
          <p:cNvPr id="3" name="Metin kutusu 2"/>
          <p:cNvSpPr txBox="1"/>
          <p:nvPr/>
        </p:nvSpPr>
        <p:spPr>
          <a:xfrm>
            <a:off x="2644983" y="1154668"/>
            <a:ext cx="40504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Sıfatlar ismin önüne gelen önadlardır.</a:t>
            </a:r>
            <a:endParaRPr lang="tr-TR" dirty="0"/>
          </a:p>
        </p:txBody>
      </p:sp>
      <p:sp>
        <p:nvSpPr>
          <p:cNvPr id="4" name="Metin kutusu 3"/>
          <p:cNvSpPr txBox="1"/>
          <p:nvPr/>
        </p:nvSpPr>
        <p:spPr>
          <a:xfrm>
            <a:off x="3799787" y="1543722"/>
            <a:ext cx="2895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SIFAT+İSİM</a:t>
            </a:r>
            <a:endParaRPr lang="tr-TR" dirty="0"/>
          </a:p>
        </p:txBody>
      </p:sp>
      <p:sp>
        <p:nvSpPr>
          <p:cNvPr id="5" name="Metin kutusu 4"/>
          <p:cNvSpPr txBox="1"/>
          <p:nvPr/>
        </p:nvSpPr>
        <p:spPr>
          <a:xfrm>
            <a:off x="666556" y="2590800"/>
            <a:ext cx="19784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Niteleme Sıfatları</a:t>
            </a:r>
            <a:endParaRPr lang="tr-TR" dirty="0"/>
          </a:p>
        </p:txBody>
      </p:sp>
      <p:sp>
        <p:nvSpPr>
          <p:cNvPr id="7" name="Metin kutusu 6"/>
          <p:cNvSpPr txBox="1"/>
          <p:nvPr/>
        </p:nvSpPr>
        <p:spPr>
          <a:xfrm>
            <a:off x="5247587" y="2406134"/>
            <a:ext cx="19078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Belirtme Sıfatları</a:t>
            </a:r>
            <a:endParaRPr lang="tr-TR" dirty="0"/>
          </a:p>
        </p:txBody>
      </p:sp>
      <p:sp>
        <p:nvSpPr>
          <p:cNvPr id="6" name="Metin kutusu 5"/>
          <p:cNvSpPr txBox="1"/>
          <p:nvPr/>
        </p:nvSpPr>
        <p:spPr>
          <a:xfrm>
            <a:off x="204374" y="2987923"/>
            <a:ext cx="32861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‘’Nasıl?’’ sorusuna cevap verir</a:t>
            </a:r>
            <a:endParaRPr lang="tr-TR" dirty="0"/>
          </a:p>
        </p:txBody>
      </p:sp>
      <p:sp>
        <p:nvSpPr>
          <p:cNvPr id="8" name="Metin kutusu 7"/>
          <p:cNvSpPr txBox="1"/>
          <p:nvPr/>
        </p:nvSpPr>
        <p:spPr>
          <a:xfrm>
            <a:off x="374132" y="3401642"/>
            <a:ext cx="294664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Çalışkan öğrenci bu sınavı </a:t>
            </a:r>
          </a:p>
          <a:p>
            <a:r>
              <a:rPr lang="tr-TR" dirty="0" smtClean="0"/>
              <a:t>da kazandı.</a:t>
            </a:r>
            <a:endParaRPr lang="tr-TR" dirty="0"/>
          </a:p>
        </p:txBody>
      </p:sp>
      <p:sp>
        <p:nvSpPr>
          <p:cNvPr id="9" name="Metin kutusu 8"/>
          <p:cNvSpPr txBox="1"/>
          <p:nvPr/>
        </p:nvSpPr>
        <p:spPr>
          <a:xfrm>
            <a:off x="4572000" y="2772344"/>
            <a:ext cx="341676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Varlığın yer, zaman gibi şeyleri </a:t>
            </a:r>
          </a:p>
          <a:p>
            <a:r>
              <a:rPr lang="tr-TR" dirty="0"/>
              <a:t>a</a:t>
            </a:r>
            <a:r>
              <a:rPr lang="tr-TR" dirty="0" smtClean="0"/>
              <a:t>nlatır.</a:t>
            </a:r>
            <a:endParaRPr lang="tr-TR" dirty="0"/>
          </a:p>
        </p:txBody>
      </p:sp>
      <p:sp>
        <p:nvSpPr>
          <p:cNvPr id="10" name="Metin kutusu 9"/>
          <p:cNvSpPr txBox="1"/>
          <p:nvPr/>
        </p:nvSpPr>
        <p:spPr>
          <a:xfrm>
            <a:off x="4267199" y="3418675"/>
            <a:ext cx="54736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İşaret Sıfatları</a:t>
            </a:r>
            <a:endParaRPr lang="tr-TR" dirty="0"/>
          </a:p>
        </p:txBody>
      </p:sp>
      <p:sp>
        <p:nvSpPr>
          <p:cNvPr id="12" name="Metin kutusu 11"/>
          <p:cNvSpPr txBox="1"/>
          <p:nvPr/>
        </p:nvSpPr>
        <p:spPr>
          <a:xfrm>
            <a:off x="4267199" y="3783092"/>
            <a:ext cx="14734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Sayı Sıfatları</a:t>
            </a:r>
            <a:endParaRPr lang="tr-TR" dirty="0"/>
          </a:p>
        </p:txBody>
      </p:sp>
      <p:sp>
        <p:nvSpPr>
          <p:cNvPr id="13" name="Metin kutusu 12"/>
          <p:cNvSpPr txBox="1"/>
          <p:nvPr/>
        </p:nvSpPr>
        <p:spPr>
          <a:xfrm>
            <a:off x="4267198" y="4175732"/>
            <a:ext cx="17684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err="1" smtClean="0"/>
              <a:t>Belgisiz</a:t>
            </a:r>
            <a:r>
              <a:rPr lang="tr-TR" dirty="0" smtClean="0"/>
              <a:t> Sıfatlar</a:t>
            </a:r>
            <a:endParaRPr lang="tr-TR" dirty="0"/>
          </a:p>
        </p:txBody>
      </p:sp>
      <p:sp>
        <p:nvSpPr>
          <p:cNvPr id="14" name="Metin kutusu 13"/>
          <p:cNvSpPr txBox="1"/>
          <p:nvPr/>
        </p:nvSpPr>
        <p:spPr>
          <a:xfrm>
            <a:off x="4300289" y="4599749"/>
            <a:ext cx="15199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Soru Sıfatları</a:t>
            </a:r>
            <a:endParaRPr lang="tr-TR" dirty="0"/>
          </a:p>
        </p:txBody>
      </p:sp>
      <p:sp>
        <p:nvSpPr>
          <p:cNvPr id="15" name="Metin kutusu 14"/>
          <p:cNvSpPr txBox="1"/>
          <p:nvPr/>
        </p:nvSpPr>
        <p:spPr>
          <a:xfrm>
            <a:off x="1023977" y="5334000"/>
            <a:ext cx="70960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Şimdi niteleme sıfatlarını anladıysak belirtme sıfatlarını inceleyelim.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321609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457200" y="228600"/>
            <a:ext cx="290977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b="1" i="1" dirty="0" smtClean="0"/>
              <a:t>İşaret Sıfatları</a:t>
            </a:r>
            <a:endParaRPr lang="tr-TR" sz="3200" b="1" i="1" dirty="0"/>
          </a:p>
        </p:txBody>
      </p:sp>
      <p:sp>
        <p:nvSpPr>
          <p:cNvPr id="3" name="Metin kutusu 2"/>
          <p:cNvSpPr txBox="1"/>
          <p:nvPr/>
        </p:nvSpPr>
        <p:spPr>
          <a:xfrm>
            <a:off x="425557" y="5105400"/>
            <a:ext cx="60947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 smtClean="0">
                <a:solidFill>
                  <a:srgbClr val="FF0000"/>
                </a:solidFill>
              </a:rPr>
              <a:t>BU</a:t>
            </a:r>
            <a:r>
              <a:rPr lang="tr-TR" sz="2400" dirty="0" smtClean="0"/>
              <a:t> otobüse asla binme</a:t>
            </a:r>
            <a:endParaRPr lang="tr-TR" sz="2400" dirty="0"/>
          </a:p>
        </p:txBody>
      </p:sp>
      <p:sp>
        <p:nvSpPr>
          <p:cNvPr id="4" name="Metin kutusu 3"/>
          <p:cNvSpPr txBox="1"/>
          <p:nvPr/>
        </p:nvSpPr>
        <p:spPr>
          <a:xfrm>
            <a:off x="457200" y="1110734"/>
            <a:ext cx="451117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dirty="0" smtClean="0"/>
              <a:t>Çocuklar </a:t>
            </a:r>
            <a:r>
              <a:rPr lang="tr-TR" sz="2400" dirty="0" smtClean="0">
                <a:solidFill>
                  <a:srgbClr val="FF0000"/>
                </a:solidFill>
              </a:rPr>
              <a:t>ÖTEKİ</a:t>
            </a:r>
            <a:r>
              <a:rPr lang="tr-TR" sz="2400" dirty="0" smtClean="0"/>
              <a:t> </a:t>
            </a:r>
            <a:r>
              <a:rPr lang="tr-TR" sz="2400" dirty="0"/>
              <a:t>t</a:t>
            </a:r>
            <a:r>
              <a:rPr lang="tr-TR" sz="2400" dirty="0" smtClean="0"/>
              <a:t>opa vurdular </a:t>
            </a:r>
            <a:endParaRPr lang="tr-TR" sz="2400" dirty="0"/>
          </a:p>
        </p:txBody>
      </p:sp>
      <p:sp>
        <p:nvSpPr>
          <p:cNvPr id="5" name="Metin kutusu 4"/>
          <p:cNvSpPr txBox="1"/>
          <p:nvPr/>
        </p:nvSpPr>
        <p:spPr>
          <a:xfrm>
            <a:off x="425557" y="3048000"/>
            <a:ext cx="474841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dirty="0" smtClean="0"/>
              <a:t>Elif, ne olduysa </a:t>
            </a:r>
            <a:r>
              <a:rPr lang="tr-TR" sz="2400" dirty="0" smtClean="0">
                <a:solidFill>
                  <a:srgbClr val="FF0000"/>
                </a:solidFill>
              </a:rPr>
              <a:t>ŞU </a:t>
            </a:r>
            <a:r>
              <a:rPr lang="tr-TR" sz="2400" dirty="0" smtClean="0"/>
              <a:t>köşede</a:t>
            </a:r>
            <a:r>
              <a:rPr lang="tr-TR" sz="2400" dirty="0" smtClean="0">
                <a:solidFill>
                  <a:srgbClr val="FF0000"/>
                </a:solidFill>
              </a:rPr>
              <a:t> </a:t>
            </a:r>
            <a:r>
              <a:rPr lang="tr-TR" sz="2400" dirty="0" smtClean="0"/>
              <a:t>sızmış</a:t>
            </a:r>
            <a:endParaRPr lang="tr-TR" sz="2400" dirty="0"/>
          </a:p>
        </p:txBody>
      </p:sp>
      <p:sp>
        <p:nvSpPr>
          <p:cNvPr id="6" name="Metin kutusu 5"/>
          <p:cNvSpPr txBox="1"/>
          <p:nvPr/>
        </p:nvSpPr>
        <p:spPr>
          <a:xfrm>
            <a:off x="493955" y="2057400"/>
            <a:ext cx="52469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dirty="0" smtClean="0">
                <a:solidFill>
                  <a:srgbClr val="FF0000"/>
                </a:solidFill>
              </a:rPr>
              <a:t>BU</a:t>
            </a:r>
            <a:r>
              <a:rPr lang="tr-TR" sz="2400" dirty="0" smtClean="0"/>
              <a:t> tabak </a:t>
            </a:r>
            <a:r>
              <a:rPr lang="tr-TR" sz="2400" dirty="0" smtClean="0">
                <a:solidFill>
                  <a:srgbClr val="FF0000"/>
                </a:solidFill>
              </a:rPr>
              <a:t>ŞU</a:t>
            </a:r>
            <a:r>
              <a:rPr lang="tr-TR" sz="2400" dirty="0" smtClean="0"/>
              <a:t> tabaktan daha güzelmiş</a:t>
            </a:r>
            <a:endParaRPr lang="tr-TR" sz="2400" dirty="0"/>
          </a:p>
        </p:txBody>
      </p:sp>
      <p:sp>
        <p:nvSpPr>
          <p:cNvPr id="7" name="Metin kutusu 6"/>
          <p:cNvSpPr txBox="1"/>
          <p:nvPr/>
        </p:nvSpPr>
        <p:spPr>
          <a:xfrm>
            <a:off x="425557" y="4038599"/>
            <a:ext cx="419813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dirty="0" smtClean="0">
                <a:solidFill>
                  <a:srgbClr val="FF0000"/>
                </a:solidFill>
              </a:rPr>
              <a:t>O</a:t>
            </a:r>
            <a:r>
              <a:rPr lang="tr-TR" sz="2400" dirty="0" smtClean="0"/>
              <a:t> gül halen  masada duruyor</a:t>
            </a:r>
            <a:endParaRPr lang="tr-TR" sz="2400" dirty="0"/>
          </a:p>
        </p:txBody>
      </p:sp>
    </p:spTree>
    <p:extLst>
      <p:ext uri="{BB962C8B-B14F-4D97-AF65-F5344CB8AC3E}">
        <p14:creationId xmlns:p14="http://schemas.microsoft.com/office/powerpoint/2010/main" xmlns="" val="3687689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685800" y="345899"/>
            <a:ext cx="263245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b="1" i="1" dirty="0" smtClean="0"/>
              <a:t>Sayı Sıfatları</a:t>
            </a:r>
            <a:endParaRPr lang="tr-TR" sz="3200" b="1" i="1" dirty="0"/>
          </a:p>
        </p:txBody>
      </p:sp>
      <p:sp>
        <p:nvSpPr>
          <p:cNvPr id="3" name="Metin kutusu 2"/>
          <p:cNvSpPr txBox="1"/>
          <p:nvPr/>
        </p:nvSpPr>
        <p:spPr>
          <a:xfrm>
            <a:off x="685800" y="1057522"/>
            <a:ext cx="7848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 smtClean="0"/>
              <a:t>a) Asıl sayı sıfatları : </a:t>
            </a:r>
            <a:r>
              <a:rPr lang="tr-TR" sz="2400" dirty="0" smtClean="0">
                <a:solidFill>
                  <a:srgbClr val="FF0000"/>
                </a:solidFill>
              </a:rPr>
              <a:t>YİRMİ BİR </a:t>
            </a:r>
            <a:r>
              <a:rPr lang="tr-TR" sz="2400" dirty="0" smtClean="0"/>
              <a:t>sayfa test  çözdüm</a:t>
            </a:r>
            <a:endParaRPr lang="tr-TR" sz="2400" dirty="0"/>
          </a:p>
        </p:txBody>
      </p:sp>
      <p:sp>
        <p:nvSpPr>
          <p:cNvPr id="4" name="Metin kutusu 3"/>
          <p:cNvSpPr txBox="1"/>
          <p:nvPr/>
        </p:nvSpPr>
        <p:spPr>
          <a:xfrm>
            <a:off x="618424" y="1719887"/>
            <a:ext cx="815652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dirty="0" smtClean="0"/>
              <a:t>b) Sıra sayı sıfatları : Kuyrukta Ahmet  </a:t>
            </a:r>
            <a:r>
              <a:rPr lang="tr-TR" sz="2400" dirty="0" smtClean="0">
                <a:solidFill>
                  <a:srgbClr val="FF0000"/>
                </a:solidFill>
              </a:rPr>
              <a:t>BEŞİNCİ </a:t>
            </a:r>
            <a:r>
              <a:rPr lang="tr-TR" sz="2400" dirty="0" smtClean="0"/>
              <a:t> sıradaydı</a:t>
            </a:r>
            <a:endParaRPr lang="tr-TR" sz="2400" dirty="0"/>
          </a:p>
        </p:txBody>
      </p:sp>
      <p:sp>
        <p:nvSpPr>
          <p:cNvPr id="5" name="Metin kutusu 4"/>
          <p:cNvSpPr txBox="1"/>
          <p:nvPr/>
        </p:nvSpPr>
        <p:spPr>
          <a:xfrm>
            <a:off x="437643" y="2362200"/>
            <a:ext cx="64981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dirty="0" smtClean="0"/>
              <a:t>c) Üleştirme sayı sıfatları : </a:t>
            </a:r>
            <a:r>
              <a:rPr lang="tr-TR" sz="2400" dirty="0" smtClean="0">
                <a:solidFill>
                  <a:srgbClr val="FF0000"/>
                </a:solidFill>
              </a:rPr>
              <a:t>BİRER </a:t>
            </a:r>
            <a:r>
              <a:rPr lang="tr-TR" sz="2400" dirty="0" smtClean="0"/>
              <a:t>fındık</a:t>
            </a:r>
            <a:r>
              <a:rPr lang="tr-TR" sz="2400" dirty="0" smtClean="0">
                <a:solidFill>
                  <a:srgbClr val="FF0000"/>
                </a:solidFill>
              </a:rPr>
              <a:t> </a:t>
            </a:r>
            <a:r>
              <a:rPr lang="tr-TR" sz="2400" dirty="0" smtClean="0"/>
              <a:t>yedik</a:t>
            </a:r>
            <a:endParaRPr lang="tr-TR" sz="2400" dirty="0"/>
          </a:p>
        </p:txBody>
      </p:sp>
      <p:sp>
        <p:nvSpPr>
          <p:cNvPr id="6" name="Metin kutusu 5"/>
          <p:cNvSpPr txBox="1"/>
          <p:nvPr/>
        </p:nvSpPr>
        <p:spPr>
          <a:xfrm>
            <a:off x="282709" y="3048000"/>
            <a:ext cx="69958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dirty="0" smtClean="0"/>
              <a:t>d) Kesir sayı sıfatları : Bu </a:t>
            </a:r>
            <a:r>
              <a:rPr lang="tr-TR" sz="2400" smtClean="0"/>
              <a:t>arsanın </a:t>
            </a:r>
            <a:r>
              <a:rPr lang="tr-TR" sz="2400" smtClean="0">
                <a:solidFill>
                  <a:srgbClr val="FF0000"/>
                </a:solidFill>
              </a:rPr>
              <a:t>½ </a:t>
            </a:r>
            <a:r>
              <a:rPr lang="tr-TR" sz="2400" smtClean="0"/>
              <a:t>ölçüsü benim </a:t>
            </a:r>
            <a:endParaRPr lang="tr-TR" sz="2400" dirty="0"/>
          </a:p>
        </p:txBody>
      </p:sp>
    </p:spTree>
    <p:extLst>
      <p:ext uri="{BB962C8B-B14F-4D97-AF65-F5344CB8AC3E}">
        <p14:creationId xmlns:p14="http://schemas.microsoft.com/office/powerpoint/2010/main" xmlns="" val="2842319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Doğal">
  <a:themeElements>
    <a:clrScheme name="Doğal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Doğal">
      <a:maj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Doğal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48000">
              <a:schemeClr val="phClr">
                <a:tint val="54000"/>
                <a:satMod val="140000"/>
              </a:schemeClr>
            </a:gs>
            <a:gs pos="100000">
              <a:schemeClr val="phClr">
                <a:tint val="24000"/>
                <a:satMod val="260000"/>
              </a:schemeClr>
            </a:gs>
          </a:gsLst>
          <a:lin ang="1620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48000"/>
                <a:satMod val="180000"/>
                <a:lumMod val="94000"/>
              </a:schemeClr>
            </a:gs>
            <a:gs pos="100000">
              <a:schemeClr val="phClr">
                <a:shade val="48000"/>
                <a:satMod val="180000"/>
                <a:lumMod val="94000"/>
              </a:schemeClr>
            </a:gs>
          </a:gsLst>
          <a:lin ang="414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19800000"/>
            </a:lightRig>
          </a:scene3d>
          <a:sp3d prstMaterial="metal">
            <a:bevelT w="38100" h="38100"/>
          </a:sp3d>
        </a:effectStyle>
        <a:effectStyle>
          <a:effectLst>
            <a:outerShdw blurRad="114300" dist="114300" dir="5400000" rotWithShape="0">
              <a:srgbClr val="000000">
                <a:alpha val="7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plastic"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5000"/>
              </a:schemeClr>
            </a:gs>
            <a:gs pos="100000">
              <a:schemeClr val="phClr">
                <a:shade val="40000"/>
                <a:satMod val="18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4000"/>
                <a:satMod val="280000"/>
              </a:schemeClr>
              <a:schemeClr val="phClr">
                <a:tint val="60000"/>
                <a:sat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Elemental</Template>
  <TotalTime>274</TotalTime>
  <Words>700</Words>
  <PresentationFormat>Ekran Gösterisi (4:3)</PresentationFormat>
  <Paragraphs>143</Paragraphs>
  <Slides>33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33</vt:i4>
      </vt:variant>
    </vt:vector>
  </HeadingPairs>
  <TitlesOfParts>
    <vt:vector size="34" baseType="lpstr">
      <vt:lpstr>Doğal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  <vt:lpstr>Slayt 24</vt:lpstr>
      <vt:lpstr>Slayt 25</vt:lpstr>
      <vt:lpstr>Slayt 26</vt:lpstr>
      <vt:lpstr>Slayt 27</vt:lpstr>
      <vt:lpstr>Slayt 28</vt:lpstr>
      <vt:lpstr>Slayt 29</vt:lpstr>
      <vt:lpstr>Slayt 30</vt:lpstr>
      <vt:lpstr>Slayt 31</vt:lpstr>
      <vt:lpstr>Slayt 32</vt:lpstr>
      <vt:lpstr>Slayt 33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2020-05-01T16:02:37Z</dcterms:created>
  <dcterms:modified xsi:type="dcterms:W3CDTF">2020-05-12T05:57:57Z</dcterms:modified>
  <cp:category>https://www.sorubak.com</cp:category>
</cp:coreProperties>
</file>