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E72C2B4-97DD-4BD0-8E58-A694B986CBAC}" type="datetimeFigureOut">
              <a:rPr lang="tr-TR" smtClean="0"/>
              <a:pPr/>
              <a:t>16/05/2020</a:t>
            </a:fld>
            <a:endParaRPr lang="tr-TR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AF8B7BC-50C7-495C-882F-F5E09A0E1C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790351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C2B4-97DD-4BD0-8E58-A694B986CBAC}" type="datetimeFigureOut">
              <a:rPr lang="tr-TR" smtClean="0"/>
              <a:pPr/>
              <a:t>16/05/2020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B7BC-50C7-495C-882F-F5E09A0E1C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50030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C2B4-97DD-4BD0-8E58-A694B986CBAC}" type="datetimeFigureOut">
              <a:rPr lang="tr-TR" smtClean="0"/>
              <a:pPr/>
              <a:t>16/05/2020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B7BC-50C7-495C-882F-F5E09A0E1C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12615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C2B4-97DD-4BD0-8E58-A694B986CBAC}" type="datetimeFigureOut">
              <a:rPr lang="tr-TR" smtClean="0"/>
              <a:pPr/>
              <a:t>16/05/2020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B7BC-50C7-495C-882F-F5E09A0E1C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45901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E72C2B4-97DD-4BD0-8E58-A694B986CBAC}" type="datetimeFigureOut">
              <a:rPr lang="tr-TR" smtClean="0"/>
              <a:pPr/>
              <a:t>16/05/2020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0AF8B7BC-50C7-495C-882F-F5E09A0E1C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339951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C2B4-97DD-4BD0-8E58-A694B986CBAC}" type="datetimeFigureOut">
              <a:rPr lang="tr-TR" smtClean="0"/>
              <a:pPr/>
              <a:t>16/05/2020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B7BC-50C7-495C-882F-F5E09A0E1C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98822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C2B4-97DD-4BD0-8E58-A694B986CBAC}" type="datetimeFigureOut">
              <a:rPr lang="tr-TR" smtClean="0"/>
              <a:pPr/>
              <a:t>16/05/2020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B7BC-50C7-495C-882F-F5E09A0E1C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30372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C2B4-97DD-4BD0-8E58-A694B986CBAC}" type="datetimeFigureOut">
              <a:rPr lang="tr-TR" smtClean="0"/>
              <a:pPr/>
              <a:t>16/05/2020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B7BC-50C7-495C-882F-F5E09A0E1C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62024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C2B4-97DD-4BD0-8E58-A694B986CBAC}" type="datetimeFigureOut">
              <a:rPr lang="tr-TR" smtClean="0"/>
              <a:pPr/>
              <a:t>16/05/2020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B7BC-50C7-495C-882F-F5E09A0E1C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88086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C2B4-97DD-4BD0-8E58-A694B986CBAC}" type="datetimeFigureOut">
              <a:rPr lang="tr-TR" smtClean="0"/>
              <a:pPr/>
              <a:t>16/05/2020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tr-TR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AF8B7BC-50C7-495C-882F-F5E09A0E1C5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="" xmlns:p14="http://schemas.microsoft.com/office/powerpoint/2010/main" val="519979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DE72C2B4-97DD-4BD0-8E58-A694B986CBAC}" type="datetimeFigureOut">
              <a:rPr lang="tr-TR" smtClean="0"/>
              <a:pPr/>
              <a:t>16/05/2020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AF8B7BC-50C7-495C-882F-F5E09A0E1C5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="" xmlns:p14="http://schemas.microsoft.com/office/powerpoint/2010/main" val="3963380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E72C2B4-97DD-4BD0-8E58-A694B986CBAC}" type="datetimeFigureOut">
              <a:rPr lang="tr-TR" smtClean="0"/>
              <a:pPr/>
              <a:t>16/05/2020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AF8B7BC-50C7-495C-882F-F5E09A0E1C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1839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640086" y="2574589"/>
            <a:ext cx="9068586" cy="2590800"/>
          </a:xfrm>
        </p:spPr>
        <p:txBody>
          <a:bodyPr/>
          <a:lstStyle/>
          <a:p>
            <a:r>
              <a:rPr lang="tr-TR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2019/2020 eğitim öğretim yılı</a:t>
            </a:r>
            <a:br>
              <a:rPr lang="tr-TR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Mehmet </a:t>
            </a:r>
            <a:r>
              <a:rPr lang="tr-TR" sz="4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akif</a:t>
            </a:r>
            <a:r>
              <a:rPr lang="tr-TR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Ersoy ortaokulu</a:t>
            </a:r>
            <a:br>
              <a:rPr lang="tr-TR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6/f sınıfı </a:t>
            </a:r>
            <a:br>
              <a:rPr lang="tr-TR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uzaktan eğitim veli toplantısı</a:t>
            </a:r>
            <a:br>
              <a:rPr lang="tr-TR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4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şube rehber öğretmeni : </a:t>
            </a:r>
            <a:r>
              <a:rPr lang="tr-TR" sz="4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şeyma</a:t>
            </a:r>
            <a:r>
              <a:rPr lang="tr-TR" sz="4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öksüz</a:t>
            </a:r>
            <a:br>
              <a:rPr lang="tr-TR" sz="40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tr-TR" sz="4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615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653148" y="3031789"/>
            <a:ext cx="9068586" cy="2590800"/>
          </a:xfrm>
        </p:spPr>
        <p:txBody>
          <a:bodyPr/>
          <a:lstStyle/>
          <a:p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>Okulların yeniden açılması, Yaz tatili ve normalleşme süreci hakkında soruların dinlenmesi</a:t>
            </a:r>
            <a:b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tr-TR"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94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653148" y="3031789"/>
            <a:ext cx="9068586" cy="2590800"/>
          </a:xfrm>
        </p:spPr>
        <p:txBody>
          <a:bodyPr/>
          <a:lstStyle/>
          <a:p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Dilek, temenniler 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ve</a:t>
            </a:r>
            <a:b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kapanış.</a:t>
            </a:r>
            <a:b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tr-TR"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777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açılış</a:t>
            </a:r>
            <a:endParaRPr lang="tr-TR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962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600896" y="2457023"/>
            <a:ext cx="9068586" cy="2590800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Covid-19 hakkında bilgilendirme </a:t>
            </a:r>
            <a:br>
              <a:rPr lang="tr-TR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ve</a:t>
            </a:r>
            <a:br>
              <a:rPr lang="tr-TR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son durum</a:t>
            </a:r>
            <a:endParaRPr lang="tr-TR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838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600896" y="2457023"/>
            <a:ext cx="9068586" cy="2590800"/>
          </a:xfrm>
        </p:spPr>
        <p:txBody>
          <a:bodyPr/>
          <a:lstStyle/>
          <a:p>
            <a:r>
              <a:rPr lang="tr-TR" sz="6000" dirty="0">
                <a:latin typeface="Calibri" panose="020F0502020204030204" pitchFamily="34" charset="0"/>
                <a:cs typeface="Calibri" panose="020F0502020204030204" pitchFamily="34" charset="0"/>
              </a:rPr>
              <a:t>Öğrencilerin Psikoloji ve Fizyolojik sağlık durumları</a:t>
            </a:r>
            <a:br>
              <a:rPr lang="tr-TR" sz="6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tr-TR" sz="6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100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600896" y="2457023"/>
            <a:ext cx="9068586" cy="2590800"/>
          </a:xfrm>
        </p:spPr>
        <p:txBody>
          <a:bodyPr/>
          <a:lstStyle/>
          <a:p>
            <a:r>
              <a:rPr lang="tr-TR" sz="6000" dirty="0">
                <a:latin typeface="Calibri" panose="020F0502020204030204" pitchFamily="34" charset="0"/>
                <a:cs typeface="Calibri" panose="020F0502020204030204" pitchFamily="34" charset="0"/>
              </a:rPr>
              <a:t>Velilerin sağlık ve sıhhati</a:t>
            </a:r>
            <a:br>
              <a:rPr lang="tr-TR" sz="6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tr-TR" sz="6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838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600896" y="2457023"/>
            <a:ext cx="9068586" cy="2590800"/>
          </a:xfrm>
        </p:spPr>
        <p:txBody>
          <a:bodyPr/>
          <a:lstStyle/>
          <a:p>
            <a:r>
              <a:rPr lang="tr-TR" sz="4400" dirty="0">
                <a:latin typeface="Calibri" panose="020F0502020204030204" pitchFamily="34" charset="0"/>
                <a:cs typeface="Calibri" panose="020F0502020204030204" pitchFamily="34" charset="0"/>
              </a:rPr>
              <a:t>Velilerin uzaktan eğitim sürecinden, öğretmenlerden ve okul idarelerinden beklentileri</a:t>
            </a:r>
            <a:endParaRPr lang="tr-TR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624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640085" y="2861972"/>
            <a:ext cx="9068586" cy="2590800"/>
          </a:xfrm>
        </p:spPr>
        <p:txBody>
          <a:bodyPr/>
          <a:lstStyle/>
          <a:p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>EBA ve uzaktan eğitime katılım hakkında bilgilendirme ve görüş alma</a:t>
            </a:r>
            <a:b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tr-TR"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662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653148" y="3031789"/>
            <a:ext cx="9068586" cy="2590800"/>
          </a:xfrm>
        </p:spPr>
        <p:txBody>
          <a:bodyPr/>
          <a:lstStyle/>
          <a:p>
            <a:r>
              <a:rPr lang="tr-TR" sz="6000" dirty="0">
                <a:latin typeface="Calibri" panose="020F0502020204030204" pitchFamily="34" charset="0"/>
                <a:cs typeface="Calibri" panose="020F0502020204030204" pitchFamily="34" charset="0"/>
              </a:rPr>
              <a:t>Öğrencilerin uzaktan eğitime katılım süreçleri ve yaşadıkları problemler</a:t>
            </a:r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tr-TR"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0119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653148" y="3031789"/>
            <a:ext cx="9068586" cy="2590800"/>
          </a:xfrm>
        </p:spPr>
        <p:txBody>
          <a:bodyPr/>
          <a:lstStyle/>
          <a:p>
            <a:r>
              <a:rPr lang="tr-TR" sz="6000" dirty="0">
                <a:latin typeface="Calibri" panose="020F0502020204030204" pitchFamily="34" charset="0"/>
                <a:cs typeface="Calibri" panose="020F0502020204030204" pitchFamily="34" charset="0"/>
              </a:rPr>
              <a:t>Teknoloji kullanımı </a:t>
            </a:r>
            <a:r>
              <a:rPr lang="tr-TR" sz="60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6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6000" dirty="0" smtClean="0">
                <a:latin typeface="Calibri" panose="020F0502020204030204" pitchFamily="34" charset="0"/>
                <a:cs typeface="Calibri" panose="020F0502020204030204" pitchFamily="34" charset="0"/>
              </a:rPr>
              <a:t>ve </a:t>
            </a:r>
            <a:br>
              <a:rPr lang="tr-TR" sz="6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6000" dirty="0" smtClean="0">
                <a:latin typeface="Calibri" panose="020F0502020204030204" pitchFamily="34" charset="0"/>
                <a:cs typeface="Calibri" panose="020F0502020204030204" pitchFamily="34" charset="0"/>
              </a:rPr>
              <a:t>Sosyal </a:t>
            </a:r>
            <a:r>
              <a:rPr lang="tr-TR" sz="6000" dirty="0">
                <a:latin typeface="Calibri" panose="020F0502020204030204" pitchFamily="34" charset="0"/>
                <a:cs typeface="Calibri" panose="020F0502020204030204" pitchFamily="34" charset="0"/>
              </a:rPr>
              <a:t>Medya alışkanlıkları</a:t>
            </a:r>
            <a:br>
              <a:rPr lang="tr-TR" sz="6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6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6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tr-TR" sz="6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125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bun">
  <a:themeElements>
    <a:clrScheme name="Sabu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bu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bu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TM03457510[[fn=Sabun]]</Template>
  <TotalTime>88</TotalTime>
  <Words>63</Words>
  <PresentationFormat>Özel</PresentationFormat>
  <Paragraphs>11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Sabun</vt:lpstr>
      <vt:lpstr>2019/2020 eğitim öğretim yılı Mehmet akif Ersoy ortaokulu 6/f sınıfı  uzaktan eğitim veli toplantısı  şube rehber öğretmeni : şeyma öksüz </vt:lpstr>
      <vt:lpstr>açılış</vt:lpstr>
      <vt:lpstr>Covid-19 hakkında bilgilendirme  ve  son durum</vt:lpstr>
      <vt:lpstr>Öğrencilerin Psikoloji ve Fizyolojik sağlık durumları </vt:lpstr>
      <vt:lpstr>Velilerin sağlık ve sıhhati </vt:lpstr>
      <vt:lpstr>Velilerin uzaktan eğitim sürecinden, öğretmenlerden ve okul idarelerinden beklentileri</vt:lpstr>
      <vt:lpstr>EBA ve uzaktan eğitime katılım hakkında bilgilendirme ve görüş alma  </vt:lpstr>
      <vt:lpstr>Öğrencilerin uzaktan eğitime katılım süreçleri ve yaşadıkları problemler  </vt:lpstr>
      <vt:lpstr>Teknoloji kullanımı  ve  Sosyal Medya alışkanlıkları  </vt:lpstr>
      <vt:lpstr>Okulların yeniden açılması, Yaz tatili ve normalleşme süreci hakkında soruların dinlenmesi  </vt:lpstr>
      <vt:lpstr>Dilek, temenniler  ve  kapanış.   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2020-05-15T09:47:41Z</dcterms:created>
  <dcterms:modified xsi:type="dcterms:W3CDTF">2020-05-16T11:14:57Z</dcterms:modified>
  <cp:category>https://www.sorubak.com</cp:category>
</cp:coreProperties>
</file>