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256" r:id="rId5"/>
    <p:sldId id="265" r:id="rId6"/>
    <p:sldId id="266" r:id="rId7"/>
    <p:sldId id="267" r:id="rId8"/>
    <p:sldId id="268" r:id="rId9"/>
    <p:sldId id="270" r:id="rId10"/>
    <p:sldId id="271" r:id="rId11"/>
    <p:sldId id="272" r:id="rId12"/>
    <p:sldId id="269" r:id="rId13"/>
    <p:sldId id="280" r:id="rId14"/>
    <p:sldId id="278" r:id="rId15"/>
    <p:sldId id="281" r:id="rId16"/>
    <p:sldId id="303" r:id="rId17"/>
    <p:sldId id="304" r:id="rId18"/>
    <p:sldId id="282" r:id="rId19"/>
    <p:sldId id="275" r:id="rId20"/>
    <p:sldId id="283" r:id="rId21"/>
    <p:sldId id="284" r:id="rId22"/>
    <p:sldId id="286" r:id="rId23"/>
    <p:sldId id="285" r:id="rId24"/>
    <p:sldId id="287" r:id="rId25"/>
    <p:sldId id="288" r:id="rId26"/>
    <p:sldId id="302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9" r:id="rId35"/>
    <p:sldId id="289" r:id="rId36"/>
    <p:sldId id="300" r:id="rId37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slide" Target="../slides/slide17.xml"/><Relationship Id="rId1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0B8786-E566-45AF-A78A-DE35312933C2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CDDCB42C-5AEA-4E1E-8D72-3778DD84EF2E}">
      <dgm:prSet phldrT="[Metin]"/>
      <dgm:spPr/>
      <dgm:t>
        <a:bodyPr/>
        <a:lstStyle/>
        <a:p>
          <a:r>
            <a:rPr lang="tr-TR" dirty="0"/>
            <a:t>EKLER</a:t>
          </a:r>
        </a:p>
      </dgm:t>
    </dgm:pt>
    <dgm:pt modelId="{EB456196-78BB-4F8F-909F-491FB9061CF9}" type="parTrans" cxnId="{96470976-8452-4992-91A3-C0C5520E6B1D}">
      <dgm:prSet/>
      <dgm:spPr/>
      <dgm:t>
        <a:bodyPr/>
        <a:lstStyle/>
        <a:p>
          <a:endParaRPr lang="tr-TR"/>
        </a:p>
      </dgm:t>
    </dgm:pt>
    <dgm:pt modelId="{2A63023A-2D03-48E1-B107-A460FDED61C2}" type="sibTrans" cxnId="{96470976-8452-4992-91A3-C0C5520E6B1D}">
      <dgm:prSet/>
      <dgm:spPr/>
      <dgm:t>
        <a:bodyPr/>
        <a:lstStyle/>
        <a:p>
          <a:endParaRPr lang="tr-TR"/>
        </a:p>
      </dgm:t>
    </dgm:pt>
    <dgm:pt modelId="{83610640-C7F4-420D-B3B2-172311BC695B}">
      <dgm:prSet phldrT="[Metin]"/>
      <dgm:spPr/>
      <dgm:t>
        <a:bodyPr/>
        <a:lstStyle/>
        <a:p>
          <a:r>
            <a:rPr lang="tr-TR" dirty="0"/>
            <a:t>Yapım Ekleri</a:t>
          </a:r>
        </a:p>
      </dgm:t>
    </dgm:pt>
    <dgm:pt modelId="{9C794B38-9F65-4038-B388-7A11DE08B2A0}" type="parTrans" cxnId="{0DF71FC5-8AA0-42B3-8784-9BB27DE5A7E4}">
      <dgm:prSet/>
      <dgm:spPr/>
      <dgm:t>
        <a:bodyPr/>
        <a:lstStyle/>
        <a:p>
          <a:endParaRPr lang="tr-TR" dirty="0"/>
        </a:p>
      </dgm:t>
    </dgm:pt>
    <dgm:pt modelId="{94E67895-37DC-4024-BA6A-118CF3EBA95B}" type="sibTrans" cxnId="{0DF71FC5-8AA0-42B3-8784-9BB27DE5A7E4}">
      <dgm:prSet/>
      <dgm:spPr/>
      <dgm:t>
        <a:bodyPr/>
        <a:lstStyle/>
        <a:p>
          <a:endParaRPr lang="tr-TR"/>
        </a:p>
      </dgm:t>
    </dgm:pt>
    <dgm:pt modelId="{8070C65E-B40F-46D2-BAD0-F98D6B70B3AD}">
      <dgm:prSet phldrT="[Metin]"/>
      <dgm:spPr/>
      <dgm:t>
        <a:bodyPr/>
        <a:lstStyle/>
        <a:p>
          <a:r>
            <a:rPr lang="tr-TR" dirty="0"/>
            <a:t>Çekim Ekleri</a:t>
          </a:r>
        </a:p>
      </dgm:t>
    </dgm:pt>
    <dgm:pt modelId="{0A9EC0A6-573E-4A33-AE6A-31B133600E2A}" type="parTrans" cxnId="{57069DF3-9BD9-41FE-8C72-FF118AF27074}">
      <dgm:prSet/>
      <dgm:spPr/>
      <dgm:t>
        <a:bodyPr/>
        <a:lstStyle/>
        <a:p>
          <a:endParaRPr lang="tr-TR" dirty="0"/>
        </a:p>
      </dgm:t>
    </dgm:pt>
    <dgm:pt modelId="{C75E2EE0-0A30-46C9-B881-711E3AFEC1E7}" type="sibTrans" cxnId="{57069DF3-9BD9-41FE-8C72-FF118AF27074}">
      <dgm:prSet/>
      <dgm:spPr/>
      <dgm:t>
        <a:bodyPr/>
        <a:lstStyle/>
        <a:p>
          <a:endParaRPr lang="tr-TR"/>
        </a:p>
      </dgm:t>
    </dgm:pt>
    <dgm:pt modelId="{3DC33ABD-FE73-423C-B65D-0CC70FEB1112}" type="pres">
      <dgm:prSet presAssocID="{780B8786-E566-45AF-A78A-DE35312933C2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3640FF90-92E7-420C-9B7C-30717A7737D7}" type="pres">
      <dgm:prSet presAssocID="{CDDCB42C-5AEA-4E1E-8D72-3778DD84EF2E}" presName="hierRoot1" presStyleCnt="0">
        <dgm:presLayoutVars>
          <dgm:hierBranch val="init"/>
        </dgm:presLayoutVars>
      </dgm:prSet>
      <dgm:spPr/>
    </dgm:pt>
    <dgm:pt modelId="{5F677D12-D115-478A-9CDB-577A495FDD0C}" type="pres">
      <dgm:prSet presAssocID="{CDDCB42C-5AEA-4E1E-8D72-3778DD84EF2E}" presName="rootComposite1" presStyleCnt="0"/>
      <dgm:spPr/>
    </dgm:pt>
    <dgm:pt modelId="{33639154-DA8E-45DE-B618-54AB2E069477}" type="pres">
      <dgm:prSet presAssocID="{CDDCB42C-5AEA-4E1E-8D72-3778DD84EF2E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32DF71A-BD85-4A43-8009-BF448EE3DF23}" type="pres">
      <dgm:prSet presAssocID="{CDDCB42C-5AEA-4E1E-8D72-3778DD84EF2E}" presName="topArc1" presStyleLbl="parChTrans1D1" presStyleIdx="0" presStyleCnt="6"/>
      <dgm:spPr/>
    </dgm:pt>
    <dgm:pt modelId="{475544B5-0CFD-44C0-B7F9-F4BC3D275650}" type="pres">
      <dgm:prSet presAssocID="{CDDCB42C-5AEA-4E1E-8D72-3778DD84EF2E}" presName="bottomArc1" presStyleLbl="parChTrans1D1" presStyleIdx="1" presStyleCnt="6"/>
      <dgm:spPr/>
    </dgm:pt>
    <dgm:pt modelId="{7C81C115-3DCC-4577-9DA2-24918715CE78}" type="pres">
      <dgm:prSet presAssocID="{CDDCB42C-5AEA-4E1E-8D72-3778DD84EF2E}" presName="topConnNode1" presStyleLbl="node1" presStyleIdx="0" presStyleCnt="0"/>
      <dgm:spPr/>
      <dgm:t>
        <a:bodyPr/>
        <a:lstStyle/>
        <a:p>
          <a:endParaRPr lang="tr-TR"/>
        </a:p>
      </dgm:t>
    </dgm:pt>
    <dgm:pt modelId="{7177917E-739E-4302-9D55-41F22819FA6F}" type="pres">
      <dgm:prSet presAssocID="{CDDCB42C-5AEA-4E1E-8D72-3778DD84EF2E}" presName="hierChild2" presStyleCnt="0"/>
      <dgm:spPr/>
    </dgm:pt>
    <dgm:pt modelId="{0FBAA025-A959-45BE-8ADE-F4D86D5A683A}" type="pres">
      <dgm:prSet presAssocID="{9C794B38-9F65-4038-B388-7A11DE08B2A0}" presName="Name28" presStyleLbl="parChTrans1D2" presStyleIdx="0" presStyleCnt="2"/>
      <dgm:spPr/>
      <dgm:t>
        <a:bodyPr/>
        <a:lstStyle/>
        <a:p>
          <a:endParaRPr lang="tr-TR"/>
        </a:p>
      </dgm:t>
    </dgm:pt>
    <dgm:pt modelId="{230BFC14-B63E-4123-B3BE-E816ADB6FFF3}" type="pres">
      <dgm:prSet presAssocID="{83610640-C7F4-420D-B3B2-172311BC695B}" presName="hierRoot2" presStyleCnt="0">
        <dgm:presLayoutVars>
          <dgm:hierBranch val="init"/>
        </dgm:presLayoutVars>
      </dgm:prSet>
      <dgm:spPr/>
    </dgm:pt>
    <dgm:pt modelId="{8322852C-D941-4E2A-ADEA-3B2467902BEE}" type="pres">
      <dgm:prSet presAssocID="{83610640-C7F4-420D-B3B2-172311BC695B}" presName="rootComposite2" presStyleCnt="0"/>
      <dgm:spPr/>
    </dgm:pt>
    <dgm:pt modelId="{63500776-A254-4648-8ED1-B40517FF6E5A}" type="pres">
      <dgm:prSet presAssocID="{83610640-C7F4-420D-B3B2-172311BC695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00BB60C-EEC4-46CF-B232-6D1C67FB4153}" type="pres">
      <dgm:prSet presAssocID="{83610640-C7F4-420D-B3B2-172311BC695B}" presName="topArc2" presStyleLbl="parChTrans1D1" presStyleIdx="2" presStyleCnt="6"/>
      <dgm:spPr/>
    </dgm:pt>
    <dgm:pt modelId="{B267C722-F459-4DA0-9D91-03B64CE3DFCA}" type="pres">
      <dgm:prSet presAssocID="{83610640-C7F4-420D-B3B2-172311BC695B}" presName="bottomArc2" presStyleLbl="parChTrans1D1" presStyleIdx="3" presStyleCnt="6"/>
      <dgm:spPr/>
    </dgm:pt>
    <dgm:pt modelId="{7829C0A2-52BD-460D-86A1-11F42EC886B1}" type="pres">
      <dgm:prSet presAssocID="{83610640-C7F4-420D-B3B2-172311BC695B}" presName="topConnNode2" presStyleLbl="node2" presStyleIdx="0" presStyleCnt="0"/>
      <dgm:spPr/>
      <dgm:t>
        <a:bodyPr/>
        <a:lstStyle/>
        <a:p>
          <a:endParaRPr lang="tr-TR"/>
        </a:p>
      </dgm:t>
    </dgm:pt>
    <dgm:pt modelId="{5B629D7B-1FF9-44B4-8E94-E4ECF4A61800}" type="pres">
      <dgm:prSet presAssocID="{83610640-C7F4-420D-B3B2-172311BC695B}" presName="hierChild4" presStyleCnt="0"/>
      <dgm:spPr/>
    </dgm:pt>
    <dgm:pt modelId="{12927398-9B7F-4A5A-AF70-C7237E00883F}" type="pres">
      <dgm:prSet presAssocID="{83610640-C7F4-420D-B3B2-172311BC695B}" presName="hierChild5" presStyleCnt="0"/>
      <dgm:spPr/>
    </dgm:pt>
    <dgm:pt modelId="{CD8E7990-2B49-4D1A-BEB5-82B47DA3D634}" type="pres">
      <dgm:prSet presAssocID="{0A9EC0A6-573E-4A33-AE6A-31B133600E2A}" presName="Name28" presStyleLbl="parChTrans1D2" presStyleIdx="1" presStyleCnt="2"/>
      <dgm:spPr/>
      <dgm:t>
        <a:bodyPr/>
        <a:lstStyle/>
        <a:p>
          <a:endParaRPr lang="tr-TR"/>
        </a:p>
      </dgm:t>
    </dgm:pt>
    <dgm:pt modelId="{8ACAD78F-66D0-468A-A717-C1C5A301D312}" type="pres">
      <dgm:prSet presAssocID="{8070C65E-B40F-46D2-BAD0-F98D6B70B3AD}" presName="hierRoot2" presStyleCnt="0">
        <dgm:presLayoutVars>
          <dgm:hierBranch val="init"/>
        </dgm:presLayoutVars>
      </dgm:prSet>
      <dgm:spPr/>
    </dgm:pt>
    <dgm:pt modelId="{FED0BCF4-156F-468E-B47C-8D167E08505F}" type="pres">
      <dgm:prSet presAssocID="{8070C65E-B40F-46D2-BAD0-F98D6B70B3AD}" presName="rootComposite2" presStyleCnt="0"/>
      <dgm:spPr/>
    </dgm:pt>
    <dgm:pt modelId="{33B97754-932D-4627-8200-88F30B2E9F92}" type="pres">
      <dgm:prSet presAssocID="{8070C65E-B40F-46D2-BAD0-F98D6B70B3AD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BE90460-2675-4C1F-B160-E2CEE5AF1967}" type="pres">
      <dgm:prSet presAssocID="{8070C65E-B40F-46D2-BAD0-F98D6B70B3AD}" presName="topArc2" presStyleLbl="parChTrans1D1" presStyleIdx="4" presStyleCnt="6"/>
      <dgm:spPr/>
    </dgm:pt>
    <dgm:pt modelId="{F3F3F7B7-C9CC-4B8E-9059-7D0F09B1EAD6}" type="pres">
      <dgm:prSet presAssocID="{8070C65E-B40F-46D2-BAD0-F98D6B70B3AD}" presName="bottomArc2" presStyleLbl="parChTrans1D1" presStyleIdx="5" presStyleCnt="6"/>
      <dgm:spPr/>
    </dgm:pt>
    <dgm:pt modelId="{95B3D95D-3EF7-467A-BCF1-A9BE785AC049}" type="pres">
      <dgm:prSet presAssocID="{8070C65E-B40F-46D2-BAD0-F98D6B70B3AD}" presName="topConnNode2" presStyleLbl="node2" presStyleIdx="0" presStyleCnt="0"/>
      <dgm:spPr/>
      <dgm:t>
        <a:bodyPr/>
        <a:lstStyle/>
        <a:p>
          <a:endParaRPr lang="tr-TR"/>
        </a:p>
      </dgm:t>
    </dgm:pt>
    <dgm:pt modelId="{9547BDC3-8413-4895-9040-E2768011846B}" type="pres">
      <dgm:prSet presAssocID="{8070C65E-B40F-46D2-BAD0-F98D6B70B3AD}" presName="hierChild4" presStyleCnt="0"/>
      <dgm:spPr/>
    </dgm:pt>
    <dgm:pt modelId="{5154DF80-2113-438A-B85F-7C2EFA08D379}" type="pres">
      <dgm:prSet presAssocID="{8070C65E-B40F-46D2-BAD0-F98D6B70B3AD}" presName="hierChild5" presStyleCnt="0"/>
      <dgm:spPr/>
    </dgm:pt>
    <dgm:pt modelId="{8799D96C-7DED-44B6-9587-3A076856F7AC}" type="pres">
      <dgm:prSet presAssocID="{CDDCB42C-5AEA-4E1E-8D72-3778DD84EF2E}" presName="hierChild3" presStyleCnt="0"/>
      <dgm:spPr/>
    </dgm:pt>
  </dgm:ptLst>
  <dgm:cxnLst>
    <dgm:cxn modelId="{CABDE474-78D7-46E0-BA5F-654C9853D703}" type="presOf" srcId="{8070C65E-B40F-46D2-BAD0-F98D6B70B3AD}" destId="{95B3D95D-3EF7-467A-BCF1-A9BE785AC049}" srcOrd="1" destOrd="0" presId="urn:microsoft.com/office/officeart/2008/layout/HalfCircleOrganizationChart"/>
    <dgm:cxn modelId="{7275929E-5BEE-4635-85EF-2838F343A42E}" type="presOf" srcId="{780B8786-E566-45AF-A78A-DE35312933C2}" destId="{3DC33ABD-FE73-423C-B65D-0CC70FEB1112}" srcOrd="0" destOrd="0" presId="urn:microsoft.com/office/officeart/2008/layout/HalfCircleOrganizationChart"/>
    <dgm:cxn modelId="{891F9D85-661B-4A53-B4CF-C9FBE5574348}" type="presOf" srcId="{83610640-C7F4-420D-B3B2-172311BC695B}" destId="{7829C0A2-52BD-460D-86A1-11F42EC886B1}" srcOrd="1" destOrd="0" presId="urn:microsoft.com/office/officeart/2008/layout/HalfCircleOrganizationChart"/>
    <dgm:cxn modelId="{712033A7-628A-4299-8D73-1DDE362206BD}" type="presOf" srcId="{83610640-C7F4-420D-B3B2-172311BC695B}" destId="{63500776-A254-4648-8ED1-B40517FF6E5A}" srcOrd="0" destOrd="0" presId="urn:microsoft.com/office/officeart/2008/layout/HalfCircleOrganizationChart"/>
    <dgm:cxn modelId="{737C3CEA-91BC-413A-817A-674C725D37C8}" type="presOf" srcId="{CDDCB42C-5AEA-4E1E-8D72-3778DD84EF2E}" destId="{33639154-DA8E-45DE-B618-54AB2E069477}" srcOrd="0" destOrd="0" presId="urn:microsoft.com/office/officeart/2008/layout/HalfCircleOrganizationChart"/>
    <dgm:cxn modelId="{96470976-8452-4992-91A3-C0C5520E6B1D}" srcId="{780B8786-E566-45AF-A78A-DE35312933C2}" destId="{CDDCB42C-5AEA-4E1E-8D72-3778DD84EF2E}" srcOrd="0" destOrd="0" parTransId="{EB456196-78BB-4F8F-909F-491FB9061CF9}" sibTransId="{2A63023A-2D03-48E1-B107-A460FDED61C2}"/>
    <dgm:cxn modelId="{FFB9BFE0-B77E-4FC4-8B61-5CD6E4617E23}" type="presOf" srcId="{9C794B38-9F65-4038-B388-7A11DE08B2A0}" destId="{0FBAA025-A959-45BE-8ADE-F4D86D5A683A}" srcOrd="0" destOrd="0" presId="urn:microsoft.com/office/officeart/2008/layout/HalfCircleOrganizationChart"/>
    <dgm:cxn modelId="{57069DF3-9BD9-41FE-8C72-FF118AF27074}" srcId="{CDDCB42C-5AEA-4E1E-8D72-3778DD84EF2E}" destId="{8070C65E-B40F-46D2-BAD0-F98D6B70B3AD}" srcOrd="1" destOrd="0" parTransId="{0A9EC0A6-573E-4A33-AE6A-31B133600E2A}" sibTransId="{C75E2EE0-0A30-46C9-B881-711E3AFEC1E7}"/>
    <dgm:cxn modelId="{45237DA6-B7C3-410D-8903-BF4005C30F93}" type="presOf" srcId="{8070C65E-B40F-46D2-BAD0-F98D6B70B3AD}" destId="{33B97754-932D-4627-8200-88F30B2E9F92}" srcOrd="0" destOrd="0" presId="urn:microsoft.com/office/officeart/2008/layout/HalfCircleOrganizationChart"/>
    <dgm:cxn modelId="{1355292D-9B32-4E8B-8C3B-57B2758230AE}" type="presOf" srcId="{CDDCB42C-5AEA-4E1E-8D72-3778DD84EF2E}" destId="{7C81C115-3DCC-4577-9DA2-24918715CE78}" srcOrd="1" destOrd="0" presId="urn:microsoft.com/office/officeart/2008/layout/HalfCircleOrganizationChart"/>
    <dgm:cxn modelId="{0DF71FC5-8AA0-42B3-8784-9BB27DE5A7E4}" srcId="{CDDCB42C-5AEA-4E1E-8D72-3778DD84EF2E}" destId="{83610640-C7F4-420D-B3B2-172311BC695B}" srcOrd="0" destOrd="0" parTransId="{9C794B38-9F65-4038-B388-7A11DE08B2A0}" sibTransId="{94E67895-37DC-4024-BA6A-118CF3EBA95B}"/>
    <dgm:cxn modelId="{878C6DD5-EC45-4CBF-BD3F-67DC799BC2AC}" type="presOf" srcId="{0A9EC0A6-573E-4A33-AE6A-31B133600E2A}" destId="{CD8E7990-2B49-4D1A-BEB5-82B47DA3D634}" srcOrd="0" destOrd="0" presId="urn:microsoft.com/office/officeart/2008/layout/HalfCircleOrganizationChart"/>
    <dgm:cxn modelId="{74C154A5-1696-4499-BADA-3BE5F034D0E2}" type="presParOf" srcId="{3DC33ABD-FE73-423C-B65D-0CC70FEB1112}" destId="{3640FF90-92E7-420C-9B7C-30717A7737D7}" srcOrd="0" destOrd="0" presId="urn:microsoft.com/office/officeart/2008/layout/HalfCircleOrganizationChart"/>
    <dgm:cxn modelId="{C860ACD3-B058-4E41-AF65-CA5526350570}" type="presParOf" srcId="{3640FF90-92E7-420C-9B7C-30717A7737D7}" destId="{5F677D12-D115-478A-9CDB-577A495FDD0C}" srcOrd="0" destOrd="0" presId="urn:microsoft.com/office/officeart/2008/layout/HalfCircleOrganizationChart"/>
    <dgm:cxn modelId="{A5F2A9E6-95E9-400E-B368-0A27E3D610B0}" type="presParOf" srcId="{5F677D12-D115-478A-9CDB-577A495FDD0C}" destId="{33639154-DA8E-45DE-B618-54AB2E069477}" srcOrd="0" destOrd="0" presId="urn:microsoft.com/office/officeart/2008/layout/HalfCircleOrganizationChart"/>
    <dgm:cxn modelId="{9445AA00-1C46-4E12-860A-87F82520027D}" type="presParOf" srcId="{5F677D12-D115-478A-9CDB-577A495FDD0C}" destId="{D32DF71A-BD85-4A43-8009-BF448EE3DF23}" srcOrd="1" destOrd="0" presId="urn:microsoft.com/office/officeart/2008/layout/HalfCircleOrganizationChart"/>
    <dgm:cxn modelId="{A5D347D4-E6D0-45AE-89CD-B58939DCDCFD}" type="presParOf" srcId="{5F677D12-D115-478A-9CDB-577A495FDD0C}" destId="{475544B5-0CFD-44C0-B7F9-F4BC3D275650}" srcOrd="2" destOrd="0" presId="urn:microsoft.com/office/officeart/2008/layout/HalfCircleOrganizationChart"/>
    <dgm:cxn modelId="{6D5E3EA5-F9D3-4011-91CC-6262A160F6F8}" type="presParOf" srcId="{5F677D12-D115-478A-9CDB-577A495FDD0C}" destId="{7C81C115-3DCC-4577-9DA2-24918715CE78}" srcOrd="3" destOrd="0" presId="urn:microsoft.com/office/officeart/2008/layout/HalfCircleOrganizationChart"/>
    <dgm:cxn modelId="{490B73CF-789C-40CA-807C-B8C2E4F7F1D1}" type="presParOf" srcId="{3640FF90-92E7-420C-9B7C-30717A7737D7}" destId="{7177917E-739E-4302-9D55-41F22819FA6F}" srcOrd="1" destOrd="0" presId="urn:microsoft.com/office/officeart/2008/layout/HalfCircleOrganizationChart"/>
    <dgm:cxn modelId="{9B77C1AF-483D-41C3-8FDA-6FBE8732F4CB}" type="presParOf" srcId="{7177917E-739E-4302-9D55-41F22819FA6F}" destId="{0FBAA025-A959-45BE-8ADE-F4D86D5A683A}" srcOrd="0" destOrd="0" presId="urn:microsoft.com/office/officeart/2008/layout/HalfCircleOrganizationChart"/>
    <dgm:cxn modelId="{6B531AB5-5E65-4E11-A55B-31A30E9E642A}" type="presParOf" srcId="{7177917E-739E-4302-9D55-41F22819FA6F}" destId="{230BFC14-B63E-4123-B3BE-E816ADB6FFF3}" srcOrd="1" destOrd="0" presId="urn:microsoft.com/office/officeart/2008/layout/HalfCircleOrganizationChart"/>
    <dgm:cxn modelId="{305FBC25-1568-40BD-81C6-3ECD1443B76E}" type="presParOf" srcId="{230BFC14-B63E-4123-B3BE-E816ADB6FFF3}" destId="{8322852C-D941-4E2A-ADEA-3B2467902BEE}" srcOrd="0" destOrd="0" presId="urn:microsoft.com/office/officeart/2008/layout/HalfCircleOrganizationChart"/>
    <dgm:cxn modelId="{3219F9E3-8FB1-47A1-BD51-38C06FE6BBE5}" type="presParOf" srcId="{8322852C-D941-4E2A-ADEA-3B2467902BEE}" destId="{63500776-A254-4648-8ED1-B40517FF6E5A}" srcOrd="0" destOrd="0" presId="urn:microsoft.com/office/officeart/2008/layout/HalfCircleOrganizationChart"/>
    <dgm:cxn modelId="{F3CF5CF7-D28E-40D1-AE74-250EC4D6AA76}" type="presParOf" srcId="{8322852C-D941-4E2A-ADEA-3B2467902BEE}" destId="{C00BB60C-EEC4-46CF-B232-6D1C67FB4153}" srcOrd="1" destOrd="0" presId="urn:microsoft.com/office/officeart/2008/layout/HalfCircleOrganizationChart"/>
    <dgm:cxn modelId="{9054A2BD-C67D-430E-9906-3CCC34837CAE}" type="presParOf" srcId="{8322852C-D941-4E2A-ADEA-3B2467902BEE}" destId="{B267C722-F459-4DA0-9D91-03B64CE3DFCA}" srcOrd="2" destOrd="0" presId="urn:microsoft.com/office/officeart/2008/layout/HalfCircleOrganizationChart"/>
    <dgm:cxn modelId="{1C5558F2-EC06-4995-8350-0A7F86FCCCDF}" type="presParOf" srcId="{8322852C-D941-4E2A-ADEA-3B2467902BEE}" destId="{7829C0A2-52BD-460D-86A1-11F42EC886B1}" srcOrd="3" destOrd="0" presId="urn:microsoft.com/office/officeart/2008/layout/HalfCircleOrganizationChart"/>
    <dgm:cxn modelId="{9EF00381-2154-448B-9359-436357398CDC}" type="presParOf" srcId="{230BFC14-B63E-4123-B3BE-E816ADB6FFF3}" destId="{5B629D7B-1FF9-44B4-8E94-E4ECF4A61800}" srcOrd="1" destOrd="0" presId="urn:microsoft.com/office/officeart/2008/layout/HalfCircleOrganizationChart"/>
    <dgm:cxn modelId="{E217D499-47EE-4808-A625-E654679C8D57}" type="presParOf" srcId="{230BFC14-B63E-4123-B3BE-E816ADB6FFF3}" destId="{12927398-9B7F-4A5A-AF70-C7237E00883F}" srcOrd="2" destOrd="0" presId="urn:microsoft.com/office/officeart/2008/layout/HalfCircleOrganizationChart"/>
    <dgm:cxn modelId="{A828F89B-906E-400D-835B-C798DB1253A9}" type="presParOf" srcId="{7177917E-739E-4302-9D55-41F22819FA6F}" destId="{CD8E7990-2B49-4D1A-BEB5-82B47DA3D634}" srcOrd="2" destOrd="0" presId="urn:microsoft.com/office/officeart/2008/layout/HalfCircleOrganizationChart"/>
    <dgm:cxn modelId="{C4593E7C-CE4E-471B-8BF7-E10A4DBE2BF0}" type="presParOf" srcId="{7177917E-739E-4302-9D55-41F22819FA6F}" destId="{8ACAD78F-66D0-468A-A717-C1C5A301D312}" srcOrd="3" destOrd="0" presId="urn:microsoft.com/office/officeart/2008/layout/HalfCircleOrganizationChart"/>
    <dgm:cxn modelId="{A248695C-9859-4884-8F02-DC179C73C292}" type="presParOf" srcId="{8ACAD78F-66D0-468A-A717-C1C5A301D312}" destId="{FED0BCF4-156F-468E-B47C-8D167E08505F}" srcOrd="0" destOrd="0" presId="urn:microsoft.com/office/officeart/2008/layout/HalfCircleOrganizationChart"/>
    <dgm:cxn modelId="{8EA2FC0B-F228-411D-9139-E116AF3DF28C}" type="presParOf" srcId="{FED0BCF4-156F-468E-B47C-8D167E08505F}" destId="{33B97754-932D-4627-8200-88F30B2E9F92}" srcOrd="0" destOrd="0" presId="urn:microsoft.com/office/officeart/2008/layout/HalfCircleOrganizationChart"/>
    <dgm:cxn modelId="{1D9FA210-33C8-4334-BAE9-EA6735235C86}" type="presParOf" srcId="{FED0BCF4-156F-468E-B47C-8D167E08505F}" destId="{EBE90460-2675-4C1F-B160-E2CEE5AF1967}" srcOrd="1" destOrd="0" presId="urn:microsoft.com/office/officeart/2008/layout/HalfCircleOrganizationChart"/>
    <dgm:cxn modelId="{78971470-36D9-4CB2-A4B2-7262FA38078D}" type="presParOf" srcId="{FED0BCF4-156F-468E-B47C-8D167E08505F}" destId="{F3F3F7B7-C9CC-4B8E-9059-7D0F09B1EAD6}" srcOrd="2" destOrd="0" presId="urn:microsoft.com/office/officeart/2008/layout/HalfCircleOrganizationChart"/>
    <dgm:cxn modelId="{D5DDB1A7-084C-442B-955E-7414634A22DC}" type="presParOf" srcId="{FED0BCF4-156F-468E-B47C-8D167E08505F}" destId="{95B3D95D-3EF7-467A-BCF1-A9BE785AC049}" srcOrd="3" destOrd="0" presId="urn:microsoft.com/office/officeart/2008/layout/HalfCircleOrganizationChart"/>
    <dgm:cxn modelId="{1A02B2D5-8302-44B7-B8C5-2F3DB295DA3C}" type="presParOf" srcId="{8ACAD78F-66D0-468A-A717-C1C5A301D312}" destId="{9547BDC3-8413-4895-9040-E2768011846B}" srcOrd="1" destOrd="0" presId="urn:microsoft.com/office/officeart/2008/layout/HalfCircleOrganizationChart"/>
    <dgm:cxn modelId="{B21C172A-F371-4212-9229-1514CF1AD93C}" type="presParOf" srcId="{8ACAD78F-66D0-468A-A717-C1C5A301D312}" destId="{5154DF80-2113-438A-B85F-7C2EFA08D379}" srcOrd="2" destOrd="0" presId="urn:microsoft.com/office/officeart/2008/layout/HalfCircleOrganizationChart"/>
    <dgm:cxn modelId="{862EC1F3-94F6-46F2-B55E-FB3D17F318E4}" type="presParOf" srcId="{3640FF90-92E7-420C-9B7C-30717A7737D7}" destId="{8799D96C-7DED-44B6-9587-3A076856F7AC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741E4F-5413-4899-8449-3DE857CBED03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76A5BC71-7780-4ACA-B2CB-7890876BC9F9}">
      <dgm:prSet phldrT="[Metin]"/>
      <dgm:spPr/>
      <dgm:t>
        <a:bodyPr/>
        <a:lstStyle/>
        <a:p>
          <a:r>
            <a:rPr lang="tr-TR" dirty="0"/>
            <a:t>Çokluk Eki		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126C1B40-35E9-4E44-A617-D7DE7BC4B57C}" type="parTrans" cxnId="{1DF94947-9DB8-41E9-8DC9-E80FD584DCB2}">
      <dgm:prSet/>
      <dgm:spPr/>
      <dgm:t>
        <a:bodyPr/>
        <a:lstStyle/>
        <a:p>
          <a:endParaRPr lang="tr-TR"/>
        </a:p>
      </dgm:t>
    </dgm:pt>
    <dgm:pt modelId="{ABD643C8-43C5-4997-BC65-F5556C1B1CC9}" type="sibTrans" cxnId="{1DF94947-9DB8-41E9-8DC9-E80FD584DCB2}">
      <dgm:prSet/>
      <dgm:spPr/>
      <dgm:t>
        <a:bodyPr/>
        <a:lstStyle/>
        <a:p>
          <a:endParaRPr lang="tr-TR" dirty="0"/>
        </a:p>
      </dgm:t>
    </dgm:pt>
    <dgm:pt modelId="{D87E1F5E-46FF-424A-8BAD-DEBDDA11BC31}">
      <dgm:prSet phldrT="[Metin]"/>
      <dgm:spPr/>
      <dgm:t>
        <a:bodyPr/>
        <a:lstStyle/>
        <a:p>
          <a:r>
            <a:rPr lang="tr-TR" dirty="0"/>
            <a:t>Hâl (Durum) Ekleri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668ADE8E-8FF3-49CB-B80F-8B058116A1F0}" type="parTrans" cxnId="{76377AD8-C7AA-41AE-B62B-1AF2BE7D04DA}">
      <dgm:prSet/>
      <dgm:spPr/>
      <dgm:t>
        <a:bodyPr/>
        <a:lstStyle/>
        <a:p>
          <a:endParaRPr lang="tr-TR"/>
        </a:p>
      </dgm:t>
    </dgm:pt>
    <dgm:pt modelId="{0B46688C-12CF-475E-90C5-FAC9338EDE48}" type="sibTrans" cxnId="{76377AD8-C7AA-41AE-B62B-1AF2BE7D04DA}">
      <dgm:prSet/>
      <dgm:spPr/>
      <dgm:t>
        <a:bodyPr/>
        <a:lstStyle/>
        <a:p>
          <a:endParaRPr lang="tr-TR"/>
        </a:p>
      </dgm:t>
    </dgm:pt>
    <dgm:pt modelId="{22B75F34-25D9-4039-A9A5-7F4AB7993243}">
      <dgm:prSet phldrT="[Metin]"/>
      <dgm:spPr/>
      <dgm:t>
        <a:bodyPr/>
        <a:lstStyle/>
        <a:p>
          <a:r>
            <a:rPr lang="tr-TR" dirty="0"/>
            <a:t>İyelik (Aitlik) Ekleri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FE9BB3F8-885D-46D6-9063-AED1591D1639}" type="parTrans" cxnId="{1A4FCE3D-9121-4C09-ABCC-0C290BA9BA64}">
      <dgm:prSet/>
      <dgm:spPr/>
      <dgm:t>
        <a:bodyPr/>
        <a:lstStyle/>
        <a:p>
          <a:endParaRPr lang="tr-TR"/>
        </a:p>
      </dgm:t>
    </dgm:pt>
    <dgm:pt modelId="{40028025-9856-429B-B1A1-7E2F0D5C4D6D}" type="sibTrans" cxnId="{1A4FCE3D-9121-4C09-ABCC-0C290BA9BA64}">
      <dgm:prSet/>
      <dgm:spPr/>
      <dgm:t>
        <a:bodyPr/>
        <a:lstStyle/>
        <a:p>
          <a:endParaRPr lang="tr-TR"/>
        </a:p>
      </dgm:t>
    </dgm:pt>
    <dgm:pt modelId="{BF6569C1-648A-4805-9108-AA1D35B91319}" type="pres">
      <dgm:prSet presAssocID="{55741E4F-5413-4899-8449-3DE857CBED0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r-TR"/>
        </a:p>
      </dgm:t>
    </dgm:pt>
    <dgm:pt modelId="{8F3F53BB-08EF-45F3-BB1A-0B4FC8309543}" type="pres">
      <dgm:prSet presAssocID="{55741E4F-5413-4899-8449-3DE857CBED03}" presName="Name1" presStyleCnt="0"/>
      <dgm:spPr/>
    </dgm:pt>
    <dgm:pt modelId="{C36F8E6E-31A0-4EE7-87FE-A770D0956CF9}" type="pres">
      <dgm:prSet presAssocID="{55741E4F-5413-4899-8449-3DE857CBED03}" presName="cycle" presStyleCnt="0"/>
      <dgm:spPr/>
    </dgm:pt>
    <dgm:pt modelId="{F5EFBD1D-059B-4CAC-99A7-6B65FCC165E2}" type="pres">
      <dgm:prSet presAssocID="{55741E4F-5413-4899-8449-3DE857CBED03}" presName="srcNode" presStyleLbl="node1" presStyleIdx="0" presStyleCnt="3"/>
      <dgm:spPr/>
    </dgm:pt>
    <dgm:pt modelId="{5AC72E23-22D6-4489-9187-51FD437A60CC}" type="pres">
      <dgm:prSet presAssocID="{55741E4F-5413-4899-8449-3DE857CBED03}" presName="conn" presStyleLbl="parChTrans1D2" presStyleIdx="0" presStyleCnt="1"/>
      <dgm:spPr/>
      <dgm:t>
        <a:bodyPr/>
        <a:lstStyle/>
        <a:p>
          <a:endParaRPr lang="tr-TR"/>
        </a:p>
      </dgm:t>
    </dgm:pt>
    <dgm:pt modelId="{6405543D-2A9E-4AEE-9B65-706E43653D58}" type="pres">
      <dgm:prSet presAssocID="{55741E4F-5413-4899-8449-3DE857CBED03}" presName="extraNode" presStyleLbl="node1" presStyleIdx="0" presStyleCnt="3"/>
      <dgm:spPr/>
    </dgm:pt>
    <dgm:pt modelId="{70F4C6CE-D30C-4E15-9D28-96CC49F10BAF}" type="pres">
      <dgm:prSet presAssocID="{55741E4F-5413-4899-8449-3DE857CBED03}" presName="dstNode" presStyleLbl="node1" presStyleIdx="0" presStyleCnt="3"/>
      <dgm:spPr/>
    </dgm:pt>
    <dgm:pt modelId="{827D21A1-C503-4BF0-A357-DC06550CA503}" type="pres">
      <dgm:prSet presAssocID="{76A5BC71-7780-4ACA-B2CB-7890876BC9F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737770-2B15-4CA3-9CD1-07402B9CC9D9}" type="pres">
      <dgm:prSet presAssocID="{76A5BC71-7780-4ACA-B2CB-7890876BC9F9}" presName="accent_1" presStyleCnt="0"/>
      <dgm:spPr/>
    </dgm:pt>
    <dgm:pt modelId="{5EB4F49E-B895-4DF8-BD73-F425EF2FEE54}" type="pres">
      <dgm:prSet presAssocID="{76A5BC71-7780-4ACA-B2CB-7890876BC9F9}" presName="accentRepeatNode" presStyleLbl="solidFgAcc1" presStyleIdx="0" presStyleCnt="3"/>
      <dgm:spPr/>
    </dgm:pt>
    <dgm:pt modelId="{7B1C7CF0-E73F-45E9-B3F1-65013C64D33B}" type="pres">
      <dgm:prSet presAssocID="{D87E1F5E-46FF-424A-8BAD-DEBDDA11BC31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596C18-6F06-4D80-940F-AE4B11136C3E}" type="pres">
      <dgm:prSet presAssocID="{D87E1F5E-46FF-424A-8BAD-DEBDDA11BC31}" presName="accent_2" presStyleCnt="0"/>
      <dgm:spPr/>
    </dgm:pt>
    <dgm:pt modelId="{D7C5D19E-DD3C-47A5-A9A1-A26E8540A474}" type="pres">
      <dgm:prSet presAssocID="{D87E1F5E-46FF-424A-8BAD-DEBDDA11BC31}" presName="accentRepeatNode" presStyleLbl="solidFgAcc1" presStyleIdx="1" presStyleCnt="3"/>
      <dgm:spPr/>
    </dgm:pt>
    <dgm:pt modelId="{D6FD5EB2-10AB-47DF-B545-AD3BFC020D7E}" type="pres">
      <dgm:prSet presAssocID="{22B75F34-25D9-4039-A9A5-7F4AB7993243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78DC18D-293D-4737-813F-27FF89B68704}" type="pres">
      <dgm:prSet presAssocID="{22B75F34-25D9-4039-A9A5-7F4AB7993243}" presName="accent_3" presStyleCnt="0"/>
      <dgm:spPr/>
    </dgm:pt>
    <dgm:pt modelId="{8384DA61-5FB8-44BC-9702-4D4590819F96}" type="pres">
      <dgm:prSet presAssocID="{22B75F34-25D9-4039-A9A5-7F4AB7993243}" presName="accentRepeatNode" presStyleLbl="solidFgAcc1" presStyleIdx="2" presStyleCnt="3"/>
      <dgm:spPr/>
    </dgm:pt>
  </dgm:ptLst>
  <dgm:cxnLst>
    <dgm:cxn modelId="{1DF94947-9DB8-41E9-8DC9-E80FD584DCB2}" srcId="{55741E4F-5413-4899-8449-3DE857CBED03}" destId="{76A5BC71-7780-4ACA-B2CB-7890876BC9F9}" srcOrd="0" destOrd="0" parTransId="{126C1B40-35E9-4E44-A617-D7DE7BC4B57C}" sibTransId="{ABD643C8-43C5-4997-BC65-F5556C1B1CC9}"/>
    <dgm:cxn modelId="{76377AD8-C7AA-41AE-B62B-1AF2BE7D04DA}" srcId="{55741E4F-5413-4899-8449-3DE857CBED03}" destId="{D87E1F5E-46FF-424A-8BAD-DEBDDA11BC31}" srcOrd="1" destOrd="0" parTransId="{668ADE8E-8FF3-49CB-B80F-8B058116A1F0}" sibTransId="{0B46688C-12CF-475E-90C5-FAC9338EDE48}"/>
    <dgm:cxn modelId="{5D9EB590-866A-4F19-97E1-74BCFDC62357}" type="presOf" srcId="{76A5BC71-7780-4ACA-B2CB-7890876BC9F9}" destId="{827D21A1-C503-4BF0-A357-DC06550CA503}" srcOrd="0" destOrd="0" presId="urn:microsoft.com/office/officeart/2008/layout/VerticalCurvedList"/>
    <dgm:cxn modelId="{63CFFD59-15CB-4454-9244-A7DC7F4DEBFC}" type="presOf" srcId="{22B75F34-25D9-4039-A9A5-7F4AB7993243}" destId="{D6FD5EB2-10AB-47DF-B545-AD3BFC020D7E}" srcOrd="0" destOrd="0" presId="urn:microsoft.com/office/officeart/2008/layout/VerticalCurvedList"/>
    <dgm:cxn modelId="{12D7F22B-6F25-46DD-A2F0-F8D829944F82}" type="presOf" srcId="{55741E4F-5413-4899-8449-3DE857CBED03}" destId="{BF6569C1-648A-4805-9108-AA1D35B91319}" srcOrd="0" destOrd="0" presId="urn:microsoft.com/office/officeart/2008/layout/VerticalCurvedList"/>
    <dgm:cxn modelId="{D3917AC4-4131-467D-97CF-8A0C14946B62}" type="presOf" srcId="{ABD643C8-43C5-4997-BC65-F5556C1B1CC9}" destId="{5AC72E23-22D6-4489-9187-51FD437A60CC}" srcOrd="0" destOrd="0" presId="urn:microsoft.com/office/officeart/2008/layout/VerticalCurvedList"/>
    <dgm:cxn modelId="{1A4FCE3D-9121-4C09-ABCC-0C290BA9BA64}" srcId="{55741E4F-5413-4899-8449-3DE857CBED03}" destId="{22B75F34-25D9-4039-A9A5-7F4AB7993243}" srcOrd="2" destOrd="0" parTransId="{FE9BB3F8-885D-46D6-9063-AED1591D1639}" sibTransId="{40028025-9856-429B-B1A1-7E2F0D5C4D6D}"/>
    <dgm:cxn modelId="{56A09355-ECD4-4B0D-B812-5C5E46FA9E5C}" type="presOf" srcId="{D87E1F5E-46FF-424A-8BAD-DEBDDA11BC31}" destId="{7B1C7CF0-E73F-45E9-B3F1-65013C64D33B}" srcOrd="0" destOrd="0" presId="urn:microsoft.com/office/officeart/2008/layout/VerticalCurvedList"/>
    <dgm:cxn modelId="{28F299DF-4E60-42A4-A4B9-28228BD78EF8}" type="presParOf" srcId="{BF6569C1-648A-4805-9108-AA1D35B91319}" destId="{8F3F53BB-08EF-45F3-BB1A-0B4FC8309543}" srcOrd="0" destOrd="0" presId="urn:microsoft.com/office/officeart/2008/layout/VerticalCurvedList"/>
    <dgm:cxn modelId="{B455CF9C-40B1-4F3F-B173-10135978DE5B}" type="presParOf" srcId="{8F3F53BB-08EF-45F3-BB1A-0B4FC8309543}" destId="{C36F8E6E-31A0-4EE7-87FE-A770D0956CF9}" srcOrd="0" destOrd="0" presId="urn:microsoft.com/office/officeart/2008/layout/VerticalCurvedList"/>
    <dgm:cxn modelId="{9C5644D4-CD1C-4194-BE1D-025684A8342E}" type="presParOf" srcId="{C36F8E6E-31A0-4EE7-87FE-A770D0956CF9}" destId="{F5EFBD1D-059B-4CAC-99A7-6B65FCC165E2}" srcOrd="0" destOrd="0" presId="urn:microsoft.com/office/officeart/2008/layout/VerticalCurvedList"/>
    <dgm:cxn modelId="{F5898D84-B68B-49BD-B8C1-6E6D619847B5}" type="presParOf" srcId="{C36F8E6E-31A0-4EE7-87FE-A770D0956CF9}" destId="{5AC72E23-22D6-4489-9187-51FD437A60CC}" srcOrd="1" destOrd="0" presId="urn:microsoft.com/office/officeart/2008/layout/VerticalCurvedList"/>
    <dgm:cxn modelId="{F515EC43-7C0F-4EBD-B428-D4650AD652DB}" type="presParOf" srcId="{C36F8E6E-31A0-4EE7-87FE-A770D0956CF9}" destId="{6405543D-2A9E-4AEE-9B65-706E43653D58}" srcOrd="2" destOrd="0" presId="urn:microsoft.com/office/officeart/2008/layout/VerticalCurvedList"/>
    <dgm:cxn modelId="{28C599C5-4C54-402D-A324-687B90E5346F}" type="presParOf" srcId="{C36F8E6E-31A0-4EE7-87FE-A770D0956CF9}" destId="{70F4C6CE-D30C-4E15-9D28-96CC49F10BAF}" srcOrd="3" destOrd="0" presId="urn:microsoft.com/office/officeart/2008/layout/VerticalCurvedList"/>
    <dgm:cxn modelId="{6ACF17F0-06B8-4DD4-AB4C-022A3E307C15}" type="presParOf" srcId="{8F3F53BB-08EF-45F3-BB1A-0B4FC8309543}" destId="{827D21A1-C503-4BF0-A357-DC06550CA503}" srcOrd="1" destOrd="0" presId="urn:microsoft.com/office/officeart/2008/layout/VerticalCurvedList"/>
    <dgm:cxn modelId="{17BD2F45-956A-41BE-ACAA-D54834EAEB05}" type="presParOf" srcId="{8F3F53BB-08EF-45F3-BB1A-0B4FC8309543}" destId="{F9737770-2B15-4CA3-9CD1-07402B9CC9D9}" srcOrd="2" destOrd="0" presId="urn:microsoft.com/office/officeart/2008/layout/VerticalCurvedList"/>
    <dgm:cxn modelId="{3EFAC608-95E5-434A-ACE9-DCE245058680}" type="presParOf" srcId="{F9737770-2B15-4CA3-9CD1-07402B9CC9D9}" destId="{5EB4F49E-B895-4DF8-BD73-F425EF2FEE54}" srcOrd="0" destOrd="0" presId="urn:microsoft.com/office/officeart/2008/layout/VerticalCurvedList"/>
    <dgm:cxn modelId="{D646A35A-257F-4F1E-8B45-9A0337E0F803}" type="presParOf" srcId="{8F3F53BB-08EF-45F3-BB1A-0B4FC8309543}" destId="{7B1C7CF0-E73F-45E9-B3F1-65013C64D33B}" srcOrd="3" destOrd="0" presId="urn:microsoft.com/office/officeart/2008/layout/VerticalCurvedList"/>
    <dgm:cxn modelId="{13024D69-662A-491B-8300-032E10722424}" type="presParOf" srcId="{8F3F53BB-08EF-45F3-BB1A-0B4FC8309543}" destId="{AB596C18-6F06-4D80-940F-AE4B11136C3E}" srcOrd="4" destOrd="0" presId="urn:microsoft.com/office/officeart/2008/layout/VerticalCurvedList"/>
    <dgm:cxn modelId="{C7D9C977-4148-4C67-9080-BAAFD91B765D}" type="presParOf" srcId="{AB596C18-6F06-4D80-940F-AE4B11136C3E}" destId="{D7C5D19E-DD3C-47A5-A9A1-A26E8540A474}" srcOrd="0" destOrd="0" presId="urn:microsoft.com/office/officeart/2008/layout/VerticalCurvedList"/>
    <dgm:cxn modelId="{F272E609-4637-470A-9E38-A33477E75A74}" type="presParOf" srcId="{8F3F53BB-08EF-45F3-BB1A-0B4FC8309543}" destId="{D6FD5EB2-10AB-47DF-B545-AD3BFC020D7E}" srcOrd="5" destOrd="0" presId="urn:microsoft.com/office/officeart/2008/layout/VerticalCurvedList"/>
    <dgm:cxn modelId="{06846B6A-9B86-42AF-8574-A3431037B5BD}" type="presParOf" srcId="{8F3F53BB-08EF-45F3-BB1A-0B4FC8309543}" destId="{878DC18D-293D-4737-813F-27FF89B68704}" srcOrd="6" destOrd="0" presId="urn:microsoft.com/office/officeart/2008/layout/VerticalCurvedList"/>
    <dgm:cxn modelId="{B1A1F459-90C4-422B-8B04-7AE045082D22}" type="presParOf" srcId="{878DC18D-293D-4737-813F-27FF89B68704}" destId="{8384DA61-5FB8-44BC-9702-4D4590819F9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731413-D8C2-416B-9A04-B040BD0B6828}" type="doc">
      <dgm:prSet loTypeId="urn:microsoft.com/office/officeart/2005/8/layout/vList6" loCatId="process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tr-TR"/>
        </a:p>
      </dgm:t>
    </dgm:pt>
    <dgm:pt modelId="{087EF3D2-1651-4D2C-BC81-19C68D8A9BE4}">
      <dgm:prSet phldrT="[Metin]"/>
      <dgm:spPr/>
      <dgm:t>
        <a:bodyPr/>
        <a:lstStyle/>
        <a:p>
          <a:r>
            <a:rPr lang="tr-TR" dirty="0"/>
            <a:t>Yönelme Hâli</a:t>
          </a:r>
        </a:p>
      </dgm:t>
    </dgm:pt>
    <dgm:pt modelId="{FAD2F45E-F290-4B17-8C64-704676491CD9}" type="parTrans" cxnId="{4A1DA53C-C0F8-47D9-B5F4-E00A90B78201}">
      <dgm:prSet/>
      <dgm:spPr/>
      <dgm:t>
        <a:bodyPr/>
        <a:lstStyle/>
        <a:p>
          <a:endParaRPr lang="tr-TR"/>
        </a:p>
      </dgm:t>
    </dgm:pt>
    <dgm:pt modelId="{BBAA3F28-C018-4F95-99CE-847F139A8BB3}" type="sibTrans" cxnId="{4A1DA53C-C0F8-47D9-B5F4-E00A90B78201}">
      <dgm:prSet/>
      <dgm:spPr/>
      <dgm:t>
        <a:bodyPr/>
        <a:lstStyle/>
        <a:p>
          <a:endParaRPr lang="tr-TR"/>
        </a:p>
      </dgm:t>
    </dgm:pt>
    <dgm:pt modelId="{DAEBADB8-0A7F-4BBA-BE2C-D5AA4B6F7FF2}">
      <dgm:prSet phldrT="[Metin]"/>
      <dgm:spPr/>
      <dgm:t>
        <a:bodyPr/>
        <a:lstStyle/>
        <a:p>
          <a:r>
            <a:rPr lang="tr-TR" dirty="0"/>
            <a:t>Bulunma Hâli</a:t>
          </a:r>
        </a:p>
      </dgm:t>
    </dgm:pt>
    <dgm:pt modelId="{823C3758-9F2C-4622-8CE9-731BFB604585}" type="parTrans" cxnId="{0AE8755C-89E6-4F97-A614-1C707D822C08}">
      <dgm:prSet/>
      <dgm:spPr/>
      <dgm:t>
        <a:bodyPr/>
        <a:lstStyle/>
        <a:p>
          <a:endParaRPr lang="tr-TR"/>
        </a:p>
      </dgm:t>
    </dgm:pt>
    <dgm:pt modelId="{7B7FD324-6CDF-43E1-9E19-7962EA6C503F}" type="sibTrans" cxnId="{0AE8755C-89E6-4F97-A614-1C707D822C08}">
      <dgm:prSet/>
      <dgm:spPr/>
      <dgm:t>
        <a:bodyPr/>
        <a:lstStyle/>
        <a:p>
          <a:endParaRPr lang="tr-TR"/>
        </a:p>
      </dgm:t>
    </dgm:pt>
    <dgm:pt modelId="{AECD1A78-995C-4E2A-8CA0-80AE2D304E06}">
      <dgm:prSet phldrT="[Metin]"/>
      <dgm:spPr/>
      <dgm:t>
        <a:bodyPr/>
        <a:lstStyle/>
        <a:p>
          <a:r>
            <a:rPr lang="tr-TR" dirty="0"/>
            <a:t>Çıkma – Ayrılma Hâli</a:t>
          </a:r>
        </a:p>
      </dgm:t>
    </dgm:pt>
    <dgm:pt modelId="{E9106801-B60A-4FEC-B79A-BB1FB39B033D}" type="parTrans" cxnId="{79A5C4E1-9486-46F2-9346-74A152FAE833}">
      <dgm:prSet/>
      <dgm:spPr/>
      <dgm:t>
        <a:bodyPr/>
        <a:lstStyle/>
        <a:p>
          <a:endParaRPr lang="tr-TR"/>
        </a:p>
      </dgm:t>
    </dgm:pt>
    <dgm:pt modelId="{560C24E6-D3BC-4DDB-9ED1-E45B44661810}" type="sibTrans" cxnId="{79A5C4E1-9486-46F2-9346-74A152FAE833}">
      <dgm:prSet/>
      <dgm:spPr/>
      <dgm:t>
        <a:bodyPr/>
        <a:lstStyle/>
        <a:p>
          <a:endParaRPr lang="tr-TR"/>
        </a:p>
      </dgm:t>
    </dgm:pt>
    <dgm:pt modelId="{556192AD-43E7-4C1B-AAF4-FD97CF8084BD}">
      <dgm:prSet phldrT="[Metin]"/>
      <dgm:spPr/>
      <dgm:t>
        <a:bodyPr/>
        <a:lstStyle/>
        <a:p>
          <a:r>
            <a:rPr lang="tr-TR" dirty="0"/>
            <a:t>Yalın Hâli</a:t>
          </a:r>
        </a:p>
      </dgm:t>
    </dgm:pt>
    <dgm:pt modelId="{0F0D4D0F-A7E0-48BA-95AA-AF28472E7874}" type="parTrans" cxnId="{3F515BEC-A460-41F8-A2F0-BE92AD6BFDFC}">
      <dgm:prSet/>
      <dgm:spPr/>
      <dgm:t>
        <a:bodyPr/>
        <a:lstStyle/>
        <a:p>
          <a:endParaRPr lang="tr-TR"/>
        </a:p>
      </dgm:t>
    </dgm:pt>
    <dgm:pt modelId="{C971151F-FC1B-4E94-B1C9-A01FA8A4D692}" type="sibTrans" cxnId="{3F515BEC-A460-41F8-A2F0-BE92AD6BFDFC}">
      <dgm:prSet/>
      <dgm:spPr/>
      <dgm:t>
        <a:bodyPr/>
        <a:lstStyle/>
        <a:p>
          <a:endParaRPr lang="tr-TR"/>
        </a:p>
      </dgm:t>
    </dgm:pt>
    <dgm:pt modelId="{B0A9EACA-B327-4469-8AC9-E0DE4728C061}">
      <dgm:prSet phldrT="[Metin]"/>
      <dgm:spPr/>
      <dgm:t>
        <a:bodyPr/>
        <a:lstStyle/>
        <a:p>
          <a:r>
            <a:rPr lang="tr-TR" dirty="0"/>
            <a:t>Belirtme Hâli</a:t>
          </a:r>
        </a:p>
      </dgm:t>
    </dgm:pt>
    <dgm:pt modelId="{D85C685D-DA6C-44E9-A370-333AF0FCDA4C}" type="parTrans" cxnId="{791ABF4C-E78E-46C0-9377-6A280C60CB3F}">
      <dgm:prSet/>
      <dgm:spPr/>
      <dgm:t>
        <a:bodyPr/>
        <a:lstStyle/>
        <a:p>
          <a:endParaRPr lang="tr-TR"/>
        </a:p>
      </dgm:t>
    </dgm:pt>
    <dgm:pt modelId="{8A074581-94E6-443E-8E28-D0E5332174A3}" type="sibTrans" cxnId="{791ABF4C-E78E-46C0-9377-6A280C60CB3F}">
      <dgm:prSet/>
      <dgm:spPr/>
      <dgm:t>
        <a:bodyPr/>
        <a:lstStyle/>
        <a:p>
          <a:endParaRPr lang="tr-TR"/>
        </a:p>
      </dgm:t>
    </dgm:pt>
    <dgm:pt modelId="{5A0BB456-111A-452F-AC33-39C7D57110CD}">
      <dgm:prSet custT="1"/>
      <dgm:spPr/>
      <dgm:t>
        <a:bodyPr/>
        <a:lstStyle/>
        <a:p>
          <a:pPr algn="l"/>
          <a:r>
            <a:rPr lang="tr-TR" sz="2400" dirty="0"/>
            <a:t>Hiçbir ek almaz.</a:t>
          </a:r>
        </a:p>
      </dgm:t>
    </dgm:pt>
    <dgm:pt modelId="{C1929143-CA8E-42FA-B959-EB6DB37F2BB4}" type="parTrans" cxnId="{A15E9E46-E230-4EE8-91FE-5EE589E64C9B}">
      <dgm:prSet/>
      <dgm:spPr/>
      <dgm:t>
        <a:bodyPr/>
        <a:lstStyle/>
        <a:p>
          <a:endParaRPr lang="tr-TR"/>
        </a:p>
      </dgm:t>
    </dgm:pt>
    <dgm:pt modelId="{4948A814-F5A4-4224-8528-407538ACD731}" type="sibTrans" cxnId="{A15E9E46-E230-4EE8-91FE-5EE589E64C9B}">
      <dgm:prSet/>
      <dgm:spPr/>
      <dgm:t>
        <a:bodyPr/>
        <a:lstStyle/>
        <a:p>
          <a:endParaRPr lang="tr-TR"/>
        </a:p>
      </dgm:t>
    </dgm:pt>
    <dgm:pt modelId="{B2B5F901-0B15-4127-8132-EA63F39FBE65}">
      <dgm:prSet custT="1"/>
      <dgm:spPr/>
      <dgm:t>
        <a:bodyPr/>
        <a:lstStyle/>
        <a:p>
          <a:r>
            <a:rPr lang="tr-TR" sz="2400" dirty="0"/>
            <a:t>-ı/-i/-u/ü ekini alır.</a:t>
          </a:r>
        </a:p>
      </dgm:t>
    </dgm:pt>
    <dgm:pt modelId="{BAF05F2B-CE1C-433C-8DB7-774954F6AF48}" type="parTrans" cxnId="{E367585E-C552-430B-B6E3-4AAB79344922}">
      <dgm:prSet/>
      <dgm:spPr/>
      <dgm:t>
        <a:bodyPr/>
        <a:lstStyle/>
        <a:p>
          <a:endParaRPr lang="tr-TR"/>
        </a:p>
      </dgm:t>
    </dgm:pt>
    <dgm:pt modelId="{AE6402C4-AADE-4420-9AF8-F95F54845E9D}" type="sibTrans" cxnId="{E367585E-C552-430B-B6E3-4AAB79344922}">
      <dgm:prSet/>
      <dgm:spPr/>
      <dgm:t>
        <a:bodyPr/>
        <a:lstStyle/>
        <a:p>
          <a:endParaRPr lang="tr-TR"/>
        </a:p>
      </dgm:t>
    </dgm:pt>
    <dgm:pt modelId="{B9F08EE5-8547-437E-8395-FF8A7BF1A324}">
      <dgm:prSet custT="1"/>
      <dgm:spPr/>
      <dgm:t>
        <a:bodyPr/>
        <a:lstStyle/>
        <a:p>
          <a:r>
            <a:rPr lang="tr-TR" sz="2400" dirty="0"/>
            <a:t>-a/-e ekini alır.</a:t>
          </a:r>
        </a:p>
      </dgm:t>
    </dgm:pt>
    <dgm:pt modelId="{669C768F-7395-4316-B901-F2AF2EBF67B5}" type="parTrans" cxnId="{A03F71F3-FC68-4151-A894-7BFE29D54FD4}">
      <dgm:prSet/>
      <dgm:spPr/>
      <dgm:t>
        <a:bodyPr/>
        <a:lstStyle/>
        <a:p>
          <a:endParaRPr lang="tr-TR"/>
        </a:p>
      </dgm:t>
    </dgm:pt>
    <dgm:pt modelId="{368192BE-CD7A-4B3A-B537-E3382C7CA3A3}" type="sibTrans" cxnId="{A03F71F3-FC68-4151-A894-7BFE29D54FD4}">
      <dgm:prSet/>
      <dgm:spPr/>
      <dgm:t>
        <a:bodyPr/>
        <a:lstStyle/>
        <a:p>
          <a:endParaRPr lang="tr-TR"/>
        </a:p>
      </dgm:t>
    </dgm:pt>
    <dgm:pt modelId="{90C1FEEF-99CF-48FE-A163-B475D3550A9E}">
      <dgm:prSet custT="1"/>
      <dgm:spPr/>
      <dgm:t>
        <a:bodyPr/>
        <a:lstStyle/>
        <a:p>
          <a:r>
            <a:rPr lang="tr-TR" sz="2400" dirty="0"/>
            <a:t>-da/-de/-ta/-te ekini alır.</a:t>
          </a:r>
        </a:p>
      </dgm:t>
    </dgm:pt>
    <dgm:pt modelId="{0C260BBA-8662-412D-9BD5-CBC1FCF21FBA}" type="parTrans" cxnId="{E76588F6-444F-4F5F-BD4B-618F10F0778A}">
      <dgm:prSet/>
      <dgm:spPr/>
      <dgm:t>
        <a:bodyPr/>
        <a:lstStyle/>
        <a:p>
          <a:endParaRPr lang="tr-TR"/>
        </a:p>
      </dgm:t>
    </dgm:pt>
    <dgm:pt modelId="{1BDDF418-53C4-44B3-9DB0-B10C1BE12715}" type="sibTrans" cxnId="{E76588F6-444F-4F5F-BD4B-618F10F0778A}">
      <dgm:prSet/>
      <dgm:spPr/>
      <dgm:t>
        <a:bodyPr/>
        <a:lstStyle/>
        <a:p>
          <a:endParaRPr lang="tr-TR"/>
        </a:p>
      </dgm:t>
    </dgm:pt>
    <dgm:pt modelId="{3BFA03E4-1ED1-4502-A2DE-66BEAEA39898}">
      <dgm:prSet custT="1"/>
      <dgm:spPr/>
      <dgm:t>
        <a:bodyPr/>
        <a:lstStyle/>
        <a:p>
          <a:r>
            <a:rPr lang="tr-TR" sz="2400" dirty="0"/>
            <a:t>-dan/-den/-tan/-ten ekini alır.</a:t>
          </a:r>
        </a:p>
      </dgm:t>
    </dgm:pt>
    <dgm:pt modelId="{B80BC0E5-0AE1-4D7B-A3B7-7DD8C2481374}" type="parTrans" cxnId="{85CC95BD-EF2E-45C0-AEE1-537D02D76629}">
      <dgm:prSet/>
      <dgm:spPr/>
      <dgm:t>
        <a:bodyPr/>
        <a:lstStyle/>
        <a:p>
          <a:endParaRPr lang="tr-TR"/>
        </a:p>
      </dgm:t>
    </dgm:pt>
    <dgm:pt modelId="{CFC80BD7-FC65-4175-ACD6-D14D5D5DC131}" type="sibTrans" cxnId="{85CC95BD-EF2E-45C0-AEE1-537D02D76629}">
      <dgm:prSet/>
      <dgm:spPr/>
      <dgm:t>
        <a:bodyPr/>
        <a:lstStyle/>
        <a:p>
          <a:endParaRPr lang="tr-TR"/>
        </a:p>
      </dgm:t>
    </dgm:pt>
    <dgm:pt modelId="{DE908255-DE97-4BD4-A222-42403A77E807}" type="pres">
      <dgm:prSet presAssocID="{AA731413-D8C2-416B-9A04-B040BD0B682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A64C9818-8620-4F7C-9DBE-8E15589F5034}" type="pres">
      <dgm:prSet presAssocID="{556192AD-43E7-4C1B-AAF4-FD97CF8084BD}" presName="linNode" presStyleCnt="0"/>
      <dgm:spPr/>
    </dgm:pt>
    <dgm:pt modelId="{1062AC8B-EF46-4328-8B58-3670B125E3AC}" type="pres">
      <dgm:prSet presAssocID="{556192AD-43E7-4C1B-AAF4-FD97CF8084BD}" presName="parent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E0BC00-0E4E-4386-98B6-F53DDF86E2BD}" type="pres">
      <dgm:prSet presAssocID="{556192AD-43E7-4C1B-AAF4-FD97CF8084BD}" presName="childShp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186C5ED-60A9-4D6B-9C29-F676F89426D4}" type="pres">
      <dgm:prSet presAssocID="{C971151F-FC1B-4E94-B1C9-A01FA8A4D692}" presName="spacing" presStyleCnt="0"/>
      <dgm:spPr/>
    </dgm:pt>
    <dgm:pt modelId="{F889F7A8-36AB-4FD7-94B6-88E3A28861C1}" type="pres">
      <dgm:prSet presAssocID="{B0A9EACA-B327-4469-8AC9-E0DE4728C061}" presName="linNode" presStyleCnt="0"/>
      <dgm:spPr/>
    </dgm:pt>
    <dgm:pt modelId="{BFCCE1CB-0514-45A4-BAB5-9765EA819BB6}" type="pres">
      <dgm:prSet presAssocID="{B0A9EACA-B327-4469-8AC9-E0DE4728C061}" presName="parent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9B1501-A6EB-4186-81A1-03D21D400122}" type="pres">
      <dgm:prSet presAssocID="{B0A9EACA-B327-4469-8AC9-E0DE4728C061}" presName="childShp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6AFA3C3-8548-45CC-9E0E-0591E8C9FC43}" type="pres">
      <dgm:prSet presAssocID="{8A074581-94E6-443E-8E28-D0E5332174A3}" presName="spacing" presStyleCnt="0"/>
      <dgm:spPr/>
    </dgm:pt>
    <dgm:pt modelId="{19092FF1-93F4-467B-A725-6F5CF29B3E7E}" type="pres">
      <dgm:prSet presAssocID="{087EF3D2-1651-4D2C-BC81-19C68D8A9BE4}" presName="linNode" presStyleCnt="0"/>
      <dgm:spPr/>
    </dgm:pt>
    <dgm:pt modelId="{1D4F8ABC-2F9E-4CC4-8865-549361685557}" type="pres">
      <dgm:prSet presAssocID="{087EF3D2-1651-4D2C-BC81-19C68D8A9BE4}" presName="parent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E2D176-C520-4E1D-98BE-51E158427716}" type="pres">
      <dgm:prSet presAssocID="{087EF3D2-1651-4D2C-BC81-19C68D8A9BE4}" presName="childShp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9C02F5-895B-4F27-A0B4-B90CF5A0C4F0}" type="pres">
      <dgm:prSet presAssocID="{BBAA3F28-C018-4F95-99CE-847F139A8BB3}" presName="spacing" presStyleCnt="0"/>
      <dgm:spPr/>
    </dgm:pt>
    <dgm:pt modelId="{1F0E8352-8991-4719-99B3-6EF1122A8E30}" type="pres">
      <dgm:prSet presAssocID="{DAEBADB8-0A7F-4BBA-BE2C-D5AA4B6F7FF2}" presName="linNode" presStyleCnt="0"/>
      <dgm:spPr/>
    </dgm:pt>
    <dgm:pt modelId="{1D9DC2F5-6D19-4A0E-B045-6E6DF0E9DB3F}" type="pres">
      <dgm:prSet presAssocID="{DAEBADB8-0A7F-4BBA-BE2C-D5AA4B6F7FF2}" presName="parent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7CA67F0-CEC3-480C-ABA4-4D23F714C6DB}" type="pres">
      <dgm:prSet presAssocID="{DAEBADB8-0A7F-4BBA-BE2C-D5AA4B6F7FF2}" presName="childShp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15DF2B0-84C4-40FB-B34B-98260E610C57}" type="pres">
      <dgm:prSet presAssocID="{7B7FD324-6CDF-43E1-9E19-7962EA6C503F}" presName="spacing" presStyleCnt="0"/>
      <dgm:spPr/>
    </dgm:pt>
    <dgm:pt modelId="{C174C14D-CE21-41EA-AD2D-422F0C1013D5}" type="pres">
      <dgm:prSet presAssocID="{AECD1A78-995C-4E2A-8CA0-80AE2D304E06}" presName="linNode" presStyleCnt="0"/>
      <dgm:spPr/>
    </dgm:pt>
    <dgm:pt modelId="{09407573-EB6A-4A6B-B1D1-1132E353BC66}" type="pres">
      <dgm:prSet presAssocID="{AECD1A78-995C-4E2A-8CA0-80AE2D304E06}" presName="parent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C3DFF3-6EEB-435A-AAE4-9D37327C1BEE}" type="pres">
      <dgm:prSet presAssocID="{AECD1A78-995C-4E2A-8CA0-80AE2D304E06}" presName="childShp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E8755C-89E6-4F97-A614-1C707D822C08}" srcId="{AA731413-D8C2-416B-9A04-B040BD0B6828}" destId="{DAEBADB8-0A7F-4BBA-BE2C-D5AA4B6F7FF2}" srcOrd="3" destOrd="0" parTransId="{823C3758-9F2C-4622-8CE9-731BFB604585}" sibTransId="{7B7FD324-6CDF-43E1-9E19-7962EA6C503F}"/>
    <dgm:cxn modelId="{E76588F6-444F-4F5F-BD4B-618F10F0778A}" srcId="{DAEBADB8-0A7F-4BBA-BE2C-D5AA4B6F7FF2}" destId="{90C1FEEF-99CF-48FE-A163-B475D3550A9E}" srcOrd="0" destOrd="0" parTransId="{0C260BBA-8662-412D-9BD5-CBC1FCF21FBA}" sibTransId="{1BDDF418-53C4-44B3-9DB0-B10C1BE12715}"/>
    <dgm:cxn modelId="{791ABF4C-E78E-46C0-9377-6A280C60CB3F}" srcId="{AA731413-D8C2-416B-9A04-B040BD0B6828}" destId="{B0A9EACA-B327-4469-8AC9-E0DE4728C061}" srcOrd="1" destOrd="0" parTransId="{D85C685D-DA6C-44E9-A370-333AF0FCDA4C}" sibTransId="{8A074581-94E6-443E-8E28-D0E5332174A3}"/>
    <dgm:cxn modelId="{409D1D35-7FE9-4F7A-85CF-E4B14D59093D}" type="presOf" srcId="{AECD1A78-995C-4E2A-8CA0-80AE2D304E06}" destId="{09407573-EB6A-4A6B-B1D1-1132E353BC66}" srcOrd="0" destOrd="0" presId="urn:microsoft.com/office/officeart/2005/8/layout/vList6"/>
    <dgm:cxn modelId="{8E909545-FB64-4561-86E6-37B5E7E23F66}" type="presOf" srcId="{B2B5F901-0B15-4127-8132-EA63F39FBE65}" destId="{A99B1501-A6EB-4186-81A1-03D21D400122}" srcOrd="0" destOrd="0" presId="urn:microsoft.com/office/officeart/2005/8/layout/vList6"/>
    <dgm:cxn modelId="{E11EEAB8-011F-4ED6-A153-876116284DCB}" type="presOf" srcId="{90C1FEEF-99CF-48FE-A163-B475D3550A9E}" destId="{67CA67F0-CEC3-480C-ABA4-4D23F714C6DB}" srcOrd="0" destOrd="0" presId="urn:microsoft.com/office/officeart/2005/8/layout/vList6"/>
    <dgm:cxn modelId="{3F515BEC-A460-41F8-A2F0-BE92AD6BFDFC}" srcId="{AA731413-D8C2-416B-9A04-B040BD0B6828}" destId="{556192AD-43E7-4C1B-AAF4-FD97CF8084BD}" srcOrd="0" destOrd="0" parTransId="{0F0D4D0F-A7E0-48BA-95AA-AF28472E7874}" sibTransId="{C971151F-FC1B-4E94-B1C9-A01FA8A4D692}"/>
    <dgm:cxn modelId="{E367585E-C552-430B-B6E3-4AAB79344922}" srcId="{B0A9EACA-B327-4469-8AC9-E0DE4728C061}" destId="{B2B5F901-0B15-4127-8132-EA63F39FBE65}" srcOrd="0" destOrd="0" parTransId="{BAF05F2B-CE1C-433C-8DB7-774954F6AF48}" sibTransId="{AE6402C4-AADE-4420-9AF8-F95F54845E9D}"/>
    <dgm:cxn modelId="{397BE5B6-9434-4570-8AE1-D8E2B3ACF177}" type="presOf" srcId="{B0A9EACA-B327-4469-8AC9-E0DE4728C061}" destId="{BFCCE1CB-0514-45A4-BAB5-9765EA819BB6}" srcOrd="0" destOrd="0" presId="urn:microsoft.com/office/officeart/2005/8/layout/vList6"/>
    <dgm:cxn modelId="{4A1DA53C-C0F8-47D9-B5F4-E00A90B78201}" srcId="{AA731413-D8C2-416B-9A04-B040BD0B6828}" destId="{087EF3D2-1651-4D2C-BC81-19C68D8A9BE4}" srcOrd="2" destOrd="0" parTransId="{FAD2F45E-F290-4B17-8C64-704676491CD9}" sibTransId="{BBAA3F28-C018-4F95-99CE-847F139A8BB3}"/>
    <dgm:cxn modelId="{A03F71F3-FC68-4151-A894-7BFE29D54FD4}" srcId="{087EF3D2-1651-4D2C-BC81-19C68D8A9BE4}" destId="{B9F08EE5-8547-437E-8395-FF8A7BF1A324}" srcOrd="0" destOrd="0" parTransId="{669C768F-7395-4316-B901-F2AF2EBF67B5}" sibTransId="{368192BE-CD7A-4B3A-B537-E3382C7CA3A3}"/>
    <dgm:cxn modelId="{A15E9E46-E230-4EE8-91FE-5EE589E64C9B}" srcId="{556192AD-43E7-4C1B-AAF4-FD97CF8084BD}" destId="{5A0BB456-111A-452F-AC33-39C7D57110CD}" srcOrd="0" destOrd="0" parTransId="{C1929143-CA8E-42FA-B959-EB6DB37F2BB4}" sibTransId="{4948A814-F5A4-4224-8528-407538ACD731}"/>
    <dgm:cxn modelId="{A8231E55-15E1-4CD7-B4B8-EB862D6731CB}" type="presOf" srcId="{B9F08EE5-8547-437E-8395-FF8A7BF1A324}" destId="{CBE2D176-C520-4E1D-98BE-51E158427716}" srcOrd="0" destOrd="0" presId="urn:microsoft.com/office/officeart/2005/8/layout/vList6"/>
    <dgm:cxn modelId="{4EB84907-31C2-4602-BEE3-9286800B2CA7}" type="presOf" srcId="{AA731413-D8C2-416B-9A04-B040BD0B6828}" destId="{DE908255-DE97-4BD4-A222-42403A77E807}" srcOrd="0" destOrd="0" presId="urn:microsoft.com/office/officeart/2005/8/layout/vList6"/>
    <dgm:cxn modelId="{D732EA2D-E14E-4DCB-B966-592D3937D97D}" type="presOf" srcId="{556192AD-43E7-4C1B-AAF4-FD97CF8084BD}" destId="{1062AC8B-EF46-4328-8B58-3670B125E3AC}" srcOrd="0" destOrd="0" presId="urn:microsoft.com/office/officeart/2005/8/layout/vList6"/>
    <dgm:cxn modelId="{C7BFEF27-9BC1-407E-9FDA-A4D2DDE519CF}" type="presOf" srcId="{5A0BB456-111A-452F-AC33-39C7D57110CD}" destId="{B7E0BC00-0E4E-4386-98B6-F53DDF86E2BD}" srcOrd="0" destOrd="0" presId="urn:microsoft.com/office/officeart/2005/8/layout/vList6"/>
    <dgm:cxn modelId="{85CC95BD-EF2E-45C0-AEE1-537D02D76629}" srcId="{AECD1A78-995C-4E2A-8CA0-80AE2D304E06}" destId="{3BFA03E4-1ED1-4502-A2DE-66BEAEA39898}" srcOrd="0" destOrd="0" parTransId="{B80BC0E5-0AE1-4D7B-A3B7-7DD8C2481374}" sibTransId="{CFC80BD7-FC65-4175-ACD6-D14D5D5DC131}"/>
    <dgm:cxn modelId="{79A5C4E1-9486-46F2-9346-74A152FAE833}" srcId="{AA731413-D8C2-416B-9A04-B040BD0B6828}" destId="{AECD1A78-995C-4E2A-8CA0-80AE2D304E06}" srcOrd="4" destOrd="0" parTransId="{E9106801-B60A-4FEC-B79A-BB1FB39B033D}" sibTransId="{560C24E6-D3BC-4DDB-9ED1-E45B44661810}"/>
    <dgm:cxn modelId="{71552BE4-3E20-46CB-A3BE-68F565F9FF0A}" type="presOf" srcId="{087EF3D2-1651-4D2C-BC81-19C68D8A9BE4}" destId="{1D4F8ABC-2F9E-4CC4-8865-549361685557}" srcOrd="0" destOrd="0" presId="urn:microsoft.com/office/officeart/2005/8/layout/vList6"/>
    <dgm:cxn modelId="{E7917151-9EBD-4014-B76C-A7A59BA88599}" type="presOf" srcId="{DAEBADB8-0A7F-4BBA-BE2C-D5AA4B6F7FF2}" destId="{1D9DC2F5-6D19-4A0E-B045-6E6DF0E9DB3F}" srcOrd="0" destOrd="0" presId="urn:microsoft.com/office/officeart/2005/8/layout/vList6"/>
    <dgm:cxn modelId="{AF27F388-AF51-4429-8E53-EC7C6F24A20C}" type="presOf" srcId="{3BFA03E4-1ED1-4502-A2DE-66BEAEA39898}" destId="{C0C3DFF3-6EEB-435A-AAE4-9D37327C1BEE}" srcOrd="0" destOrd="0" presId="urn:microsoft.com/office/officeart/2005/8/layout/vList6"/>
    <dgm:cxn modelId="{C165CD1B-4FC9-4C6F-915A-0978E4F70B1D}" type="presParOf" srcId="{DE908255-DE97-4BD4-A222-42403A77E807}" destId="{A64C9818-8620-4F7C-9DBE-8E15589F5034}" srcOrd="0" destOrd="0" presId="urn:microsoft.com/office/officeart/2005/8/layout/vList6"/>
    <dgm:cxn modelId="{3927278D-CF04-4923-A4CA-EB55ECA45984}" type="presParOf" srcId="{A64C9818-8620-4F7C-9DBE-8E15589F5034}" destId="{1062AC8B-EF46-4328-8B58-3670B125E3AC}" srcOrd="0" destOrd="0" presId="urn:microsoft.com/office/officeart/2005/8/layout/vList6"/>
    <dgm:cxn modelId="{67EF78A2-819F-41F2-9F58-D8857C876F2A}" type="presParOf" srcId="{A64C9818-8620-4F7C-9DBE-8E15589F5034}" destId="{B7E0BC00-0E4E-4386-98B6-F53DDF86E2BD}" srcOrd="1" destOrd="0" presId="urn:microsoft.com/office/officeart/2005/8/layout/vList6"/>
    <dgm:cxn modelId="{7563331F-E3E1-4927-8B3C-9247AE241A95}" type="presParOf" srcId="{DE908255-DE97-4BD4-A222-42403A77E807}" destId="{5186C5ED-60A9-4D6B-9C29-F676F89426D4}" srcOrd="1" destOrd="0" presId="urn:microsoft.com/office/officeart/2005/8/layout/vList6"/>
    <dgm:cxn modelId="{5580AD9D-5CE7-49F2-B845-BB04E8592DBB}" type="presParOf" srcId="{DE908255-DE97-4BD4-A222-42403A77E807}" destId="{F889F7A8-36AB-4FD7-94B6-88E3A28861C1}" srcOrd="2" destOrd="0" presId="urn:microsoft.com/office/officeart/2005/8/layout/vList6"/>
    <dgm:cxn modelId="{9DC23062-44CC-4F2B-8B9A-463EBC1B3506}" type="presParOf" srcId="{F889F7A8-36AB-4FD7-94B6-88E3A28861C1}" destId="{BFCCE1CB-0514-45A4-BAB5-9765EA819BB6}" srcOrd="0" destOrd="0" presId="urn:microsoft.com/office/officeart/2005/8/layout/vList6"/>
    <dgm:cxn modelId="{3D165F86-9225-4F17-811E-34B3D4AB4E9A}" type="presParOf" srcId="{F889F7A8-36AB-4FD7-94B6-88E3A28861C1}" destId="{A99B1501-A6EB-4186-81A1-03D21D400122}" srcOrd="1" destOrd="0" presId="urn:microsoft.com/office/officeart/2005/8/layout/vList6"/>
    <dgm:cxn modelId="{3C0E67A5-0864-4C98-BDB5-626C107BBE62}" type="presParOf" srcId="{DE908255-DE97-4BD4-A222-42403A77E807}" destId="{A6AFA3C3-8548-45CC-9E0E-0591E8C9FC43}" srcOrd="3" destOrd="0" presId="urn:microsoft.com/office/officeart/2005/8/layout/vList6"/>
    <dgm:cxn modelId="{AA43A65B-3DAC-41D8-AA76-C73585848FF8}" type="presParOf" srcId="{DE908255-DE97-4BD4-A222-42403A77E807}" destId="{19092FF1-93F4-467B-A725-6F5CF29B3E7E}" srcOrd="4" destOrd="0" presId="urn:microsoft.com/office/officeart/2005/8/layout/vList6"/>
    <dgm:cxn modelId="{0F79D327-3AC3-4FEC-8D16-184844C81BE7}" type="presParOf" srcId="{19092FF1-93F4-467B-A725-6F5CF29B3E7E}" destId="{1D4F8ABC-2F9E-4CC4-8865-549361685557}" srcOrd="0" destOrd="0" presId="urn:microsoft.com/office/officeart/2005/8/layout/vList6"/>
    <dgm:cxn modelId="{34ECC4C9-BAC2-4C39-8D8C-D34145FAB3F6}" type="presParOf" srcId="{19092FF1-93F4-467B-A725-6F5CF29B3E7E}" destId="{CBE2D176-C520-4E1D-98BE-51E158427716}" srcOrd="1" destOrd="0" presId="urn:microsoft.com/office/officeart/2005/8/layout/vList6"/>
    <dgm:cxn modelId="{78ACBB5C-5FC5-40BD-A1EF-C9F27753B73E}" type="presParOf" srcId="{DE908255-DE97-4BD4-A222-42403A77E807}" destId="{F99C02F5-895B-4F27-A0B4-B90CF5A0C4F0}" srcOrd="5" destOrd="0" presId="urn:microsoft.com/office/officeart/2005/8/layout/vList6"/>
    <dgm:cxn modelId="{E6D9F9F7-ECE3-4374-A15B-5941150E65C7}" type="presParOf" srcId="{DE908255-DE97-4BD4-A222-42403A77E807}" destId="{1F0E8352-8991-4719-99B3-6EF1122A8E30}" srcOrd="6" destOrd="0" presId="urn:microsoft.com/office/officeart/2005/8/layout/vList6"/>
    <dgm:cxn modelId="{BC78110F-499F-4B6F-ADF7-50DE1DD73D46}" type="presParOf" srcId="{1F0E8352-8991-4719-99B3-6EF1122A8E30}" destId="{1D9DC2F5-6D19-4A0E-B045-6E6DF0E9DB3F}" srcOrd="0" destOrd="0" presId="urn:microsoft.com/office/officeart/2005/8/layout/vList6"/>
    <dgm:cxn modelId="{8DFF7A89-481E-4090-A088-102A5BD4507B}" type="presParOf" srcId="{1F0E8352-8991-4719-99B3-6EF1122A8E30}" destId="{67CA67F0-CEC3-480C-ABA4-4D23F714C6DB}" srcOrd="1" destOrd="0" presId="urn:microsoft.com/office/officeart/2005/8/layout/vList6"/>
    <dgm:cxn modelId="{2F3B7D13-BBD7-426B-9A44-6C1536A54261}" type="presParOf" srcId="{DE908255-DE97-4BD4-A222-42403A77E807}" destId="{C15DF2B0-84C4-40FB-B34B-98260E610C57}" srcOrd="7" destOrd="0" presId="urn:microsoft.com/office/officeart/2005/8/layout/vList6"/>
    <dgm:cxn modelId="{E5AA9958-A5EC-4B97-BD9A-D5C96F976A7F}" type="presParOf" srcId="{DE908255-DE97-4BD4-A222-42403A77E807}" destId="{C174C14D-CE21-41EA-AD2D-422F0C1013D5}" srcOrd="8" destOrd="0" presId="urn:microsoft.com/office/officeart/2005/8/layout/vList6"/>
    <dgm:cxn modelId="{E388D81E-EFAB-4CE0-9E9B-688433118D73}" type="presParOf" srcId="{C174C14D-CE21-41EA-AD2D-422F0C1013D5}" destId="{09407573-EB6A-4A6B-B1D1-1132E353BC66}" srcOrd="0" destOrd="0" presId="urn:microsoft.com/office/officeart/2005/8/layout/vList6"/>
    <dgm:cxn modelId="{F1588336-6ABA-441C-BC28-53C4E498AD32}" type="presParOf" srcId="{C174C14D-CE21-41EA-AD2D-422F0C1013D5}" destId="{C0C3DFF3-6EEB-435A-AAE4-9D37327C1BE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A731413-D8C2-416B-9A04-B040BD0B6828}" type="doc">
      <dgm:prSet loTypeId="urn:microsoft.com/office/officeart/2005/8/layout/process4" loCatId="process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tr-TR"/>
        </a:p>
      </dgm:t>
    </dgm:pt>
    <dgm:pt modelId="{087EF3D2-1651-4D2C-BC81-19C68D8A9BE4}">
      <dgm:prSet phldrT="[Metin]" custT="1"/>
      <dgm:spPr/>
      <dgm:t>
        <a:bodyPr/>
        <a:lstStyle/>
        <a:p>
          <a:r>
            <a:rPr lang="tr-TR" sz="2400" b="1" i="1" dirty="0"/>
            <a:t>Yönelme Hâli</a:t>
          </a:r>
        </a:p>
      </dgm:t>
    </dgm:pt>
    <dgm:pt modelId="{FAD2F45E-F290-4B17-8C64-704676491CD9}" type="parTrans" cxnId="{4A1DA53C-C0F8-47D9-B5F4-E00A90B78201}">
      <dgm:prSet/>
      <dgm:spPr/>
      <dgm:t>
        <a:bodyPr/>
        <a:lstStyle/>
        <a:p>
          <a:endParaRPr lang="tr-TR"/>
        </a:p>
      </dgm:t>
    </dgm:pt>
    <dgm:pt modelId="{BBAA3F28-C018-4F95-99CE-847F139A8BB3}" type="sibTrans" cxnId="{4A1DA53C-C0F8-47D9-B5F4-E00A90B78201}">
      <dgm:prSet/>
      <dgm:spPr/>
      <dgm:t>
        <a:bodyPr/>
        <a:lstStyle/>
        <a:p>
          <a:endParaRPr lang="tr-TR"/>
        </a:p>
      </dgm:t>
    </dgm:pt>
    <dgm:pt modelId="{DAEBADB8-0A7F-4BBA-BE2C-D5AA4B6F7FF2}">
      <dgm:prSet phldrT="[Metin]" custT="1"/>
      <dgm:spPr/>
      <dgm:t>
        <a:bodyPr/>
        <a:lstStyle/>
        <a:p>
          <a:r>
            <a:rPr lang="tr-TR" sz="2400" b="1" i="1" dirty="0"/>
            <a:t>Bulunma Hâli</a:t>
          </a:r>
        </a:p>
      </dgm:t>
    </dgm:pt>
    <dgm:pt modelId="{823C3758-9F2C-4622-8CE9-731BFB604585}" type="parTrans" cxnId="{0AE8755C-89E6-4F97-A614-1C707D822C08}">
      <dgm:prSet/>
      <dgm:spPr/>
      <dgm:t>
        <a:bodyPr/>
        <a:lstStyle/>
        <a:p>
          <a:endParaRPr lang="tr-TR"/>
        </a:p>
      </dgm:t>
    </dgm:pt>
    <dgm:pt modelId="{7B7FD324-6CDF-43E1-9E19-7962EA6C503F}" type="sibTrans" cxnId="{0AE8755C-89E6-4F97-A614-1C707D822C08}">
      <dgm:prSet/>
      <dgm:spPr/>
      <dgm:t>
        <a:bodyPr/>
        <a:lstStyle/>
        <a:p>
          <a:endParaRPr lang="tr-TR"/>
        </a:p>
      </dgm:t>
    </dgm:pt>
    <dgm:pt modelId="{AECD1A78-995C-4E2A-8CA0-80AE2D304E06}">
      <dgm:prSet phldrT="[Metin]" custT="1"/>
      <dgm:spPr/>
      <dgm:t>
        <a:bodyPr/>
        <a:lstStyle/>
        <a:p>
          <a:r>
            <a:rPr lang="tr-TR" sz="2400" b="1" i="1" dirty="0"/>
            <a:t>Çıkma – Ayrılma Hâli</a:t>
          </a:r>
        </a:p>
      </dgm:t>
    </dgm:pt>
    <dgm:pt modelId="{E9106801-B60A-4FEC-B79A-BB1FB39B033D}" type="parTrans" cxnId="{79A5C4E1-9486-46F2-9346-74A152FAE833}">
      <dgm:prSet/>
      <dgm:spPr/>
      <dgm:t>
        <a:bodyPr/>
        <a:lstStyle/>
        <a:p>
          <a:endParaRPr lang="tr-TR"/>
        </a:p>
      </dgm:t>
    </dgm:pt>
    <dgm:pt modelId="{560C24E6-D3BC-4DDB-9ED1-E45B44661810}" type="sibTrans" cxnId="{79A5C4E1-9486-46F2-9346-74A152FAE833}">
      <dgm:prSet/>
      <dgm:spPr/>
      <dgm:t>
        <a:bodyPr/>
        <a:lstStyle/>
        <a:p>
          <a:endParaRPr lang="tr-TR"/>
        </a:p>
      </dgm:t>
    </dgm:pt>
    <dgm:pt modelId="{556192AD-43E7-4C1B-AAF4-FD97CF8084BD}">
      <dgm:prSet phldrT="[Metin]" custT="1"/>
      <dgm:spPr/>
      <dgm:t>
        <a:bodyPr/>
        <a:lstStyle/>
        <a:p>
          <a:r>
            <a:rPr lang="tr-TR" sz="2400" b="1" i="1" dirty="0"/>
            <a:t>Yalın Hâli</a:t>
          </a:r>
        </a:p>
      </dgm:t>
    </dgm:pt>
    <dgm:pt modelId="{0F0D4D0F-A7E0-48BA-95AA-AF28472E7874}" type="parTrans" cxnId="{3F515BEC-A460-41F8-A2F0-BE92AD6BFDFC}">
      <dgm:prSet/>
      <dgm:spPr/>
      <dgm:t>
        <a:bodyPr/>
        <a:lstStyle/>
        <a:p>
          <a:endParaRPr lang="tr-TR"/>
        </a:p>
      </dgm:t>
    </dgm:pt>
    <dgm:pt modelId="{C971151F-FC1B-4E94-B1C9-A01FA8A4D692}" type="sibTrans" cxnId="{3F515BEC-A460-41F8-A2F0-BE92AD6BFDFC}">
      <dgm:prSet/>
      <dgm:spPr/>
      <dgm:t>
        <a:bodyPr/>
        <a:lstStyle/>
        <a:p>
          <a:endParaRPr lang="tr-TR"/>
        </a:p>
      </dgm:t>
    </dgm:pt>
    <dgm:pt modelId="{B0A9EACA-B327-4469-8AC9-E0DE4728C061}">
      <dgm:prSet phldrT="[Metin]" custT="1"/>
      <dgm:spPr/>
      <dgm:t>
        <a:bodyPr/>
        <a:lstStyle/>
        <a:p>
          <a:r>
            <a:rPr lang="tr-TR" sz="2000" b="1" i="1" dirty="0"/>
            <a:t>Belirtme Hâli</a:t>
          </a:r>
        </a:p>
      </dgm:t>
    </dgm:pt>
    <dgm:pt modelId="{D85C685D-DA6C-44E9-A370-333AF0FCDA4C}" type="parTrans" cxnId="{791ABF4C-E78E-46C0-9377-6A280C60CB3F}">
      <dgm:prSet/>
      <dgm:spPr/>
      <dgm:t>
        <a:bodyPr/>
        <a:lstStyle/>
        <a:p>
          <a:endParaRPr lang="tr-TR"/>
        </a:p>
      </dgm:t>
    </dgm:pt>
    <dgm:pt modelId="{8A074581-94E6-443E-8E28-D0E5332174A3}" type="sibTrans" cxnId="{791ABF4C-E78E-46C0-9377-6A280C60CB3F}">
      <dgm:prSet/>
      <dgm:spPr/>
      <dgm:t>
        <a:bodyPr/>
        <a:lstStyle/>
        <a:p>
          <a:endParaRPr lang="tr-TR"/>
        </a:p>
      </dgm:t>
    </dgm:pt>
    <dgm:pt modelId="{5A0BB456-111A-452F-AC33-39C7D57110CD}">
      <dgm:prSet custT="1"/>
      <dgm:spPr/>
      <dgm:t>
        <a:bodyPr/>
        <a:lstStyle/>
        <a:p>
          <a:pPr algn="l"/>
          <a:r>
            <a:rPr lang="tr-TR" sz="2400" dirty="0"/>
            <a:t>	       Ev		        Okul	        Kapı </a:t>
          </a:r>
        </a:p>
      </dgm:t>
    </dgm:pt>
    <dgm:pt modelId="{C1929143-CA8E-42FA-B959-EB6DB37F2BB4}" type="parTrans" cxnId="{A15E9E46-E230-4EE8-91FE-5EE589E64C9B}">
      <dgm:prSet/>
      <dgm:spPr/>
      <dgm:t>
        <a:bodyPr/>
        <a:lstStyle/>
        <a:p>
          <a:endParaRPr lang="tr-TR"/>
        </a:p>
      </dgm:t>
    </dgm:pt>
    <dgm:pt modelId="{4948A814-F5A4-4224-8528-407538ACD731}" type="sibTrans" cxnId="{A15E9E46-E230-4EE8-91FE-5EE589E64C9B}">
      <dgm:prSet/>
      <dgm:spPr/>
      <dgm:t>
        <a:bodyPr/>
        <a:lstStyle/>
        <a:p>
          <a:endParaRPr lang="tr-TR"/>
        </a:p>
      </dgm:t>
    </dgm:pt>
    <dgm:pt modelId="{B2B5F901-0B15-4127-8132-EA63F39FBE65}">
      <dgm:prSet custT="1"/>
      <dgm:spPr/>
      <dgm:t>
        <a:bodyPr/>
        <a:lstStyle/>
        <a:p>
          <a:r>
            <a:rPr lang="tr-TR" sz="2400" dirty="0"/>
            <a:t>Ev-</a:t>
          </a:r>
          <a:r>
            <a:rPr lang="tr-TR" sz="2400" dirty="0">
              <a:solidFill>
                <a:srgbClr val="FF0000"/>
              </a:solidFill>
            </a:rPr>
            <a:t>i</a:t>
          </a:r>
          <a:r>
            <a:rPr lang="tr-TR" sz="2400" dirty="0"/>
            <a:t>		Okul-</a:t>
          </a:r>
          <a:r>
            <a:rPr lang="tr-TR" sz="2400" dirty="0">
              <a:solidFill>
                <a:srgbClr val="FF0000"/>
              </a:solidFill>
            </a:rPr>
            <a:t>u</a:t>
          </a:r>
          <a:r>
            <a:rPr lang="tr-TR" sz="2400" dirty="0"/>
            <a:t>		Kapı-(y)</a:t>
          </a:r>
          <a:r>
            <a:rPr lang="tr-TR" sz="2400" dirty="0">
              <a:solidFill>
                <a:srgbClr val="FF0000"/>
              </a:solidFill>
            </a:rPr>
            <a:t>ı</a:t>
          </a:r>
        </a:p>
      </dgm:t>
    </dgm:pt>
    <dgm:pt modelId="{BAF05F2B-CE1C-433C-8DB7-774954F6AF48}" type="parTrans" cxnId="{E367585E-C552-430B-B6E3-4AAB79344922}">
      <dgm:prSet/>
      <dgm:spPr/>
      <dgm:t>
        <a:bodyPr/>
        <a:lstStyle/>
        <a:p>
          <a:endParaRPr lang="tr-TR"/>
        </a:p>
      </dgm:t>
    </dgm:pt>
    <dgm:pt modelId="{AE6402C4-AADE-4420-9AF8-F95F54845E9D}" type="sibTrans" cxnId="{E367585E-C552-430B-B6E3-4AAB79344922}">
      <dgm:prSet/>
      <dgm:spPr/>
      <dgm:t>
        <a:bodyPr/>
        <a:lstStyle/>
        <a:p>
          <a:endParaRPr lang="tr-TR"/>
        </a:p>
      </dgm:t>
    </dgm:pt>
    <dgm:pt modelId="{B9F08EE5-8547-437E-8395-FF8A7BF1A324}">
      <dgm:prSet custT="1"/>
      <dgm:spPr/>
      <dgm:t>
        <a:bodyPr/>
        <a:lstStyle/>
        <a:p>
          <a:r>
            <a:rPr lang="tr-TR" sz="2400" dirty="0"/>
            <a:t>Ev-</a:t>
          </a:r>
          <a:r>
            <a:rPr lang="tr-TR" sz="2400" dirty="0">
              <a:solidFill>
                <a:srgbClr val="FF0000"/>
              </a:solidFill>
            </a:rPr>
            <a:t>e</a:t>
          </a:r>
          <a:r>
            <a:rPr lang="tr-TR" sz="2400" dirty="0"/>
            <a:t>		Okul-</a:t>
          </a:r>
          <a:r>
            <a:rPr lang="tr-TR" sz="2400" dirty="0">
              <a:solidFill>
                <a:srgbClr val="FF0000"/>
              </a:solidFill>
            </a:rPr>
            <a:t>a</a:t>
          </a:r>
          <a:r>
            <a:rPr lang="tr-TR" sz="2400" dirty="0"/>
            <a:t>		Kapı-(y)</a:t>
          </a:r>
          <a:r>
            <a:rPr lang="tr-TR" sz="2400" dirty="0">
              <a:solidFill>
                <a:srgbClr val="FF0000"/>
              </a:solidFill>
            </a:rPr>
            <a:t>a</a:t>
          </a:r>
        </a:p>
      </dgm:t>
    </dgm:pt>
    <dgm:pt modelId="{669C768F-7395-4316-B901-F2AF2EBF67B5}" type="parTrans" cxnId="{A03F71F3-FC68-4151-A894-7BFE29D54FD4}">
      <dgm:prSet/>
      <dgm:spPr/>
      <dgm:t>
        <a:bodyPr/>
        <a:lstStyle/>
        <a:p>
          <a:endParaRPr lang="tr-TR"/>
        </a:p>
      </dgm:t>
    </dgm:pt>
    <dgm:pt modelId="{368192BE-CD7A-4B3A-B537-E3382C7CA3A3}" type="sibTrans" cxnId="{A03F71F3-FC68-4151-A894-7BFE29D54FD4}">
      <dgm:prSet/>
      <dgm:spPr/>
      <dgm:t>
        <a:bodyPr/>
        <a:lstStyle/>
        <a:p>
          <a:endParaRPr lang="tr-TR"/>
        </a:p>
      </dgm:t>
    </dgm:pt>
    <dgm:pt modelId="{90C1FEEF-99CF-48FE-A163-B475D3550A9E}">
      <dgm:prSet custT="1"/>
      <dgm:spPr/>
      <dgm:t>
        <a:bodyPr/>
        <a:lstStyle/>
        <a:p>
          <a:r>
            <a:rPr lang="tr-TR" sz="2400" dirty="0"/>
            <a:t>Ev-</a:t>
          </a:r>
          <a:r>
            <a:rPr lang="tr-TR" sz="2400" dirty="0">
              <a:solidFill>
                <a:srgbClr val="FF0000"/>
              </a:solidFill>
            </a:rPr>
            <a:t>de</a:t>
          </a:r>
          <a:r>
            <a:rPr lang="tr-TR" sz="2400" dirty="0"/>
            <a:t>		Okul-</a:t>
          </a:r>
          <a:r>
            <a:rPr lang="tr-TR" sz="2400" dirty="0">
              <a:solidFill>
                <a:srgbClr val="FF0000"/>
              </a:solidFill>
            </a:rPr>
            <a:t>da	</a:t>
          </a:r>
          <a:r>
            <a:rPr lang="tr-TR" sz="2400" dirty="0"/>
            <a:t>	Kapı-</a:t>
          </a:r>
          <a:r>
            <a:rPr lang="tr-TR" sz="2400" dirty="0">
              <a:solidFill>
                <a:srgbClr val="FF0000"/>
              </a:solidFill>
            </a:rPr>
            <a:t>da</a:t>
          </a:r>
        </a:p>
      </dgm:t>
    </dgm:pt>
    <dgm:pt modelId="{0C260BBA-8662-412D-9BD5-CBC1FCF21FBA}" type="parTrans" cxnId="{E76588F6-444F-4F5F-BD4B-618F10F0778A}">
      <dgm:prSet/>
      <dgm:spPr/>
      <dgm:t>
        <a:bodyPr/>
        <a:lstStyle/>
        <a:p>
          <a:endParaRPr lang="tr-TR"/>
        </a:p>
      </dgm:t>
    </dgm:pt>
    <dgm:pt modelId="{1BDDF418-53C4-44B3-9DB0-B10C1BE12715}" type="sibTrans" cxnId="{E76588F6-444F-4F5F-BD4B-618F10F0778A}">
      <dgm:prSet/>
      <dgm:spPr/>
      <dgm:t>
        <a:bodyPr/>
        <a:lstStyle/>
        <a:p>
          <a:endParaRPr lang="tr-TR"/>
        </a:p>
      </dgm:t>
    </dgm:pt>
    <dgm:pt modelId="{3BFA03E4-1ED1-4502-A2DE-66BEAEA39898}">
      <dgm:prSet custT="1"/>
      <dgm:spPr/>
      <dgm:t>
        <a:bodyPr/>
        <a:lstStyle/>
        <a:p>
          <a:r>
            <a:rPr lang="tr-TR" sz="2400" dirty="0"/>
            <a:t>Ev-</a:t>
          </a:r>
          <a:r>
            <a:rPr lang="tr-TR" sz="2400" dirty="0">
              <a:solidFill>
                <a:srgbClr val="FF0000"/>
              </a:solidFill>
            </a:rPr>
            <a:t>den</a:t>
          </a:r>
          <a:r>
            <a:rPr lang="tr-TR" sz="2400" dirty="0"/>
            <a:t>	                 Okul-</a:t>
          </a:r>
          <a:r>
            <a:rPr lang="tr-TR" sz="2400" dirty="0">
              <a:solidFill>
                <a:srgbClr val="FF0000"/>
              </a:solidFill>
            </a:rPr>
            <a:t>dan</a:t>
          </a:r>
          <a:r>
            <a:rPr lang="tr-TR" sz="2400" dirty="0"/>
            <a:t>               Kapı-</a:t>
          </a:r>
          <a:r>
            <a:rPr lang="tr-TR" sz="2400" dirty="0">
              <a:solidFill>
                <a:srgbClr val="FF0000"/>
              </a:solidFill>
            </a:rPr>
            <a:t>dan</a:t>
          </a:r>
        </a:p>
      </dgm:t>
    </dgm:pt>
    <dgm:pt modelId="{B80BC0E5-0AE1-4D7B-A3B7-7DD8C2481374}" type="parTrans" cxnId="{85CC95BD-EF2E-45C0-AEE1-537D02D76629}">
      <dgm:prSet/>
      <dgm:spPr/>
      <dgm:t>
        <a:bodyPr/>
        <a:lstStyle/>
        <a:p>
          <a:endParaRPr lang="tr-TR"/>
        </a:p>
      </dgm:t>
    </dgm:pt>
    <dgm:pt modelId="{CFC80BD7-FC65-4175-ACD6-D14D5D5DC131}" type="sibTrans" cxnId="{85CC95BD-EF2E-45C0-AEE1-537D02D76629}">
      <dgm:prSet/>
      <dgm:spPr/>
      <dgm:t>
        <a:bodyPr/>
        <a:lstStyle/>
        <a:p>
          <a:endParaRPr lang="tr-TR"/>
        </a:p>
      </dgm:t>
    </dgm:pt>
    <dgm:pt modelId="{5E846973-C5F4-4A9C-B18C-5B15DE0C7F6C}" type="pres">
      <dgm:prSet presAssocID="{AA731413-D8C2-416B-9A04-B040BD0B68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EE1F235-1C77-4CDC-8667-0DB5FE25FCC1}" type="pres">
      <dgm:prSet presAssocID="{AECD1A78-995C-4E2A-8CA0-80AE2D304E06}" presName="boxAndChildren" presStyleCnt="0"/>
      <dgm:spPr/>
    </dgm:pt>
    <dgm:pt modelId="{8A26F175-E8B6-4CDC-8AF5-C6325FE84E42}" type="pres">
      <dgm:prSet presAssocID="{AECD1A78-995C-4E2A-8CA0-80AE2D304E06}" presName="parentTextBox" presStyleLbl="node1" presStyleIdx="0" presStyleCnt="5"/>
      <dgm:spPr/>
      <dgm:t>
        <a:bodyPr/>
        <a:lstStyle/>
        <a:p>
          <a:endParaRPr lang="tr-TR"/>
        </a:p>
      </dgm:t>
    </dgm:pt>
    <dgm:pt modelId="{040CCB06-A21A-45CD-915F-98648CD739FA}" type="pres">
      <dgm:prSet presAssocID="{AECD1A78-995C-4E2A-8CA0-80AE2D304E06}" presName="entireBox" presStyleLbl="node1" presStyleIdx="0" presStyleCnt="5"/>
      <dgm:spPr/>
      <dgm:t>
        <a:bodyPr/>
        <a:lstStyle/>
        <a:p>
          <a:endParaRPr lang="tr-TR"/>
        </a:p>
      </dgm:t>
    </dgm:pt>
    <dgm:pt modelId="{2951E62C-6930-4DF2-913F-DC152BE63273}" type="pres">
      <dgm:prSet presAssocID="{AECD1A78-995C-4E2A-8CA0-80AE2D304E06}" presName="descendantBox" presStyleCnt="0"/>
      <dgm:spPr/>
    </dgm:pt>
    <dgm:pt modelId="{605B389A-1793-4071-9B76-813228AC4325}" type="pres">
      <dgm:prSet presAssocID="{3BFA03E4-1ED1-4502-A2DE-66BEAEA39898}" presName="childTextBox" presStyleLbl="fgAccFollowNode1" presStyleIdx="0" presStyleCnt="5" custLinFactNeighborX="-6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20E2840-456A-42D9-9314-C201DABB5E10}" type="pres">
      <dgm:prSet presAssocID="{7B7FD324-6CDF-43E1-9E19-7962EA6C503F}" presName="sp" presStyleCnt="0"/>
      <dgm:spPr/>
    </dgm:pt>
    <dgm:pt modelId="{174314C7-23A6-416B-B3BD-8D73012BC59F}" type="pres">
      <dgm:prSet presAssocID="{DAEBADB8-0A7F-4BBA-BE2C-D5AA4B6F7FF2}" presName="arrowAndChildren" presStyleCnt="0"/>
      <dgm:spPr/>
    </dgm:pt>
    <dgm:pt modelId="{ECA40009-5B82-4B21-9D09-8017E4E4E358}" type="pres">
      <dgm:prSet presAssocID="{DAEBADB8-0A7F-4BBA-BE2C-D5AA4B6F7FF2}" presName="parentTextArrow" presStyleLbl="node1" presStyleIdx="0" presStyleCnt="5"/>
      <dgm:spPr/>
      <dgm:t>
        <a:bodyPr/>
        <a:lstStyle/>
        <a:p>
          <a:endParaRPr lang="tr-TR"/>
        </a:p>
      </dgm:t>
    </dgm:pt>
    <dgm:pt modelId="{C805FF18-0589-4F39-B20E-C092567380CB}" type="pres">
      <dgm:prSet presAssocID="{DAEBADB8-0A7F-4BBA-BE2C-D5AA4B6F7FF2}" presName="arrow" presStyleLbl="node1" presStyleIdx="1" presStyleCnt="5"/>
      <dgm:spPr/>
      <dgm:t>
        <a:bodyPr/>
        <a:lstStyle/>
        <a:p>
          <a:endParaRPr lang="tr-TR"/>
        </a:p>
      </dgm:t>
    </dgm:pt>
    <dgm:pt modelId="{51F225BA-84F4-4A88-B2E2-6EBCD805C732}" type="pres">
      <dgm:prSet presAssocID="{DAEBADB8-0A7F-4BBA-BE2C-D5AA4B6F7FF2}" presName="descendantArrow" presStyleCnt="0"/>
      <dgm:spPr/>
    </dgm:pt>
    <dgm:pt modelId="{A83540C0-4CDE-47DC-9BF0-001F6F647847}" type="pres">
      <dgm:prSet presAssocID="{90C1FEEF-99CF-48FE-A163-B475D3550A9E}" presName="childTextArrow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4972661-67E7-4347-836A-B027A5B7071E}" type="pres">
      <dgm:prSet presAssocID="{BBAA3F28-C018-4F95-99CE-847F139A8BB3}" presName="sp" presStyleCnt="0"/>
      <dgm:spPr/>
    </dgm:pt>
    <dgm:pt modelId="{D9D269BE-1CA5-480A-956C-24FAE7E6A882}" type="pres">
      <dgm:prSet presAssocID="{087EF3D2-1651-4D2C-BC81-19C68D8A9BE4}" presName="arrowAndChildren" presStyleCnt="0"/>
      <dgm:spPr/>
    </dgm:pt>
    <dgm:pt modelId="{48981582-00E0-42B2-A7C3-B8AB6F1BD5E1}" type="pres">
      <dgm:prSet presAssocID="{087EF3D2-1651-4D2C-BC81-19C68D8A9BE4}" presName="parentTextArrow" presStyleLbl="node1" presStyleIdx="1" presStyleCnt="5"/>
      <dgm:spPr/>
      <dgm:t>
        <a:bodyPr/>
        <a:lstStyle/>
        <a:p>
          <a:endParaRPr lang="tr-TR"/>
        </a:p>
      </dgm:t>
    </dgm:pt>
    <dgm:pt modelId="{8DDE0E99-6B5E-4F5D-9C90-6C69C192BAAB}" type="pres">
      <dgm:prSet presAssocID="{087EF3D2-1651-4D2C-BC81-19C68D8A9BE4}" presName="arrow" presStyleLbl="node1" presStyleIdx="2" presStyleCnt="5"/>
      <dgm:spPr/>
      <dgm:t>
        <a:bodyPr/>
        <a:lstStyle/>
        <a:p>
          <a:endParaRPr lang="tr-TR"/>
        </a:p>
      </dgm:t>
    </dgm:pt>
    <dgm:pt modelId="{74BFEE0B-5BB1-452D-A9FE-0D00E560A543}" type="pres">
      <dgm:prSet presAssocID="{087EF3D2-1651-4D2C-BC81-19C68D8A9BE4}" presName="descendantArrow" presStyleCnt="0"/>
      <dgm:spPr/>
    </dgm:pt>
    <dgm:pt modelId="{7F4A483C-CB8B-450D-B4E2-3F838C609531}" type="pres">
      <dgm:prSet presAssocID="{B9F08EE5-8547-437E-8395-FF8A7BF1A324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B2989B-5F91-4545-AAF7-9884D0B36942}" type="pres">
      <dgm:prSet presAssocID="{8A074581-94E6-443E-8E28-D0E5332174A3}" presName="sp" presStyleCnt="0"/>
      <dgm:spPr/>
    </dgm:pt>
    <dgm:pt modelId="{6D1396F1-36F9-4D45-B570-74D68FE416CA}" type="pres">
      <dgm:prSet presAssocID="{B0A9EACA-B327-4469-8AC9-E0DE4728C061}" presName="arrowAndChildren" presStyleCnt="0"/>
      <dgm:spPr/>
    </dgm:pt>
    <dgm:pt modelId="{C9F63042-892F-4D19-93A2-BE038C961A85}" type="pres">
      <dgm:prSet presAssocID="{B0A9EACA-B327-4469-8AC9-E0DE4728C061}" presName="parentTextArrow" presStyleLbl="node1" presStyleIdx="2" presStyleCnt="5"/>
      <dgm:spPr/>
      <dgm:t>
        <a:bodyPr/>
        <a:lstStyle/>
        <a:p>
          <a:endParaRPr lang="tr-TR"/>
        </a:p>
      </dgm:t>
    </dgm:pt>
    <dgm:pt modelId="{D98969AC-02D1-4036-87FF-19B7E1911DBD}" type="pres">
      <dgm:prSet presAssocID="{B0A9EACA-B327-4469-8AC9-E0DE4728C061}" presName="arrow" presStyleLbl="node1" presStyleIdx="3" presStyleCnt="5"/>
      <dgm:spPr/>
      <dgm:t>
        <a:bodyPr/>
        <a:lstStyle/>
        <a:p>
          <a:endParaRPr lang="tr-TR"/>
        </a:p>
      </dgm:t>
    </dgm:pt>
    <dgm:pt modelId="{56559D4A-5BE2-4F6B-9199-C4DD513F7211}" type="pres">
      <dgm:prSet presAssocID="{B0A9EACA-B327-4469-8AC9-E0DE4728C061}" presName="descendantArrow" presStyleCnt="0"/>
      <dgm:spPr/>
    </dgm:pt>
    <dgm:pt modelId="{8DE14539-5A7F-407C-AB82-51B2A56B42E8}" type="pres">
      <dgm:prSet presAssocID="{B2B5F901-0B15-4127-8132-EA63F39FBE65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31D5902-0D2C-430E-88B5-B6C87E9740DC}" type="pres">
      <dgm:prSet presAssocID="{C971151F-FC1B-4E94-B1C9-A01FA8A4D692}" presName="sp" presStyleCnt="0"/>
      <dgm:spPr/>
    </dgm:pt>
    <dgm:pt modelId="{C0933386-57EB-4A15-8719-8E44A27AA9E0}" type="pres">
      <dgm:prSet presAssocID="{556192AD-43E7-4C1B-AAF4-FD97CF8084BD}" presName="arrowAndChildren" presStyleCnt="0"/>
      <dgm:spPr/>
    </dgm:pt>
    <dgm:pt modelId="{5590B105-ED56-4523-A2BE-78E4B8A54F55}" type="pres">
      <dgm:prSet presAssocID="{556192AD-43E7-4C1B-AAF4-FD97CF8084BD}" presName="parentTextArrow" presStyleLbl="node1" presStyleIdx="3" presStyleCnt="5"/>
      <dgm:spPr/>
      <dgm:t>
        <a:bodyPr/>
        <a:lstStyle/>
        <a:p>
          <a:endParaRPr lang="tr-TR"/>
        </a:p>
      </dgm:t>
    </dgm:pt>
    <dgm:pt modelId="{3A3B7659-8D65-4817-B742-75DF77131074}" type="pres">
      <dgm:prSet presAssocID="{556192AD-43E7-4C1B-AAF4-FD97CF8084BD}" presName="arrow" presStyleLbl="node1" presStyleIdx="4" presStyleCnt="5"/>
      <dgm:spPr/>
      <dgm:t>
        <a:bodyPr/>
        <a:lstStyle/>
        <a:p>
          <a:endParaRPr lang="tr-TR"/>
        </a:p>
      </dgm:t>
    </dgm:pt>
    <dgm:pt modelId="{3B3B7DD5-C248-4551-81F4-5F4521FFF20D}" type="pres">
      <dgm:prSet presAssocID="{556192AD-43E7-4C1B-AAF4-FD97CF8084BD}" presName="descendantArrow" presStyleCnt="0"/>
      <dgm:spPr/>
    </dgm:pt>
    <dgm:pt modelId="{D16D58DA-F342-447B-AA5D-0517F702E551}" type="pres">
      <dgm:prSet presAssocID="{5A0BB456-111A-452F-AC33-39C7D57110CD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E8755C-89E6-4F97-A614-1C707D822C08}" srcId="{AA731413-D8C2-416B-9A04-B040BD0B6828}" destId="{DAEBADB8-0A7F-4BBA-BE2C-D5AA4B6F7FF2}" srcOrd="3" destOrd="0" parTransId="{823C3758-9F2C-4622-8CE9-731BFB604585}" sibTransId="{7B7FD324-6CDF-43E1-9E19-7962EA6C503F}"/>
    <dgm:cxn modelId="{C9FCF937-5948-4047-A147-DF9945174734}" type="presOf" srcId="{556192AD-43E7-4C1B-AAF4-FD97CF8084BD}" destId="{3A3B7659-8D65-4817-B742-75DF77131074}" srcOrd="1" destOrd="0" presId="urn:microsoft.com/office/officeart/2005/8/layout/process4"/>
    <dgm:cxn modelId="{E76588F6-444F-4F5F-BD4B-618F10F0778A}" srcId="{DAEBADB8-0A7F-4BBA-BE2C-D5AA4B6F7FF2}" destId="{90C1FEEF-99CF-48FE-A163-B475D3550A9E}" srcOrd="0" destOrd="0" parTransId="{0C260BBA-8662-412D-9BD5-CBC1FCF21FBA}" sibTransId="{1BDDF418-53C4-44B3-9DB0-B10C1BE12715}"/>
    <dgm:cxn modelId="{791ABF4C-E78E-46C0-9377-6A280C60CB3F}" srcId="{AA731413-D8C2-416B-9A04-B040BD0B6828}" destId="{B0A9EACA-B327-4469-8AC9-E0DE4728C061}" srcOrd="1" destOrd="0" parTransId="{D85C685D-DA6C-44E9-A370-333AF0FCDA4C}" sibTransId="{8A074581-94E6-443E-8E28-D0E5332174A3}"/>
    <dgm:cxn modelId="{0B83CCC6-8F18-4654-A555-955BB9CC9AFC}" type="presOf" srcId="{556192AD-43E7-4C1B-AAF4-FD97CF8084BD}" destId="{5590B105-ED56-4523-A2BE-78E4B8A54F55}" srcOrd="0" destOrd="0" presId="urn:microsoft.com/office/officeart/2005/8/layout/process4"/>
    <dgm:cxn modelId="{4C28CDD1-5541-49F1-8294-BC10444486BA}" type="presOf" srcId="{DAEBADB8-0A7F-4BBA-BE2C-D5AA4B6F7FF2}" destId="{ECA40009-5B82-4B21-9D09-8017E4E4E358}" srcOrd="0" destOrd="0" presId="urn:microsoft.com/office/officeart/2005/8/layout/process4"/>
    <dgm:cxn modelId="{CF6C5259-EA39-4917-B296-6421D07817DC}" type="presOf" srcId="{B2B5F901-0B15-4127-8132-EA63F39FBE65}" destId="{8DE14539-5A7F-407C-AB82-51B2A56B42E8}" srcOrd="0" destOrd="0" presId="urn:microsoft.com/office/officeart/2005/8/layout/process4"/>
    <dgm:cxn modelId="{3F515BEC-A460-41F8-A2F0-BE92AD6BFDFC}" srcId="{AA731413-D8C2-416B-9A04-B040BD0B6828}" destId="{556192AD-43E7-4C1B-AAF4-FD97CF8084BD}" srcOrd="0" destOrd="0" parTransId="{0F0D4D0F-A7E0-48BA-95AA-AF28472E7874}" sibTransId="{C971151F-FC1B-4E94-B1C9-A01FA8A4D692}"/>
    <dgm:cxn modelId="{E367585E-C552-430B-B6E3-4AAB79344922}" srcId="{B0A9EACA-B327-4469-8AC9-E0DE4728C061}" destId="{B2B5F901-0B15-4127-8132-EA63F39FBE65}" srcOrd="0" destOrd="0" parTransId="{BAF05F2B-CE1C-433C-8DB7-774954F6AF48}" sibTransId="{AE6402C4-AADE-4420-9AF8-F95F54845E9D}"/>
    <dgm:cxn modelId="{C115AAAD-6DB2-4BBC-A528-61B71E45E475}" type="presOf" srcId="{B0A9EACA-B327-4469-8AC9-E0DE4728C061}" destId="{C9F63042-892F-4D19-93A2-BE038C961A85}" srcOrd="0" destOrd="0" presId="urn:microsoft.com/office/officeart/2005/8/layout/process4"/>
    <dgm:cxn modelId="{9EFC3339-B161-4052-96F4-775E08B6E397}" type="presOf" srcId="{B0A9EACA-B327-4469-8AC9-E0DE4728C061}" destId="{D98969AC-02D1-4036-87FF-19B7E1911DBD}" srcOrd="1" destOrd="0" presId="urn:microsoft.com/office/officeart/2005/8/layout/process4"/>
    <dgm:cxn modelId="{A03F71F3-FC68-4151-A894-7BFE29D54FD4}" srcId="{087EF3D2-1651-4D2C-BC81-19C68D8A9BE4}" destId="{B9F08EE5-8547-437E-8395-FF8A7BF1A324}" srcOrd="0" destOrd="0" parTransId="{669C768F-7395-4316-B901-F2AF2EBF67B5}" sibTransId="{368192BE-CD7A-4B3A-B537-E3382C7CA3A3}"/>
    <dgm:cxn modelId="{4A1DA53C-C0F8-47D9-B5F4-E00A90B78201}" srcId="{AA731413-D8C2-416B-9A04-B040BD0B6828}" destId="{087EF3D2-1651-4D2C-BC81-19C68D8A9BE4}" srcOrd="2" destOrd="0" parTransId="{FAD2F45E-F290-4B17-8C64-704676491CD9}" sibTransId="{BBAA3F28-C018-4F95-99CE-847F139A8BB3}"/>
    <dgm:cxn modelId="{884A477A-30AF-4B12-AF83-178B04B1A145}" type="presOf" srcId="{90C1FEEF-99CF-48FE-A163-B475D3550A9E}" destId="{A83540C0-4CDE-47DC-9BF0-001F6F647847}" srcOrd="0" destOrd="0" presId="urn:microsoft.com/office/officeart/2005/8/layout/process4"/>
    <dgm:cxn modelId="{A15E9E46-E230-4EE8-91FE-5EE589E64C9B}" srcId="{556192AD-43E7-4C1B-AAF4-FD97CF8084BD}" destId="{5A0BB456-111A-452F-AC33-39C7D57110CD}" srcOrd="0" destOrd="0" parTransId="{C1929143-CA8E-42FA-B959-EB6DB37F2BB4}" sibTransId="{4948A814-F5A4-4224-8528-407538ACD731}"/>
    <dgm:cxn modelId="{E6B9BB93-6BC5-4048-B4F6-E2ED5A81156D}" type="presOf" srcId="{B9F08EE5-8547-437E-8395-FF8A7BF1A324}" destId="{7F4A483C-CB8B-450D-B4E2-3F838C609531}" srcOrd="0" destOrd="0" presId="urn:microsoft.com/office/officeart/2005/8/layout/process4"/>
    <dgm:cxn modelId="{4D92CB49-2699-4EB7-ABC4-04BC4737B28C}" type="presOf" srcId="{DAEBADB8-0A7F-4BBA-BE2C-D5AA4B6F7FF2}" destId="{C805FF18-0589-4F39-B20E-C092567380CB}" srcOrd="1" destOrd="0" presId="urn:microsoft.com/office/officeart/2005/8/layout/process4"/>
    <dgm:cxn modelId="{85CC95BD-EF2E-45C0-AEE1-537D02D76629}" srcId="{AECD1A78-995C-4E2A-8CA0-80AE2D304E06}" destId="{3BFA03E4-1ED1-4502-A2DE-66BEAEA39898}" srcOrd="0" destOrd="0" parTransId="{B80BC0E5-0AE1-4D7B-A3B7-7DD8C2481374}" sibTransId="{CFC80BD7-FC65-4175-ACD6-D14D5D5DC131}"/>
    <dgm:cxn modelId="{A13AAB3A-849A-4B8D-B334-EA9563006CD0}" type="presOf" srcId="{087EF3D2-1651-4D2C-BC81-19C68D8A9BE4}" destId="{48981582-00E0-42B2-A7C3-B8AB6F1BD5E1}" srcOrd="0" destOrd="0" presId="urn:microsoft.com/office/officeart/2005/8/layout/process4"/>
    <dgm:cxn modelId="{79A5C4E1-9486-46F2-9346-74A152FAE833}" srcId="{AA731413-D8C2-416B-9A04-B040BD0B6828}" destId="{AECD1A78-995C-4E2A-8CA0-80AE2D304E06}" srcOrd="4" destOrd="0" parTransId="{E9106801-B60A-4FEC-B79A-BB1FB39B033D}" sibTransId="{560C24E6-D3BC-4DDB-9ED1-E45B44661810}"/>
    <dgm:cxn modelId="{1568DC23-A86B-4C99-B490-00285ED8E8AA}" type="presOf" srcId="{3BFA03E4-1ED1-4502-A2DE-66BEAEA39898}" destId="{605B389A-1793-4071-9B76-813228AC4325}" srcOrd="0" destOrd="0" presId="urn:microsoft.com/office/officeart/2005/8/layout/process4"/>
    <dgm:cxn modelId="{32112DD2-4F07-4DF1-BDFE-6C047F9FF059}" type="presOf" srcId="{087EF3D2-1651-4D2C-BC81-19C68D8A9BE4}" destId="{8DDE0E99-6B5E-4F5D-9C90-6C69C192BAAB}" srcOrd="1" destOrd="0" presId="urn:microsoft.com/office/officeart/2005/8/layout/process4"/>
    <dgm:cxn modelId="{955D78C3-8C6D-4DA1-BC8A-F03FBF7B2596}" type="presOf" srcId="{AECD1A78-995C-4E2A-8CA0-80AE2D304E06}" destId="{040CCB06-A21A-45CD-915F-98648CD739FA}" srcOrd="1" destOrd="0" presId="urn:microsoft.com/office/officeart/2005/8/layout/process4"/>
    <dgm:cxn modelId="{BA7744A1-97C4-4CBF-9CBB-BA9AF5971CC7}" type="presOf" srcId="{AA731413-D8C2-416B-9A04-B040BD0B6828}" destId="{5E846973-C5F4-4A9C-B18C-5B15DE0C7F6C}" srcOrd="0" destOrd="0" presId="urn:microsoft.com/office/officeart/2005/8/layout/process4"/>
    <dgm:cxn modelId="{4D1C0F4F-41D2-4BC0-8F8B-B17EF5047084}" type="presOf" srcId="{AECD1A78-995C-4E2A-8CA0-80AE2D304E06}" destId="{8A26F175-E8B6-4CDC-8AF5-C6325FE84E42}" srcOrd="0" destOrd="0" presId="urn:microsoft.com/office/officeart/2005/8/layout/process4"/>
    <dgm:cxn modelId="{C364D207-E9AB-4849-A7C5-6E4E0874644E}" type="presOf" srcId="{5A0BB456-111A-452F-AC33-39C7D57110CD}" destId="{D16D58DA-F342-447B-AA5D-0517F702E551}" srcOrd="0" destOrd="0" presId="urn:microsoft.com/office/officeart/2005/8/layout/process4"/>
    <dgm:cxn modelId="{E4051CD2-EEFF-4823-B368-DB7ACEA8A649}" type="presParOf" srcId="{5E846973-C5F4-4A9C-B18C-5B15DE0C7F6C}" destId="{2EE1F235-1C77-4CDC-8667-0DB5FE25FCC1}" srcOrd="0" destOrd="0" presId="urn:microsoft.com/office/officeart/2005/8/layout/process4"/>
    <dgm:cxn modelId="{3EFCC53A-E023-4D78-89BA-3E65EF8490CD}" type="presParOf" srcId="{2EE1F235-1C77-4CDC-8667-0DB5FE25FCC1}" destId="{8A26F175-E8B6-4CDC-8AF5-C6325FE84E42}" srcOrd="0" destOrd="0" presId="urn:microsoft.com/office/officeart/2005/8/layout/process4"/>
    <dgm:cxn modelId="{66939CA9-3DC9-46DF-B07A-FF85443DB33A}" type="presParOf" srcId="{2EE1F235-1C77-4CDC-8667-0DB5FE25FCC1}" destId="{040CCB06-A21A-45CD-915F-98648CD739FA}" srcOrd="1" destOrd="0" presId="urn:microsoft.com/office/officeart/2005/8/layout/process4"/>
    <dgm:cxn modelId="{6F777D66-A807-4DB9-9991-57FF65B1572B}" type="presParOf" srcId="{2EE1F235-1C77-4CDC-8667-0DB5FE25FCC1}" destId="{2951E62C-6930-4DF2-913F-DC152BE63273}" srcOrd="2" destOrd="0" presId="urn:microsoft.com/office/officeart/2005/8/layout/process4"/>
    <dgm:cxn modelId="{72027B44-3088-4622-BF18-8998C217FFBA}" type="presParOf" srcId="{2951E62C-6930-4DF2-913F-DC152BE63273}" destId="{605B389A-1793-4071-9B76-813228AC4325}" srcOrd="0" destOrd="0" presId="urn:microsoft.com/office/officeart/2005/8/layout/process4"/>
    <dgm:cxn modelId="{72E172DF-716C-4460-8C6E-4653EF01BC62}" type="presParOf" srcId="{5E846973-C5F4-4A9C-B18C-5B15DE0C7F6C}" destId="{620E2840-456A-42D9-9314-C201DABB5E10}" srcOrd="1" destOrd="0" presId="urn:microsoft.com/office/officeart/2005/8/layout/process4"/>
    <dgm:cxn modelId="{E5FD780A-C20B-46A7-BEA5-01A1A18503EF}" type="presParOf" srcId="{5E846973-C5F4-4A9C-B18C-5B15DE0C7F6C}" destId="{174314C7-23A6-416B-B3BD-8D73012BC59F}" srcOrd="2" destOrd="0" presId="urn:microsoft.com/office/officeart/2005/8/layout/process4"/>
    <dgm:cxn modelId="{ABC3AF25-1A21-4CC2-8B61-8C11AFFB0B3A}" type="presParOf" srcId="{174314C7-23A6-416B-B3BD-8D73012BC59F}" destId="{ECA40009-5B82-4B21-9D09-8017E4E4E358}" srcOrd="0" destOrd="0" presId="urn:microsoft.com/office/officeart/2005/8/layout/process4"/>
    <dgm:cxn modelId="{01878F13-9AB4-4AEA-B8CB-1BD0CD6B2749}" type="presParOf" srcId="{174314C7-23A6-416B-B3BD-8D73012BC59F}" destId="{C805FF18-0589-4F39-B20E-C092567380CB}" srcOrd="1" destOrd="0" presId="urn:microsoft.com/office/officeart/2005/8/layout/process4"/>
    <dgm:cxn modelId="{5CDF31DD-69F4-4D47-AA3F-E973E41FDB12}" type="presParOf" srcId="{174314C7-23A6-416B-B3BD-8D73012BC59F}" destId="{51F225BA-84F4-4A88-B2E2-6EBCD805C732}" srcOrd="2" destOrd="0" presId="urn:microsoft.com/office/officeart/2005/8/layout/process4"/>
    <dgm:cxn modelId="{01BFE32B-FF74-420C-93CB-38A74C145574}" type="presParOf" srcId="{51F225BA-84F4-4A88-B2E2-6EBCD805C732}" destId="{A83540C0-4CDE-47DC-9BF0-001F6F647847}" srcOrd="0" destOrd="0" presId="urn:microsoft.com/office/officeart/2005/8/layout/process4"/>
    <dgm:cxn modelId="{87DACA08-C813-4C7F-B183-172BEE5DF603}" type="presParOf" srcId="{5E846973-C5F4-4A9C-B18C-5B15DE0C7F6C}" destId="{B4972661-67E7-4347-836A-B027A5B7071E}" srcOrd="3" destOrd="0" presId="urn:microsoft.com/office/officeart/2005/8/layout/process4"/>
    <dgm:cxn modelId="{FA613212-BDB6-4A87-A669-F9DF2E59A77B}" type="presParOf" srcId="{5E846973-C5F4-4A9C-B18C-5B15DE0C7F6C}" destId="{D9D269BE-1CA5-480A-956C-24FAE7E6A882}" srcOrd="4" destOrd="0" presId="urn:microsoft.com/office/officeart/2005/8/layout/process4"/>
    <dgm:cxn modelId="{A6A34519-CF41-4D47-A9E3-AFC152487A7C}" type="presParOf" srcId="{D9D269BE-1CA5-480A-956C-24FAE7E6A882}" destId="{48981582-00E0-42B2-A7C3-B8AB6F1BD5E1}" srcOrd="0" destOrd="0" presId="urn:microsoft.com/office/officeart/2005/8/layout/process4"/>
    <dgm:cxn modelId="{2EC4D967-0B9D-497C-BFE3-21B96FE36F0F}" type="presParOf" srcId="{D9D269BE-1CA5-480A-956C-24FAE7E6A882}" destId="{8DDE0E99-6B5E-4F5D-9C90-6C69C192BAAB}" srcOrd="1" destOrd="0" presId="urn:microsoft.com/office/officeart/2005/8/layout/process4"/>
    <dgm:cxn modelId="{AFCF945A-8816-4025-8C8B-D3873BF19F87}" type="presParOf" srcId="{D9D269BE-1CA5-480A-956C-24FAE7E6A882}" destId="{74BFEE0B-5BB1-452D-A9FE-0D00E560A543}" srcOrd="2" destOrd="0" presId="urn:microsoft.com/office/officeart/2005/8/layout/process4"/>
    <dgm:cxn modelId="{EC3E642C-AB59-40D0-8AA3-9CFFB7728A4F}" type="presParOf" srcId="{74BFEE0B-5BB1-452D-A9FE-0D00E560A543}" destId="{7F4A483C-CB8B-450D-B4E2-3F838C609531}" srcOrd="0" destOrd="0" presId="urn:microsoft.com/office/officeart/2005/8/layout/process4"/>
    <dgm:cxn modelId="{A1C052DA-A252-4BC2-8580-D750A79A3204}" type="presParOf" srcId="{5E846973-C5F4-4A9C-B18C-5B15DE0C7F6C}" destId="{CCB2989B-5F91-4545-AAF7-9884D0B36942}" srcOrd="5" destOrd="0" presId="urn:microsoft.com/office/officeart/2005/8/layout/process4"/>
    <dgm:cxn modelId="{562C2C33-7A50-47FB-A290-9E21F9C37ABC}" type="presParOf" srcId="{5E846973-C5F4-4A9C-B18C-5B15DE0C7F6C}" destId="{6D1396F1-36F9-4D45-B570-74D68FE416CA}" srcOrd="6" destOrd="0" presId="urn:microsoft.com/office/officeart/2005/8/layout/process4"/>
    <dgm:cxn modelId="{A39A7D0D-9876-4458-9EB4-6411B92F2BFC}" type="presParOf" srcId="{6D1396F1-36F9-4D45-B570-74D68FE416CA}" destId="{C9F63042-892F-4D19-93A2-BE038C961A85}" srcOrd="0" destOrd="0" presId="urn:microsoft.com/office/officeart/2005/8/layout/process4"/>
    <dgm:cxn modelId="{329FC091-20A5-451C-BD1E-A9F5A6BCFF37}" type="presParOf" srcId="{6D1396F1-36F9-4D45-B570-74D68FE416CA}" destId="{D98969AC-02D1-4036-87FF-19B7E1911DBD}" srcOrd="1" destOrd="0" presId="urn:microsoft.com/office/officeart/2005/8/layout/process4"/>
    <dgm:cxn modelId="{5560B3B0-4F8F-4E77-804B-BDCB80FC67DD}" type="presParOf" srcId="{6D1396F1-36F9-4D45-B570-74D68FE416CA}" destId="{56559D4A-5BE2-4F6B-9199-C4DD513F7211}" srcOrd="2" destOrd="0" presId="urn:microsoft.com/office/officeart/2005/8/layout/process4"/>
    <dgm:cxn modelId="{0F47631D-BE4E-40B8-B810-9BFD64FA64F5}" type="presParOf" srcId="{56559D4A-5BE2-4F6B-9199-C4DD513F7211}" destId="{8DE14539-5A7F-407C-AB82-51B2A56B42E8}" srcOrd="0" destOrd="0" presId="urn:microsoft.com/office/officeart/2005/8/layout/process4"/>
    <dgm:cxn modelId="{DEAD7505-664C-4CD5-86A1-9CF30DDD30FE}" type="presParOf" srcId="{5E846973-C5F4-4A9C-B18C-5B15DE0C7F6C}" destId="{A31D5902-0D2C-430E-88B5-B6C87E9740DC}" srcOrd="7" destOrd="0" presId="urn:microsoft.com/office/officeart/2005/8/layout/process4"/>
    <dgm:cxn modelId="{B03CC56E-9F55-47C4-8259-65299232861E}" type="presParOf" srcId="{5E846973-C5F4-4A9C-B18C-5B15DE0C7F6C}" destId="{C0933386-57EB-4A15-8719-8E44A27AA9E0}" srcOrd="8" destOrd="0" presId="urn:microsoft.com/office/officeart/2005/8/layout/process4"/>
    <dgm:cxn modelId="{EEFBDC3F-AB29-4D49-B45A-60F0A6D0A749}" type="presParOf" srcId="{C0933386-57EB-4A15-8719-8E44A27AA9E0}" destId="{5590B105-ED56-4523-A2BE-78E4B8A54F55}" srcOrd="0" destOrd="0" presId="urn:microsoft.com/office/officeart/2005/8/layout/process4"/>
    <dgm:cxn modelId="{B5D127FB-6CAF-41FB-92BC-7CEF4763E36E}" type="presParOf" srcId="{C0933386-57EB-4A15-8719-8E44A27AA9E0}" destId="{3A3B7659-8D65-4817-B742-75DF77131074}" srcOrd="1" destOrd="0" presId="urn:microsoft.com/office/officeart/2005/8/layout/process4"/>
    <dgm:cxn modelId="{7C0D596C-14C1-4A52-878D-A84B269C1A98}" type="presParOf" srcId="{C0933386-57EB-4A15-8719-8E44A27AA9E0}" destId="{3B3B7DD5-C248-4551-81F4-5F4521FFF20D}" srcOrd="2" destOrd="0" presId="urn:microsoft.com/office/officeart/2005/8/layout/process4"/>
    <dgm:cxn modelId="{F4337955-1E10-45BD-B4DB-F997B3609BB0}" type="presParOf" srcId="{3B3B7DD5-C248-4551-81F4-5F4521FFF20D}" destId="{D16D58DA-F342-447B-AA5D-0517F702E55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731413-D8C2-416B-9A04-B040BD0B6828}" type="doc">
      <dgm:prSet loTypeId="urn:microsoft.com/office/officeart/2005/8/layout/vList6" loCatId="process" qsTypeId="urn:microsoft.com/office/officeart/2005/8/quickstyle/simple3" qsCatId="simple" csTypeId="urn:microsoft.com/office/officeart/2005/8/colors/colorful1#4" csCatId="colorful" phldr="1"/>
      <dgm:spPr/>
      <dgm:t>
        <a:bodyPr/>
        <a:lstStyle/>
        <a:p>
          <a:endParaRPr lang="tr-TR"/>
        </a:p>
      </dgm:t>
    </dgm:pt>
    <dgm:pt modelId="{087EF3D2-1651-4D2C-BC81-19C68D8A9BE4}">
      <dgm:prSet phldrT="[Metin]"/>
      <dgm:spPr/>
      <dgm:t>
        <a:bodyPr/>
        <a:lstStyle/>
        <a:p>
          <a:r>
            <a:rPr lang="tr-TR" dirty="0"/>
            <a:t>3. Tekil Kişi (O)</a:t>
          </a:r>
        </a:p>
      </dgm:t>
    </dgm:pt>
    <dgm:pt modelId="{FAD2F45E-F290-4B17-8C64-704676491CD9}" type="parTrans" cxnId="{4A1DA53C-C0F8-47D9-B5F4-E00A90B78201}">
      <dgm:prSet/>
      <dgm:spPr/>
      <dgm:t>
        <a:bodyPr/>
        <a:lstStyle/>
        <a:p>
          <a:endParaRPr lang="tr-TR"/>
        </a:p>
      </dgm:t>
    </dgm:pt>
    <dgm:pt modelId="{BBAA3F28-C018-4F95-99CE-847F139A8BB3}" type="sibTrans" cxnId="{4A1DA53C-C0F8-47D9-B5F4-E00A90B78201}">
      <dgm:prSet/>
      <dgm:spPr/>
      <dgm:t>
        <a:bodyPr/>
        <a:lstStyle/>
        <a:p>
          <a:endParaRPr lang="tr-TR"/>
        </a:p>
      </dgm:t>
    </dgm:pt>
    <dgm:pt modelId="{DAEBADB8-0A7F-4BBA-BE2C-D5AA4B6F7FF2}">
      <dgm:prSet phldrT="[Metin]"/>
      <dgm:spPr/>
      <dgm:t>
        <a:bodyPr/>
        <a:lstStyle/>
        <a:p>
          <a:r>
            <a:rPr lang="tr-TR" dirty="0"/>
            <a:t>1. Çoğul Kişi (Biz)</a:t>
          </a:r>
        </a:p>
      </dgm:t>
    </dgm:pt>
    <dgm:pt modelId="{823C3758-9F2C-4622-8CE9-731BFB604585}" type="parTrans" cxnId="{0AE8755C-89E6-4F97-A614-1C707D822C08}">
      <dgm:prSet/>
      <dgm:spPr/>
      <dgm:t>
        <a:bodyPr/>
        <a:lstStyle/>
        <a:p>
          <a:endParaRPr lang="tr-TR"/>
        </a:p>
      </dgm:t>
    </dgm:pt>
    <dgm:pt modelId="{7B7FD324-6CDF-43E1-9E19-7962EA6C503F}" type="sibTrans" cxnId="{0AE8755C-89E6-4F97-A614-1C707D822C08}">
      <dgm:prSet/>
      <dgm:spPr/>
      <dgm:t>
        <a:bodyPr/>
        <a:lstStyle/>
        <a:p>
          <a:endParaRPr lang="tr-TR"/>
        </a:p>
      </dgm:t>
    </dgm:pt>
    <dgm:pt modelId="{AECD1A78-995C-4E2A-8CA0-80AE2D304E06}">
      <dgm:prSet phldrT="[Metin]"/>
      <dgm:spPr/>
      <dgm:t>
        <a:bodyPr/>
        <a:lstStyle/>
        <a:p>
          <a:r>
            <a:rPr lang="tr-TR" dirty="0"/>
            <a:t>2. Çoğul Kişi (Siz)</a:t>
          </a:r>
        </a:p>
      </dgm:t>
    </dgm:pt>
    <dgm:pt modelId="{E9106801-B60A-4FEC-B79A-BB1FB39B033D}" type="parTrans" cxnId="{79A5C4E1-9486-46F2-9346-74A152FAE833}">
      <dgm:prSet/>
      <dgm:spPr/>
      <dgm:t>
        <a:bodyPr/>
        <a:lstStyle/>
        <a:p>
          <a:endParaRPr lang="tr-TR"/>
        </a:p>
      </dgm:t>
    </dgm:pt>
    <dgm:pt modelId="{560C24E6-D3BC-4DDB-9ED1-E45B44661810}" type="sibTrans" cxnId="{79A5C4E1-9486-46F2-9346-74A152FAE833}">
      <dgm:prSet/>
      <dgm:spPr/>
      <dgm:t>
        <a:bodyPr/>
        <a:lstStyle/>
        <a:p>
          <a:endParaRPr lang="tr-TR"/>
        </a:p>
      </dgm:t>
    </dgm:pt>
    <dgm:pt modelId="{556192AD-43E7-4C1B-AAF4-FD97CF8084BD}">
      <dgm:prSet phldrT="[Metin]"/>
      <dgm:spPr/>
      <dgm:t>
        <a:bodyPr/>
        <a:lstStyle/>
        <a:p>
          <a:r>
            <a:rPr lang="tr-TR" dirty="0"/>
            <a:t>1. Tekil Kişi (Ben)</a:t>
          </a:r>
        </a:p>
      </dgm:t>
    </dgm:pt>
    <dgm:pt modelId="{0F0D4D0F-A7E0-48BA-95AA-AF28472E7874}" type="parTrans" cxnId="{3F515BEC-A460-41F8-A2F0-BE92AD6BFDFC}">
      <dgm:prSet/>
      <dgm:spPr/>
      <dgm:t>
        <a:bodyPr/>
        <a:lstStyle/>
        <a:p>
          <a:endParaRPr lang="tr-TR"/>
        </a:p>
      </dgm:t>
    </dgm:pt>
    <dgm:pt modelId="{C971151F-FC1B-4E94-B1C9-A01FA8A4D692}" type="sibTrans" cxnId="{3F515BEC-A460-41F8-A2F0-BE92AD6BFDFC}">
      <dgm:prSet/>
      <dgm:spPr/>
      <dgm:t>
        <a:bodyPr/>
        <a:lstStyle/>
        <a:p>
          <a:endParaRPr lang="tr-TR"/>
        </a:p>
      </dgm:t>
    </dgm:pt>
    <dgm:pt modelId="{B0A9EACA-B327-4469-8AC9-E0DE4728C061}">
      <dgm:prSet phldrT="[Metin]"/>
      <dgm:spPr/>
      <dgm:t>
        <a:bodyPr/>
        <a:lstStyle/>
        <a:p>
          <a:r>
            <a:rPr lang="tr-TR" dirty="0"/>
            <a:t>2. Tekil Kişi (Sen)</a:t>
          </a:r>
        </a:p>
      </dgm:t>
    </dgm:pt>
    <dgm:pt modelId="{D85C685D-DA6C-44E9-A370-333AF0FCDA4C}" type="parTrans" cxnId="{791ABF4C-E78E-46C0-9377-6A280C60CB3F}">
      <dgm:prSet/>
      <dgm:spPr/>
      <dgm:t>
        <a:bodyPr/>
        <a:lstStyle/>
        <a:p>
          <a:endParaRPr lang="tr-TR"/>
        </a:p>
      </dgm:t>
    </dgm:pt>
    <dgm:pt modelId="{8A074581-94E6-443E-8E28-D0E5332174A3}" type="sibTrans" cxnId="{791ABF4C-E78E-46C0-9377-6A280C60CB3F}">
      <dgm:prSet/>
      <dgm:spPr/>
      <dgm:t>
        <a:bodyPr/>
        <a:lstStyle/>
        <a:p>
          <a:endParaRPr lang="tr-TR"/>
        </a:p>
      </dgm:t>
    </dgm:pt>
    <dgm:pt modelId="{5A0BB456-111A-452F-AC33-39C7D57110CD}">
      <dgm:prSet custT="1"/>
      <dgm:spPr/>
      <dgm:t>
        <a:bodyPr/>
        <a:lstStyle/>
        <a:p>
          <a:pPr algn="l"/>
          <a:r>
            <a:rPr lang="tr-TR" sz="2400" dirty="0"/>
            <a:t>Defteri</a:t>
          </a:r>
          <a:r>
            <a:rPr lang="tr-TR" sz="2400" b="1" dirty="0">
              <a:solidFill>
                <a:srgbClr val="FF0000"/>
              </a:solidFill>
            </a:rPr>
            <a:t>m</a:t>
          </a:r>
          <a:r>
            <a:rPr lang="tr-TR" sz="2400" dirty="0"/>
            <a:t> evde kalmış.</a:t>
          </a:r>
        </a:p>
      </dgm:t>
    </dgm:pt>
    <dgm:pt modelId="{C1929143-CA8E-42FA-B959-EB6DB37F2BB4}" type="parTrans" cxnId="{A15E9E46-E230-4EE8-91FE-5EE589E64C9B}">
      <dgm:prSet/>
      <dgm:spPr/>
      <dgm:t>
        <a:bodyPr/>
        <a:lstStyle/>
        <a:p>
          <a:endParaRPr lang="tr-TR"/>
        </a:p>
      </dgm:t>
    </dgm:pt>
    <dgm:pt modelId="{4948A814-F5A4-4224-8528-407538ACD731}" type="sibTrans" cxnId="{A15E9E46-E230-4EE8-91FE-5EE589E64C9B}">
      <dgm:prSet/>
      <dgm:spPr/>
      <dgm:t>
        <a:bodyPr/>
        <a:lstStyle/>
        <a:p>
          <a:endParaRPr lang="tr-TR"/>
        </a:p>
      </dgm:t>
    </dgm:pt>
    <dgm:pt modelId="{B2B5F901-0B15-4127-8132-EA63F39FBE65}">
      <dgm:prSet custT="1"/>
      <dgm:spPr/>
      <dgm:t>
        <a:bodyPr/>
        <a:lstStyle/>
        <a:p>
          <a:r>
            <a:rPr lang="tr-TR" sz="2400" dirty="0"/>
            <a:t>Kitabı</a:t>
          </a:r>
          <a:r>
            <a:rPr lang="tr-TR" sz="2400" b="1" dirty="0">
              <a:solidFill>
                <a:srgbClr val="FF0000"/>
              </a:solidFill>
            </a:rPr>
            <a:t>n</a:t>
          </a:r>
          <a:r>
            <a:rPr lang="tr-TR" sz="2400" dirty="0"/>
            <a:t> kaç sayfa?</a:t>
          </a:r>
        </a:p>
      </dgm:t>
    </dgm:pt>
    <dgm:pt modelId="{BAF05F2B-CE1C-433C-8DB7-774954F6AF48}" type="parTrans" cxnId="{E367585E-C552-430B-B6E3-4AAB79344922}">
      <dgm:prSet/>
      <dgm:spPr/>
      <dgm:t>
        <a:bodyPr/>
        <a:lstStyle/>
        <a:p>
          <a:endParaRPr lang="tr-TR"/>
        </a:p>
      </dgm:t>
    </dgm:pt>
    <dgm:pt modelId="{AE6402C4-AADE-4420-9AF8-F95F54845E9D}" type="sibTrans" cxnId="{E367585E-C552-430B-B6E3-4AAB79344922}">
      <dgm:prSet/>
      <dgm:spPr/>
      <dgm:t>
        <a:bodyPr/>
        <a:lstStyle/>
        <a:p>
          <a:endParaRPr lang="tr-TR"/>
        </a:p>
      </dgm:t>
    </dgm:pt>
    <dgm:pt modelId="{B9F08EE5-8547-437E-8395-FF8A7BF1A324}">
      <dgm:prSet custT="1"/>
      <dgm:spPr/>
      <dgm:t>
        <a:bodyPr/>
        <a:lstStyle/>
        <a:p>
          <a:r>
            <a:rPr lang="tr-TR" sz="2400" dirty="0"/>
            <a:t>Düğmes</a:t>
          </a:r>
          <a:r>
            <a:rPr lang="tr-TR" sz="2400" b="1" dirty="0">
              <a:solidFill>
                <a:srgbClr val="FF0000"/>
              </a:solidFill>
            </a:rPr>
            <a:t>i</a:t>
          </a:r>
          <a:r>
            <a:rPr lang="tr-TR" sz="2400" dirty="0"/>
            <a:t> kopmuş.</a:t>
          </a:r>
        </a:p>
      </dgm:t>
    </dgm:pt>
    <dgm:pt modelId="{669C768F-7395-4316-B901-F2AF2EBF67B5}" type="parTrans" cxnId="{A03F71F3-FC68-4151-A894-7BFE29D54FD4}">
      <dgm:prSet/>
      <dgm:spPr/>
      <dgm:t>
        <a:bodyPr/>
        <a:lstStyle/>
        <a:p>
          <a:endParaRPr lang="tr-TR"/>
        </a:p>
      </dgm:t>
    </dgm:pt>
    <dgm:pt modelId="{368192BE-CD7A-4B3A-B537-E3382C7CA3A3}" type="sibTrans" cxnId="{A03F71F3-FC68-4151-A894-7BFE29D54FD4}">
      <dgm:prSet/>
      <dgm:spPr/>
      <dgm:t>
        <a:bodyPr/>
        <a:lstStyle/>
        <a:p>
          <a:endParaRPr lang="tr-TR"/>
        </a:p>
      </dgm:t>
    </dgm:pt>
    <dgm:pt modelId="{90C1FEEF-99CF-48FE-A163-B475D3550A9E}">
      <dgm:prSet custT="1"/>
      <dgm:spPr/>
      <dgm:t>
        <a:bodyPr/>
        <a:lstStyle/>
        <a:p>
          <a:r>
            <a:rPr lang="tr-TR" sz="2400" dirty="0"/>
            <a:t>Evi</a:t>
          </a:r>
          <a:r>
            <a:rPr lang="tr-TR" sz="2400" b="1" dirty="0">
              <a:solidFill>
                <a:srgbClr val="FF0000"/>
              </a:solidFill>
            </a:rPr>
            <a:t>miz </a:t>
          </a:r>
          <a:r>
            <a:rPr lang="tr-TR" sz="2400" b="0" dirty="0">
              <a:solidFill>
                <a:schemeClr val="tx1"/>
              </a:solidFill>
            </a:rPr>
            <a:t>parkın yanında.</a:t>
          </a:r>
        </a:p>
      </dgm:t>
    </dgm:pt>
    <dgm:pt modelId="{0C260BBA-8662-412D-9BD5-CBC1FCF21FBA}" type="parTrans" cxnId="{E76588F6-444F-4F5F-BD4B-618F10F0778A}">
      <dgm:prSet/>
      <dgm:spPr/>
      <dgm:t>
        <a:bodyPr/>
        <a:lstStyle/>
        <a:p>
          <a:endParaRPr lang="tr-TR"/>
        </a:p>
      </dgm:t>
    </dgm:pt>
    <dgm:pt modelId="{1BDDF418-53C4-44B3-9DB0-B10C1BE12715}" type="sibTrans" cxnId="{E76588F6-444F-4F5F-BD4B-618F10F0778A}">
      <dgm:prSet/>
      <dgm:spPr/>
      <dgm:t>
        <a:bodyPr/>
        <a:lstStyle/>
        <a:p>
          <a:endParaRPr lang="tr-TR"/>
        </a:p>
      </dgm:t>
    </dgm:pt>
    <dgm:pt modelId="{3BFA03E4-1ED1-4502-A2DE-66BEAEA39898}">
      <dgm:prSet custT="1"/>
      <dgm:spPr/>
      <dgm:t>
        <a:bodyPr/>
        <a:lstStyle/>
        <a:p>
          <a:r>
            <a:rPr lang="tr-TR" sz="2400" dirty="0"/>
            <a:t>Kitap</a:t>
          </a:r>
          <a:r>
            <a:rPr lang="tr-TR" sz="2400" b="1" dirty="0">
              <a:solidFill>
                <a:srgbClr val="FF0000"/>
              </a:solidFill>
            </a:rPr>
            <a:t>ları</a:t>
          </a:r>
          <a:r>
            <a:rPr lang="tr-TR" sz="2400" dirty="0"/>
            <a:t> yokmuş.</a:t>
          </a:r>
        </a:p>
      </dgm:t>
    </dgm:pt>
    <dgm:pt modelId="{B80BC0E5-0AE1-4D7B-A3B7-7DD8C2481374}" type="parTrans" cxnId="{85CC95BD-EF2E-45C0-AEE1-537D02D76629}">
      <dgm:prSet/>
      <dgm:spPr/>
      <dgm:t>
        <a:bodyPr/>
        <a:lstStyle/>
        <a:p>
          <a:endParaRPr lang="tr-TR"/>
        </a:p>
      </dgm:t>
    </dgm:pt>
    <dgm:pt modelId="{CFC80BD7-FC65-4175-ACD6-D14D5D5DC131}" type="sibTrans" cxnId="{85CC95BD-EF2E-45C0-AEE1-537D02D76629}">
      <dgm:prSet/>
      <dgm:spPr/>
      <dgm:t>
        <a:bodyPr/>
        <a:lstStyle/>
        <a:p>
          <a:endParaRPr lang="tr-TR"/>
        </a:p>
      </dgm:t>
    </dgm:pt>
    <dgm:pt modelId="{5BA563CE-DA54-4918-B0FE-8E006A5FFAD3}">
      <dgm:prSet phldrT="[Metin]"/>
      <dgm:spPr/>
      <dgm:t>
        <a:bodyPr/>
        <a:lstStyle/>
        <a:p>
          <a:r>
            <a:rPr lang="tr-TR" dirty="0"/>
            <a:t>3. Çoğul Kişi (Onlar)</a:t>
          </a:r>
        </a:p>
      </dgm:t>
    </dgm:pt>
    <dgm:pt modelId="{4A3F6197-A605-494C-9AAB-9E88F13F223C}" type="parTrans" cxnId="{33CDC5A3-1A9A-476B-94C2-9B18A5244042}">
      <dgm:prSet/>
      <dgm:spPr/>
      <dgm:t>
        <a:bodyPr/>
        <a:lstStyle/>
        <a:p>
          <a:endParaRPr lang="tr-TR"/>
        </a:p>
      </dgm:t>
    </dgm:pt>
    <dgm:pt modelId="{B614ABD4-17D3-465D-B6F2-C221F2F56C59}" type="sibTrans" cxnId="{33CDC5A3-1A9A-476B-94C2-9B18A5244042}">
      <dgm:prSet/>
      <dgm:spPr/>
      <dgm:t>
        <a:bodyPr/>
        <a:lstStyle/>
        <a:p>
          <a:endParaRPr lang="tr-TR"/>
        </a:p>
      </dgm:t>
    </dgm:pt>
    <dgm:pt modelId="{B0CA920C-4F4B-4385-A08A-45A25FFF5386}">
      <dgm:prSet custT="1"/>
      <dgm:spPr/>
      <dgm:t>
        <a:bodyPr/>
        <a:lstStyle/>
        <a:p>
          <a:r>
            <a:rPr lang="tr-TR" sz="2400" dirty="0"/>
            <a:t>Evi</a:t>
          </a:r>
          <a:r>
            <a:rPr lang="tr-TR" sz="2400" b="1" dirty="0">
              <a:solidFill>
                <a:srgbClr val="FF0000"/>
              </a:solidFill>
            </a:rPr>
            <a:t>niz</a:t>
          </a:r>
          <a:r>
            <a:rPr lang="tr-TR" sz="2400" dirty="0"/>
            <a:t> nerede?</a:t>
          </a:r>
        </a:p>
      </dgm:t>
    </dgm:pt>
    <dgm:pt modelId="{55D10911-BFA0-406C-859C-ADA0A27805D8}" type="parTrans" cxnId="{2A440863-3CB2-4BED-A675-EDA7057DF799}">
      <dgm:prSet/>
      <dgm:spPr/>
      <dgm:t>
        <a:bodyPr/>
        <a:lstStyle/>
        <a:p>
          <a:endParaRPr lang="tr-TR"/>
        </a:p>
      </dgm:t>
    </dgm:pt>
    <dgm:pt modelId="{0D2A5B72-1CF3-448C-86A5-633160EBD5BD}" type="sibTrans" cxnId="{2A440863-3CB2-4BED-A675-EDA7057DF799}">
      <dgm:prSet/>
      <dgm:spPr/>
      <dgm:t>
        <a:bodyPr/>
        <a:lstStyle/>
        <a:p>
          <a:endParaRPr lang="tr-TR"/>
        </a:p>
      </dgm:t>
    </dgm:pt>
    <dgm:pt modelId="{DE908255-DE97-4BD4-A222-42403A77E807}" type="pres">
      <dgm:prSet presAssocID="{AA731413-D8C2-416B-9A04-B040BD0B682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A64C9818-8620-4F7C-9DBE-8E15589F5034}" type="pres">
      <dgm:prSet presAssocID="{556192AD-43E7-4C1B-AAF4-FD97CF8084BD}" presName="linNode" presStyleCnt="0"/>
      <dgm:spPr/>
    </dgm:pt>
    <dgm:pt modelId="{1062AC8B-EF46-4328-8B58-3670B125E3AC}" type="pres">
      <dgm:prSet presAssocID="{556192AD-43E7-4C1B-AAF4-FD97CF8084BD}" presName="parent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E0BC00-0E4E-4386-98B6-F53DDF86E2BD}" type="pres">
      <dgm:prSet presAssocID="{556192AD-43E7-4C1B-AAF4-FD97CF8084BD}" presName="childShp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186C5ED-60A9-4D6B-9C29-F676F89426D4}" type="pres">
      <dgm:prSet presAssocID="{C971151F-FC1B-4E94-B1C9-A01FA8A4D692}" presName="spacing" presStyleCnt="0"/>
      <dgm:spPr/>
    </dgm:pt>
    <dgm:pt modelId="{F889F7A8-36AB-4FD7-94B6-88E3A28861C1}" type="pres">
      <dgm:prSet presAssocID="{B0A9EACA-B327-4469-8AC9-E0DE4728C061}" presName="linNode" presStyleCnt="0"/>
      <dgm:spPr/>
    </dgm:pt>
    <dgm:pt modelId="{BFCCE1CB-0514-45A4-BAB5-9765EA819BB6}" type="pres">
      <dgm:prSet presAssocID="{B0A9EACA-B327-4469-8AC9-E0DE4728C061}" presName="parent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9B1501-A6EB-4186-81A1-03D21D400122}" type="pres">
      <dgm:prSet presAssocID="{B0A9EACA-B327-4469-8AC9-E0DE4728C061}" presName="childShp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6AFA3C3-8548-45CC-9E0E-0591E8C9FC43}" type="pres">
      <dgm:prSet presAssocID="{8A074581-94E6-443E-8E28-D0E5332174A3}" presName="spacing" presStyleCnt="0"/>
      <dgm:spPr/>
    </dgm:pt>
    <dgm:pt modelId="{19092FF1-93F4-467B-A725-6F5CF29B3E7E}" type="pres">
      <dgm:prSet presAssocID="{087EF3D2-1651-4D2C-BC81-19C68D8A9BE4}" presName="linNode" presStyleCnt="0"/>
      <dgm:spPr/>
    </dgm:pt>
    <dgm:pt modelId="{1D4F8ABC-2F9E-4CC4-8865-549361685557}" type="pres">
      <dgm:prSet presAssocID="{087EF3D2-1651-4D2C-BC81-19C68D8A9BE4}" presName="parent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E2D176-C520-4E1D-98BE-51E158427716}" type="pres">
      <dgm:prSet presAssocID="{087EF3D2-1651-4D2C-BC81-19C68D8A9BE4}" presName="childShp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9C02F5-895B-4F27-A0B4-B90CF5A0C4F0}" type="pres">
      <dgm:prSet presAssocID="{BBAA3F28-C018-4F95-99CE-847F139A8BB3}" presName="spacing" presStyleCnt="0"/>
      <dgm:spPr/>
    </dgm:pt>
    <dgm:pt modelId="{1F0E8352-8991-4719-99B3-6EF1122A8E30}" type="pres">
      <dgm:prSet presAssocID="{DAEBADB8-0A7F-4BBA-BE2C-D5AA4B6F7FF2}" presName="linNode" presStyleCnt="0"/>
      <dgm:spPr/>
    </dgm:pt>
    <dgm:pt modelId="{1D9DC2F5-6D19-4A0E-B045-6E6DF0E9DB3F}" type="pres">
      <dgm:prSet presAssocID="{DAEBADB8-0A7F-4BBA-BE2C-D5AA4B6F7FF2}" presName="parent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7CA67F0-CEC3-480C-ABA4-4D23F714C6DB}" type="pres">
      <dgm:prSet presAssocID="{DAEBADB8-0A7F-4BBA-BE2C-D5AA4B6F7FF2}" presName="childShp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15DF2B0-84C4-40FB-B34B-98260E610C57}" type="pres">
      <dgm:prSet presAssocID="{7B7FD324-6CDF-43E1-9E19-7962EA6C503F}" presName="spacing" presStyleCnt="0"/>
      <dgm:spPr/>
    </dgm:pt>
    <dgm:pt modelId="{C174C14D-CE21-41EA-AD2D-422F0C1013D5}" type="pres">
      <dgm:prSet presAssocID="{AECD1A78-995C-4E2A-8CA0-80AE2D304E06}" presName="linNode" presStyleCnt="0"/>
      <dgm:spPr/>
    </dgm:pt>
    <dgm:pt modelId="{09407573-EB6A-4A6B-B1D1-1132E353BC66}" type="pres">
      <dgm:prSet presAssocID="{AECD1A78-995C-4E2A-8CA0-80AE2D304E06}" presName="parent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C3DFF3-6EEB-435A-AAE4-9D37327C1BEE}" type="pres">
      <dgm:prSet presAssocID="{AECD1A78-995C-4E2A-8CA0-80AE2D304E06}" presName="childShp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BD8F233-2D26-4392-9F53-3342F335F994}" type="pres">
      <dgm:prSet presAssocID="{560C24E6-D3BC-4DDB-9ED1-E45B44661810}" presName="spacing" presStyleCnt="0"/>
      <dgm:spPr/>
    </dgm:pt>
    <dgm:pt modelId="{8536E860-F8E8-4CDB-A510-15F5B0BF6CBF}" type="pres">
      <dgm:prSet presAssocID="{5BA563CE-DA54-4918-B0FE-8E006A5FFAD3}" presName="linNode" presStyleCnt="0"/>
      <dgm:spPr/>
    </dgm:pt>
    <dgm:pt modelId="{271791EF-AC8E-422E-9231-52DD1BC68DD5}" type="pres">
      <dgm:prSet presAssocID="{5BA563CE-DA54-4918-B0FE-8E006A5FFAD3}" presName="parent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0347CE7-B906-4429-813A-FD3000DD132B}" type="pres">
      <dgm:prSet presAssocID="{5BA563CE-DA54-4918-B0FE-8E006A5FFAD3}" presName="childShp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E8755C-89E6-4F97-A614-1C707D822C08}" srcId="{AA731413-D8C2-416B-9A04-B040BD0B6828}" destId="{DAEBADB8-0A7F-4BBA-BE2C-D5AA4B6F7FF2}" srcOrd="3" destOrd="0" parTransId="{823C3758-9F2C-4622-8CE9-731BFB604585}" sibTransId="{7B7FD324-6CDF-43E1-9E19-7962EA6C503F}"/>
    <dgm:cxn modelId="{E76588F6-444F-4F5F-BD4B-618F10F0778A}" srcId="{DAEBADB8-0A7F-4BBA-BE2C-D5AA4B6F7FF2}" destId="{90C1FEEF-99CF-48FE-A163-B475D3550A9E}" srcOrd="0" destOrd="0" parTransId="{0C260BBA-8662-412D-9BD5-CBC1FCF21FBA}" sibTransId="{1BDDF418-53C4-44B3-9DB0-B10C1BE12715}"/>
    <dgm:cxn modelId="{791ABF4C-E78E-46C0-9377-6A280C60CB3F}" srcId="{AA731413-D8C2-416B-9A04-B040BD0B6828}" destId="{B0A9EACA-B327-4469-8AC9-E0DE4728C061}" srcOrd="1" destOrd="0" parTransId="{D85C685D-DA6C-44E9-A370-333AF0FCDA4C}" sibTransId="{8A074581-94E6-443E-8E28-D0E5332174A3}"/>
    <dgm:cxn modelId="{409D1D35-7FE9-4F7A-85CF-E4B14D59093D}" type="presOf" srcId="{AECD1A78-995C-4E2A-8CA0-80AE2D304E06}" destId="{09407573-EB6A-4A6B-B1D1-1132E353BC66}" srcOrd="0" destOrd="0" presId="urn:microsoft.com/office/officeart/2005/8/layout/vList6"/>
    <dgm:cxn modelId="{9B4E986D-73A7-4559-A474-EE5863D8C08A}" type="presOf" srcId="{5BA563CE-DA54-4918-B0FE-8E006A5FFAD3}" destId="{271791EF-AC8E-422E-9231-52DD1BC68DD5}" srcOrd="0" destOrd="0" presId="urn:microsoft.com/office/officeart/2005/8/layout/vList6"/>
    <dgm:cxn modelId="{8E909545-FB64-4561-86E6-37B5E7E23F66}" type="presOf" srcId="{B2B5F901-0B15-4127-8132-EA63F39FBE65}" destId="{A99B1501-A6EB-4186-81A1-03D21D400122}" srcOrd="0" destOrd="0" presId="urn:microsoft.com/office/officeart/2005/8/layout/vList6"/>
    <dgm:cxn modelId="{E11EEAB8-011F-4ED6-A153-876116284DCB}" type="presOf" srcId="{90C1FEEF-99CF-48FE-A163-B475D3550A9E}" destId="{67CA67F0-CEC3-480C-ABA4-4D23F714C6DB}" srcOrd="0" destOrd="0" presId="urn:microsoft.com/office/officeart/2005/8/layout/vList6"/>
    <dgm:cxn modelId="{2A440863-3CB2-4BED-A675-EDA7057DF799}" srcId="{AECD1A78-995C-4E2A-8CA0-80AE2D304E06}" destId="{B0CA920C-4F4B-4385-A08A-45A25FFF5386}" srcOrd="0" destOrd="0" parTransId="{55D10911-BFA0-406C-859C-ADA0A27805D8}" sibTransId="{0D2A5B72-1CF3-448C-86A5-633160EBD5BD}"/>
    <dgm:cxn modelId="{3F515BEC-A460-41F8-A2F0-BE92AD6BFDFC}" srcId="{AA731413-D8C2-416B-9A04-B040BD0B6828}" destId="{556192AD-43E7-4C1B-AAF4-FD97CF8084BD}" srcOrd="0" destOrd="0" parTransId="{0F0D4D0F-A7E0-48BA-95AA-AF28472E7874}" sibTransId="{C971151F-FC1B-4E94-B1C9-A01FA8A4D692}"/>
    <dgm:cxn modelId="{E367585E-C552-430B-B6E3-4AAB79344922}" srcId="{B0A9EACA-B327-4469-8AC9-E0DE4728C061}" destId="{B2B5F901-0B15-4127-8132-EA63F39FBE65}" srcOrd="0" destOrd="0" parTransId="{BAF05F2B-CE1C-433C-8DB7-774954F6AF48}" sibTransId="{AE6402C4-AADE-4420-9AF8-F95F54845E9D}"/>
    <dgm:cxn modelId="{397BE5B6-9434-4570-8AE1-D8E2B3ACF177}" type="presOf" srcId="{B0A9EACA-B327-4469-8AC9-E0DE4728C061}" destId="{BFCCE1CB-0514-45A4-BAB5-9765EA819BB6}" srcOrd="0" destOrd="0" presId="urn:microsoft.com/office/officeart/2005/8/layout/vList6"/>
    <dgm:cxn modelId="{A46CBB97-0F01-4DDF-949B-6792150A9DB5}" type="presOf" srcId="{3BFA03E4-1ED1-4502-A2DE-66BEAEA39898}" destId="{10347CE7-B906-4429-813A-FD3000DD132B}" srcOrd="0" destOrd="0" presId="urn:microsoft.com/office/officeart/2005/8/layout/vList6"/>
    <dgm:cxn modelId="{4A1DA53C-C0F8-47D9-B5F4-E00A90B78201}" srcId="{AA731413-D8C2-416B-9A04-B040BD0B6828}" destId="{087EF3D2-1651-4D2C-BC81-19C68D8A9BE4}" srcOrd="2" destOrd="0" parTransId="{FAD2F45E-F290-4B17-8C64-704676491CD9}" sibTransId="{BBAA3F28-C018-4F95-99CE-847F139A8BB3}"/>
    <dgm:cxn modelId="{A03F71F3-FC68-4151-A894-7BFE29D54FD4}" srcId="{087EF3D2-1651-4D2C-BC81-19C68D8A9BE4}" destId="{B9F08EE5-8547-437E-8395-FF8A7BF1A324}" srcOrd="0" destOrd="0" parTransId="{669C768F-7395-4316-B901-F2AF2EBF67B5}" sibTransId="{368192BE-CD7A-4B3A-B537-E3382C7CA3A3}"/>
    <dgm:cxn modelId="{A15E9E46-E230-4EE8-91FE-5EE589E64C9B}" srcId="{556192AD-43E7-4C1B-AAF4-FD97CF8084BD}" destId="{5A0BB456-111A-452F-AC33-39C7D57110CD}" srcOrd="0" destOrd="0" parTransId="{C1929143-CA8E-42FA-B959-EB6DB37F2BB4}" sibTransId="{4948A814-F5A4-4224-8528-407538ACD731}"/>
    <dgm:cxn modelId="{A8231E55-15E1-4CD7-B4B8-EB862D6731CB}" type="presOf" srcId="{B9F08EE5-8547-437E-8395-FF8A7BF1A324}" destId="{CBE2D176-C520-4E1D-98BE-51E158427716}" srcOrd="0" destOrd="0" presId="urn:microsoft.com/office/officeart/2005/8/layout/vList6"/>
    <dgm:cxn modelId="{4EB84907-31C2-4602-BEE3-9286800B2CA7}" type="presOf" srcId="{AA731413-D8C2-416B-9A04-B040BD0B6828}" destId="{DE908255-DE97-4BD4-A222-42403A77E807}" srcOrd="0" destOrd="0" presId="urn:microsoft.com/office/officeart/2005/8/layout/vList6"/>
    <dgm:cxn modelId="{D732EA2D-E14E-4DCB-B966-592D3937D97D}" type="presOf" srcId="{556192AD-43E7-4C1B-AAF4-FD97CF8084BD}" destId="{1062AC8B-EF46-4328-8B58-3670B125E3AC}" srcOrd="0" destOrd="0" presId="urn:microsoft.com/office/officeart/2005/8/layout/vList6"/>
    <dgm:cxn modelId="{33CDC5A3-1A9A-476B-94C2-9B18A5244042}" srcId="{AA731413-D8C2-416B-9A04-B040BD0B6828}" destId="{5BA563CE-DA54-4918-B0FE-8E006A5FFAD3}" srcOrd="5" destOrd="0" parTransId="{4A3F6197-A605-494C-9AAB-9E88F13F223C}" sibTransId="{B614ABD4-17D3-465D-B6F2-C221F2F56C59}"/>
    <dgm:cxn modelId="{C7BFEF27-9BC1-407E-9FDA-A4D2DDE519CF}" type="presOf" srcId="{5A0BB456-111A-452F-AC33-39C7D57110CD}" destId="{B7E0BC00-0E4E-4386-98B6-F53DDF86E2BD}" srcOrd="0" destOrd="0" presId="urn:microsoft.com/office/officeart/2005/8/layout/vList6"/>
    <dgm:cxn modelId="{85CC95BD-EF2E-45C0-AEE1-537D02D76629}" srcId="{5BA563CE-DA54-4918-B0FE-8E006A5FFAD3}" destId="{3BFA03E4-1ED1-4502-A2DE-66BEAEA39898}" srcOrd="0" destOrd="0" parTransId="{B80BC0E5-0AE1-4D7B-A3B7-7DD8C2481374}" sibTransId="{CFC80BD7-FC65-4175-ACD6-D14D5D5DC131}"/>
    <dgm:cxn modelId="{79A5C4E1-9486-46F2-9346-74A152FAE833}" srcId="{AA731413-D8C2-416B-9A04-B040BD0B6828}" destId="{AECD1A78-995C-4E2A-8CA0-80AE2D304E06}" srcOrd="4" destOrd="0" parTransId="{E9106801-B60A-4FEC-B79A-BB1FB39B033D}" sibTransId="{560C24E6-D3BC-4DDB-9ED1-E45B44661810}"/>
    <dgm:cxn modelId="{71552BE4-3E20-46CB-A3BE-68F565F9FF0A}" type="presOf" srcId="{087EF3D2-1651-4D2C-BC81-19C68D8A9BE4}" destId="{1D4F8ABC-2F9E-4CC4-8865-549361685557}" srcOrd="0" destOrd="0" presId="urn:microsoft.com/office/officeart/2005/8/layout/vList6"/>
    <dgm:cxn modelId="{E7917151-9EBD-4014-B76C-A7A59BA88599}" type="presOf" srcId="{DAEBADB8-0A7F-4BBA-BE2C-D5AA4B6F7FF2}" destId="{1D9DC2F5-6D19-4A0E-B045-6E6DF0E9DB3F}" srcOrd="0" destOrd="0" presId="urn:microsoft.com/office/officeart/2005/8/layout/vList6"/>
    <dgm:cxn modelId="{5165F3DC-61A5-46BE-ACCF-BDD54007D214}" type="presOf" srcId="{B0CA920C-4F4B-4385-A08A-45A25FFF5386}" destId="{C0C3DFF3-6EEB-435A-AAE4-9D37327C1BEE}" srcOrd="0" destOrd="0" presId="urn:microsoft.com/office/officeart/2005/8/layout/vList6"/>
    <dgm:cxn modelId="{C165CD1B-4FC9-4C6F-915A-0978E4F70B1D}" type="presParOf" srcId="{DE908255-DE97-4BD4-A222-42403A77E807}" destId="{A64C9818-8620-4F7C-9DBE-8E15589F5034}" srcOrd="0" destOrd="0" presId="urn:microsoft.com/office/officeart/2005/8/layout/vList6"/>
    <dgm:cxn modelId="{3927278D-CF04-4923-A4CA-EB55ECA45984}" type="presParOf" srcId="{A64C9818-8620-4F7C-9DBE-8E15589F5034}" destId="{1062AC8B-EF46-4328-8B58-3670B125E3AC}" srcOrd="0" destOrd="0" presId="urn:microsoft.com/office/officeart/2005/8/layout/vList6"/>
    <dgm:cxn modelId="{67EF78A2-819F-41F2-9F58-D8857C876F2A}" type="presParOf" srcId="{A64C9818-8620-4F7C-9DBE-8E15589F5034}" destId="{B7E0BC00-0E4E-4386-98B6-F53DDF86E2BD}" srcOrd="1" destOrd="0" presId="urn:microsoft.com/office/officeart/2005/8/layout/vList6"/>
    <dgm:cxn modelId="{7563331F-E3E1-4927-8B3C-9247AE241A95}" type="presParOf" srcId="{DE908255-DE97-4BD4-A222-42403A77E807}" destId="{5186C5ED-60A9-4D6B-9C29-F676F89426D4}" srcOrd="1" destOrd="0" presId="urn:microsoft.com/office/officeart/2005/8/layout/vList6"/>
    <dgm:cxn modelId="{5580AD9D-5CE7-49F2-B845-BB04E8592DBB}" type="presParOf" srcId="{DE908255-DE97-4BD4-A222-42403A77E807}" destId="{F889F7A8-36AB-4FD7-94B6-88E3A28861C1}" srcOrd="2" destOrd="0" presId="urn:microsoft.com/office/officeart/2005/8/layout/vList6"/>
    <dgm:cxn modelId="{9DC23062-44CC-4F2B-8B9A-463EBC1B3506}" type="presParOf" srcId="{F889F7A8-36AB-4FD7-94B6-88E3A28861C1}" destId="{BFCCE1CB-0514-45A4-BAB5-9765EA819BB6}" srcOrd="0" destOrd="0" presId="urn:microsoft.com/office/officeart/2005/8/layout/vList6"/>
    <dgm:cxn modelId="{3D165F86-9225-4F17-811E-34B3D4AB4E9A}" type="presParOf" srcId="{F889F7A8-36AB-4FD7-94B6-88E3A28861C1}" destId="{A99B1501-A6EB-4186-81A1-03D21D400122}" srcOrd="1" destOrd="0" presId="urn:microsoft.com/office/officeart/2005/8/layout/vList6"/>
    <dgm:cxn modelId="{3C0E67A5-0864-4C98-BDB5-626C107BBE62}" type="presParOf" srcId="{DE908255-DE97-4BD4-A222-42403A77E807}" destId="{A6AFA3C3-8548-45CC-9E0E-0591E8C9FC43}" srcOrd="3" destOrd="0" presId="urn:microsoft.com/office/officeart/2005/8/layout/vList6"/>
    <dgm:cxn modelId="{AA43A65B-3DAC-41D8-AA76-C73585848FF8}" type="presParOf" srcId="{DE908255-DE97-4BD4-A222-42403A77E807}" destId="{19092FF1-93F4-467B-A725-6F5CF29B3E7E}" srcOrd="4" destOrd="0" presId="urn:microsoft.com/office/officeart/2005/8/layout/vList6"/>
    <dgm:cxn modelId="{0F79D327-3AC3-4FEC-8D16-184844C81BE7}" type="presParOf" srcId="{19092FF1-93F4-467B-A725-6F5CF29B3E7E}" destId="{1D4F8ABC-2F9E-4CC4-8865-549361685557}" srcOrd="0" destOrd="0" presId="urn:microsoft.com/office/officeart/2005/8/layout/vList6"/>
    <dgm:cxn modelId="{34ECC4C9-BAC2-4C39-8D8C-D34145FAB3F6}" type="presParOf" srcId="{19092FF1-93F4-467B-A725-6F5CF29B3E7E}" destId="{CBE2D176-C520-4E1D-98BE-51E158427716}" srcOrd="1" destOrd="0" presId="urn:microsoft.com/office/officeart/2005/8/layout/vList6"/>
    <dgm:cxn modelId="{78ACBB5C-5FC5-40BD-A1EF-C9F27753B73E}" type="presParOf" srcId="{DE908255-DE97-4BD4-A222-42403A77E807}" destId="{F99C02F5-895B-4F27-A0B4-B90CF5A0C4F0}" srcOrd="5" destOrd="0" presId="urn:microsoft.com/office/officeart/2005/8/layout/vList6"/>
    <dgm:cxn modelId="{E6D9F9F7-ECE3-4374-A15B-5941150E65C7}" type="presParOf" srcId="{DE908255-DE97-4BD4-A222-42403A77E807}" destId="{1F0E8352-8991-4719-99B3-6EF1122A8E30}" srcOrd="6" destOrd="0" presId="urn:microsoft.com/office/officeart/2005/8/layout/vList6"/>
    <dgm:cxn modelId="{BC78110F-499F-4B6F-ADF7-50DE1DD73D46}" type="presParOf" srcId="{1F0E8352-8991-4719-99B3-6EF1122A8E30}" destId="{1D9DC2F5-6D19-4A0E-B045-6E6DF0E9DB3F}" srcOrd="0" destOrd="0" presId="urn:microsoft.com/office/officeart/2005/8/layout/vList6"/>
    <dgm:cxn modelId="{8DFF7A89-481E-4090-A088-102A5BD4507B}" type="presParOf" srcId="{1F0E8352-8991-4719-99B3-6EF1122A8E30}" destId="{67CA67F0-CEC3-480C-ABA4-4D23F714C6DB}" srcOrd="1" destOrd="0" presId="urn:microsoft.com/office/officeart/2005/8/layout/vList6"/>
    <dgm:cxn modelId="{2F3B7D13-BBD7-426B-9A44-6C1536A54261}" type="presParOf" srcId="{DE908255-DE97-4BD4-A222-42403A77E807}" destId="{C15DF2B0-84C4-40FB-B34B-98260E610C57}" srcOrd="7" destOrd="0" presId="urn:microsoft.com/office/officeart/2005/8/layout/vList6"/>
    <dgm:cxn modelId="{E5AA9958-A5EC-4B97-BD9A-D5C96F976A7F}" type="presParOf" srcId="{DE908255-DE97-4BD4-A222-42403A77E807}" destId="{C174C14D-CE21-41EA-AD2D-422F0C1013D5}" srcOrd="8" destOrd="0" presId="urn:microsoft.com/office/officeart/2005/8/layout/vList6"/>
    <dgm:cxn modelId="{E388D81E-EFAB-4CE0-9E9B-688433118D73}" type="presParOf" srcId="{C174C14D-CE21-41EA-AD2D-422F0C1013D5}" destId="{09407573-EB6A-4A6B-B1D1-1132E353BC66}" srcOrd="0" destOrd="0" presId="urn:microsoft.com/office/officeart/2005/8/layout/vList6"/>
    <dgm:cxn modelId="{F1588336-6ABA-441C-BC28-53C4E498AD32}" type="presParOf" srcId="{C174C14D-CE21-41EA-AD2D-422F0C1013D5}" destId="{C0C3DFF3-6EEB-435A-AAE4-9D37327C1BEE}" srcOrd="1" destOrd="0" presId="urn:microsoft.com/office/officeart/2005/8/layout/vList6"/>
    <dgm:cxn modelId="{501BE3C8-0DC8-43F9-8223-4A4C554A0644}" type="presParOf" srcId="{DE908255-DE97-4BD4-A222-42403A77E807}" destId="{2BD8F233-2D26-4392-9F53-3342F335F994}" srcOrd="9" destOrd="0" presId="urn:microsoft.com/office/officeart/2005/8/layout/vList6"/>
    <dgm:cxn modelId="{5D139F37-B2B6-451B-9AA5-E8B00E644ACB}" type="presParOf" srcId="{DE908255-DE97-4BD4-A222-42403A77E807}" destId="{8536E860-F8E8-4CDB-A510-15F5B0BF6CBF}" srcOrd="10" destOrd="0" presId="urn:microsoft.com/office/officeart/2005/8/layout/vList6"/>
    <dgm:cxn modelId="{7F8E46CF-4AF4-46B4-9749-A04118315F9A}" type="presParOf" srcId="{8536E860-F8E8-4CDB-A510-15F5B0BF6CBF}" destId="{271791EF-AC8E-422E-9231-52DD1BC68DD5}" srcOrd="0" destOrd="0" presId="urn:microsoft.com/office/officeart/2005/8/layout/vList6"/>
    <dgm:cxn modelId="{73C885AC-991B-4A8B-A96A-96E7D6B30A61}" type="presParOf" srcId="{8536E860-F8E8-4CDB-A510-15F5B0BF6CBF}" destId="{10347CE7-B906-4429-813A-FD3000DD132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731413-D8C2-416B-9A04-B040BD0B6828}" type="doc">
      <dgm:prSet loTypeId="urn:microsoft.com/office/officeart/2005/8/layout/list1" loCatId="list" qsTypeId="urn:microsoft.com/office/officeart/2005/8/quickstyle/simple3" qsCatId="simple" csTypeId="urn:microsoft.com/office/officeart/2005/8/colors/colorful1#5" csCatId="colorful" phldr="1"/>
      <dgm:spPr/>
      <dgm:t>
        <a:bodyPr/>
        <a:lstStyle/>
        <a:p>
          <a:endParaRPr lang="tr-TR"/>
        </a:p>
      </dgm:t>
    </dgm:pt>
    <dgm:pt modelId="{087EF3D2-1651-4D2C-BC81-19C68D8A9BE4}">
      <dgm:prSet phldrT="[Metin]" custT="1"/>
      <dgm:spPr/>
      <dgm:t>
        <a:bodyPr/>
        <a:lstStyle/>
        <a:p>
          <a:r>
            <a:rPr lang="tr-TR" sz="2400" dirty="0"/>
            <a:t>3. Tekil Kişi (O)</a:t>
          </a:r>
        </a:p>
      </dgm:t>
    </dgm:pt>
    <dgm:pt modelId="{FAD2F45E-F290-4B17-8C64-704676491CD9}" type="parTrans" cxnId="{4A1DA53C-C0F8-47D9-B5F4-E00A90B78201}">
      <dgm:prSet/>
      <dgm:spPr/>
      <dgm:t>
        <a:bodyPr/>
        <a:lstStyle/>
        <a:p>
          <a:endParaRPr lang="tr-TR"/>
        </a:p>
      </dgm:t>
    </dgm:pt>
    <dgm:pt modelId="{BBAA3F28-C018-4F95-99CE-847F139A8BB3}" type="sibTrans" cxnId="{4A1DA53C-C0F8-47D9-B5F4-E00A90B78201}">
      <dgm:prSet/>
      <dgm:spPr/>
      <dgm:t>
        <a:bodyPr/>
        <a:lstStyle/>
        <a:p>
          <a:endParaRPr lang="tr-TR"/>
        </a:p>
      </dgm:t>
    </dgm:pt>
    <dgm:pt modelId="{DAEBADB8-0A7F-4BBA-BE2C-D5AA4B6F7FF2}">
      <dgm:prSet phldrT="[Metin]" custT="1"/>
      <dgm:spPr/>
      <dgm:t>
        <a:bodyPr/>
        <a:lstStyle/>
        <a:p>
          <a:r>
            <a:rPr lang="tr-TR" sz="2400" dirty="0"/>
            <a:t>1. Çoğul Kişi (Biz)</a:t>
          </a:r>
        </a:p>
      </dgm:t>
    </dgm:pt>
    <dgm:pt modelId="{823C3758-9F2C-4622-8CE9-731BFB604585}" type="parTrans" cxnId="{0AE8755C-89E6-4F97-A614-1C707D822C08}">
      <dgm:prSet/>
      <dgm:spPr/>
      <dgm:t>
        <a:bodyPr/>
        <a:lstStyle/>
        <a:p>
          <a:endParaRPr lang="tr-TR"/>
        </a:p>
      </dgm:t>
    </dgm:pt>
    <dgm:pt modelId="{7B7FD324-6CDF-43E1-9E19-7962EA6C503F}" type="sibTrans" cxnId="{0AE8755C-89E6-4F97-A614-1C707D822C08}">
      <dgm:prSet/>
      <dgm:spPr/>
      <dgm:t>
        <a:bodyPr/>
        <a:lstStyle/>
        <a:p>
          <a:endParaRPr lang="tr-TR"/>
        </a:p>
      </dgm:t>
    </dgm:pt>
    <dgm:pt modelId="{AECD1A78-995C-4E2A-8CA0-80AE2D304E06}">
      <dgm:prSet phldrT="[Metin]" custT="1"/>
      <dgm:spPr/>
      <dgm:t>
        <a:bodyPr/>
        <a:lstStyle/>
        <a:p>
          <a:r>
            <a:rPr lang="tr-TR" sz="2400" dirty="0"/>
            <a:t>2. Çoğul Kişi (Siz)</a:t>
          </a:r>
        </a:p>
      </dgm:t>
    </dgm:pt>
    <dgm:pt modelId="{E9106801-B60A-4FEC-B79A-BB1FB39B033D}" type="parTrans" cxnId="{79A5C4E1-9486-46F2-9346-74A152FAE833}">
      <dgm:prSet/>
      <dgm:spPr/>
      <dgm:t>
        <a:bodyPr/>
        <a:lstStyle/>
        <a:p>
          <a:endParaRPr lang="tr-TR"/>
        </a:p>
      </dgm:t>
    </dgm:pt>
    <dgm:pt modelId="{560C24E6-D3BC-4DDB-9ED1-E45B44661810}" type="sibTrans" cxnId="{79A5C4E1-9486-46F2-9346-74A152FAE833}">
      <dgm:prSet/>
      <dgm:spPr/>
      <dgm:t>
        <a:bodyPr/>
        <a:lstStyle/>
        <a:p>
          <a:endParaRPr lang="tr-TR"/>
        </a:p>
      </dgm:t>
    </dgm:pt>
    <dgm:pt modelId="{556192AD-43E7-4C1B-AAF4-FD97CF8084BD}">
      <dgm:prSet phldrT="[Metin]" custT="1"/>
      <dgm:spPr/>
      <dgm:t>
        <a:bodyPr/>
        <a:lstStyle/>
        <a:p>
          <a:r>
            <a:rPr lang="tr-TR" sz="2400" dirty="0"/>
            <a:t>1. Tekil Kişi (Ben)</a:t>
          </a:r>
        </a:p>
      </dgm:t>
    </dgm:pt>
    <dgm:pt modelId="{0F0D4D0F-A7E0-48BA-95AA-AF28472E7874}" type="parTrans" cxnId="{3F515BEC-A460-41F8-A2F0-BE92AD6BFDFC}">
      <dgm:prSet/>
      <dgm:spPr/>
      <dgm:t>
        <a:bodyPr/>
        <a:lstStyle/>
        <a:p>
          <a:endParaRPr lang="tr-TR"/>
        </a:p>
      </dgm:t>
    </dgm:pt>
    <dgm:pt modelId="{C971151F-FC1B-4E94-B1C9-A01FA8A4D692}" type="sibTrans" cxnId="{3F515BEC-A460-41F8-A2F0-BE92AD6BFDFC}">
      <dgm:prSet/>
      <dgm:spPr/>
      <dgm:t>
        <a:bodyPr/>
        <a:lstStyle/>
        <a:p>
          <a:endParaRPr lang="tr-TR"/>
        </a:p>
      </dgm:t>
    </dgm:pt>
    <dgm:pt modelId="{B0A9EACA-B327-4469-8AC9-E0DE4728C061}">
      <dgm:prSet phldrT="[Metin]" custT="1"/>
      <dgm:spPr/>
      <dgm:t>
        <a:bodyPr/>
        <a:lstStyle/>
        <a:p>
          <a:r>
            <a:rPr lang="tr-TR" sz="2400" dirty="0"/>
            <a:t>2. Tekil Kişi (Sen)</a:t>
          </a:r>
        </a:p>
      </dgm:t>
    </dgm:pt>
    <dgm:pt modelId="{D85C685D-DA6C-44E9-A370-333AF0FCDA4C}" type="parTrans" cxnId="{791ABF4C-E78E-46C0-9377-6A280C60CB3F}">
      <dgm:prSet/>
      <dgm:spPr/>
      <dgm:t>
        <a:bodyPr/>
        <a:lstStyle/>
        <a:p>
          <a:endParaRPr lang="tr-TR"/>
        </a:p>
      </dgm:t>
    </dgm:pt>
    <dgm:pt modelId="{8A074581-94E6-443E-8E28-D0E5332174A3}" type="sibTrans" cxnId="{791ABF4C-E78E-46C0-9377-6A280C60CB3F}">
      <dgm:prSet/>
      <dgm:spPr/>
      <dgm:t>
        <a:bodyPr/>
        <a:lstStyle/>
        <a:p>
          <a:endParaRPr lang="tr-TR"/>
        </a:p>
      </dgm:t>
    </dgm:pt>
    <dgm:pt modelId="{5A0BB456-111A-452F-AC33-39C7D57110CD}">
      <dgm:prSet custT="1"/>
      <dgm:spPr/>
      <dgm:t>
        <a:bodyPr/>
        <a:lstStyle/>
        <a:p>
          <a:pPr algn="l"/>
          <a:r>
            <a:rPr lang="tr-TR" sz="2400" dirty="0"/>
            <a:t>Kalem-i</a:t>
          </a:r>
          <a:r>
            <a:rPr lang="tr-TR" sz="2400" b="1" dirty="0">
              <a:solidFill>
                <a:srgbClr val="FF0000"/>
              </a:solidFill>
            </a:rPr>
            <a:t>m</a:t>
          </a:r>
          <a:r>
            <a:rPr lang="tr-TR" sz="2400" dirty="0"/>
            <a:t>	Okul-u</a:t>
          </a:r>
          <a:r>
            <a:rPr lang="tr-TR" sz="2400" b="1" dirty="0">
              <a:solidFill>
                <a:srgbClr val="FF0000"/>
              </a:solidFill>
            </a:rPr>
            <a:t>m</a:t>
          </a:r>
          <a:r>
            <a:rPr lang="tr-TR" sz="2400" dirty="0"/>
            <a:t>	Çanta-</a:t>
          </a:r>
          <a:r>
            <a:rPr lang="tr-TR" sz="2400" b="1" dirty="0">
              <a:solidFill>
                <a:srgbClr val="FF0000"/>
              </a:solidFill>
            </a:rPr>
            <a:t>m</a:t>
          </a:r>
          <a:r>
            <a:rPr lang="tr-TR" sz="2400" dirty="0"/>
            <a:t> </a:t>
          </a:r>
        </a:p>
      </dgm:t>
    </dgm:pt>
    <dgm:pt modelId="{C1929143-CA8E-42FA-B959-EB6DB37F2BB4}" type="parTrans" cxnId="{A15E9E46-E230-4EE8-91FE-5EE589E64C9B}">
      <dgm:prSet/>
      <dgm:spPr/>
      <dgm:t>
        <a:bodyPr/>
        <a:lstStyle/>
        <a:p>
          <a:endParaRPr lang="tr-TR"/>
        </a:p>
      </dgm:t>
    </dgm:pt>
    <dgm:pt modelId="{4948A814-F5A4-4224-8528-407538ACD731}" type="sibTrans" cxnId="{A15E9E46-E230-4EE8-91FE-5EE589E64C9B}">
      <dgm:prSet/>
      <dgm:spPr/>
      <dgm:t>
        <a:bodyPr/>
        <a:lstStyle/>
        <a:p>
          <a:endParaRPr lang="tr-TR"/>
        </a:p>
      </dgm:t>
    </dgm:pt>
    <dgm:pt modelId="{B2B5F901-0B15-4127-8132-EA63F39FBE65}">
      <dgm:prSet custT="1"/>
      <dgm:spPr/>
      <dgm:t>
        <a:bodyPr/>
        <a:lstStyle/>
        <a:p>
          <a:r>
            <a:rPr lang="tr-TR" sz="2400" dirty="0"/>
            <a:t>Kalem-i</a:t>
          </a:r>
          <a:r>
            <a:rPr lang="tr-TR" sz="2400" b="1" dirty="0">
              <a:solidFill>
                <a:srgbClr val="FF0000"/>
              </a:solidFill>
            </a:rPr>
            <a:t>n</a:t>
          </a:r>
          <a:r>
            <a:rPr lang="tr-TR" sz="2400" dirty="0"/>
            <a:t>	Okul-u</a:t>
          </a:r>
          <a:r>
            <a:rPr lang="tr-TR" sz="2400" b="1" dirty="0">
              <a:solidFill>
                <a:srgbClr val="FF0000"/>
              </a:solidFill>
            </a:rPr>
            <a:t>n</a:t>
          </a:r>
          <a:r>
            <a:rPr lang="tr-TR" sz="2400" dirty="0"/>
            <a:t>		Çanta-</a:t>
          </a:r>
          <a:r>
            <a:rPr lang="tr-TR" sz="2400" b="1" dirty="0">
              <a:solidFill>
                <a:srgbClr val="FF0000"/>
              </a:solidFill>
            </a:rPr>
            <a:t>n</a:t>
          </a:r>
        </a:p>
      </dgm:t>
    </dgm:pt>
    <dgm:pt modelId="{BAF05F2B-CE1C-433C-8DB7-774954F6AF48}" type="parTrans" cxnId="{E367585E-C552-430B-B6E3-4AAB79344922}">
      <dgm:prSet/>
      <dgm:spPr/>
      <dgm:t>
        <a:bodyPr/>
        <a:lstStyle/>
        <a:p>
          <a:endParaRPr lang="tr-TR"/>
        </a:p>
      </dgm:t>
    </dgm:pt>
    <dgm:pt modelId="{AE6402C4-AADE-4420-9AF8-F95F54845E9D}" type="sibTrans" cxnId="{E367585E-C552-430B-B6E3-4AAB79344922}">
      <dgm:prSet/>
      <dgm:spPr/>
      <dgm:t>
        <a:bodyPr/>
        <a:lstStyle/>
        <a:p>
          <a:endParaRPr lang="tr-TR"/>
        </a:p>
      </dgm:t>
    </dgm:pt>
    <dgm:pt modelId="{B9F08EE5-8547-437E-8395-FF8A7BF1A324}">
      <dgm:prSet custT="1"/>
      <dgm:spPr/>
      <dgm:t>
        <a:bodyPr/>
        <a:lstStyle/>
        <a:p>
          <a:r>
            <a:rPr lang="tr-TR" sz="2400" dirty="0"/>
            <a:t>Kalem-</a:t>
          </a:r>
          <a:r>
            <a:rPr lang="tr-TR" sz="2400" b="1" dirty="0">
              <a:solidFill>
                <a:srgbClr val="FF0000"/>
              </a:solidFill>
            </a:rPr>
            <a:t>i</a:t>
          </a:r>
          <a:r>
            <a:rPr lang="tr-TR" sz="2400" dirty="0"/>
            <a:t>	Okul-</a:t>
          </a:r>
          <a:r>
            <a:rPr lang="tr-TR" sz="2400" b="1" dirty="0">
              <a:solidFill>
                <a:srgbClr val="FF0000"/>
              </a:solidFill>
            </a:rPr>
            <a:t>u</a:t>
          </a:r>
          <a:r>
            <a:rPr lang="tr-TR" sz="2400" dirty="0"/>
            <a:t>		Çanta-(s)</a:t>
          </a:r>
          <a:r>
            <a:rPr lang="tr-TR" sz="2400" b="1" dirty="0">
              <a:solidFill>
                <a:srgbClr val="FF0000"/>
              </a:solidFill>
            </a:rPr>
            <a:t>ı</a:t>
          </a:r>
        </a:p>
      </dgm:t>
    </dgm:pt>
    <dgm:pt modelId="{669C768F-7395-4316-B901-F2AF2EBF67B5}" type="parTrans" cxnId="{A03F71F3-FC68-4151-A894-7BFE29D54FD4}">
      <dgm:prSet/>
      <dgm:spPr/>
      <dgm:t>
        <a:bodyPr/>
        <a:lstStyle/>
        <a:p>
          <a:endParaRPr lang="tr-TR"/>
        </a:p>
      </dgm:t>
    </dgm:pt>
    <dgm:pt modelId="{368192BE-CD7A-4B3A-B537-E3382C7CA3A3}" type="sibTrans" cxnId="{A03F71F3-FC68-4151-A894-7BFE29D54FD4}">
      <dgm:prSet/>
      <dgm:spPr/>
      <dgm:t>
        <a:bodyPr/>
        <a:lstStyle/>
        <a:p>
          <a:endParaRPr lang="tr-TR"/>
        </a:p>
      </dgm:t>
    </dgm:pt>
    <dgm:pt modelId="{90C1FEEF-99CF-48FE-A163-B475D3550A9E}">
      <dgm:prSet custT="1"/>
      <dgm:spPr/>
      <dgm:t>
        <a:bodyPr/>
        <a:lstStyle/>
        <a:p>
          <a:r>
            <a:rPr lang="tr-TR" sz="2400" dirty="0"/>
            <a:t>Kalem-i</a:t>
          </a:r>
          <a:r>
            <a:rPr lang="tr-TR" sz="2400" b="1" dirty="0">
              <a:solidFill>
                <a:srgbClr val="FF0000"/>
              </a:solidFill>
            </a:rPr>
            <a:t>miz</a:t>
          </a:r>
          <a:r>
            <a:rPr lang="tr-TR" sz="2400" dirty="0"/>
            <a:t>	Okul-u</a:t>
          </a:r>
          <a:r>
            <a:rPr lang="tr-TR" sz="2400" b="1" dirty="0">
              <a:solidFill>
                <a:srgbClr val="FF0000"/>
              </a:solidFill>
            </a:rPr>
            <a:t>muz</a:t>
          </a:r>
          <a:r>
            <a:rPr lang="tr-TR" sz="2400" dirty="0"/>
            <a:t>	Çanta-</a:t>
          </a:r>
          <a:r>
            <a:rPr lang="tr-TR" sz="2400" b="1" dirty="0">
              <a:solidFill>
                <a:srgbClr val="FF0000"/>
              </a:solidFill>
            </a:rPr>
            <a:t>mız</a:t>
          </a:r>
        </a:p>
      </dgm:t>
    </dgm:pt>
    <dgm:pt modelId="{0C260BBA-8662-412D-9BD5-CBC1FCF21FBA}" type="parTrans" cxnId="{E76588F6-444F-4F5F-BD4B-618F10F0778A}">
      <dgm:prSet/>
      <dgm:spPr/>
      <dgm:t>
        <a:bodyPr/>
        <a:lstStyle/>
        <a:p>
          <a:endParaRPr lang="tr-TR"/>
        </a:p>
      </dgm:t>
    </dgm:pt>
    <dgm:pt modelId="{1BDDF418-53C4-44B3-9DB0-B10C1BE12715}" type="sibTrans" cxnId="{E76588F6-444F-4F5F-BD4B-618F10F0778A}">
      <dgm:prSet/>
      <dgm:spPr/>
      <dgm:t>
        <a:bodyPr/>
        <a:lstStyle/>
        <a:p>
          <a:endParaRPr lang="tr-TR"/>
        </a:p>
      </dgm:t>
    </dgm:pt>
    <dgm:pt modelId="{3BFA03E4-1ED1-4502-A2DE-66BEAEA39898}">
      <dgm:prSet custT="1"/>
      <dgm:spPr/>
      <dgm:t>
        <a:bodyPr/>
        <a:lstStyle/>
        <a:p>
          <a:r>
            <a:rPr lang="tr-TR" sz="2400" dirty="0"/>
            <a:t>Kalem-i</a:t>
          </a:r>
          <a:r>
            <a:rPr lang="tr-TR" sz="2400" b="1" dirty="0">
              <a:solidFill>
                <a:srgbClr val="FF0000"/>
              </a:solidFill>
            </a:rPr>
            <a:t>niz</a:t>
          </a:r>
          <a:r>
            <a:rPr lang="tr-TR" sz="2400" dirty="0"/>
            <a:t>	Okul-u</a:t>
          </a:r>
          <a:r>
            <a:rPr lang="tr-TR" sz="2400" b="1" dirty="0">
              <a:solidFill>
                <a:srgbClr val="FF0000"/>
              </a:solidFill>
            </a:rPr>
            <a:t>nuz</a:t>
          </a:r>
          <a:r>
            <a:rPr lang="tr-TR" sz="2400" dirty="0"/>
            <a:t>	Çanta-</a:t>
          </a:r>
          <a:r>
            <a:rPr lang="tr-TR" sz="2400" b="1" dirty="0">
              <a:solidFill>
                <a:srgbClr val="FF0000"/>
              </a:solidFill>
            </a:rPr>
            <a:t>nız</a:t>
          </a:r>
        </a:p>
      </dgm:t>
    </dgm:pt>
    <dgm:pt modelId="{B80BC0E5-0AE1-4D7B-A3B7-7DD8C2481374}" type="parTrans" cxnId="{85CC95BD-EF2E-45C0-AEE1-537D02D76629}">
      <dgm:prSet/>
      <dgm:spPr/>
      <dgm:t>
        <a:bodyPr/>
        <a:lstStyle/>
        <a:p>
          <a:endParaRPr lang="tr-TR"/>
        </a:p>
      </dgm:t>
    </dgm:pt>
    <dgm:pt modelId="{CFC80BD7-FC65-4175-ACD6-D14D5D5DC131}" type="sibTrans" cxnId="{85CC95BD-EF2E-45C0-AEE1-537D02D76629}">
      <dgm:prSet/>
      <dgm:spPr/>
      <dgm:t>
        <a:bodyPr/>
        <a:lstStyle/>
        <a:p>
          <a:endParaRPr lang="tr-TR"/>
        </a:p>
      </dgm:t>
    </dgm:pt>
    <dgm:pt modelId="{56F3158B-A366-4DD8-B4A0-C1118A0327E9}">
      <dgm:prSet custT="1"/>
      <dgm:spPr/>
      <dgm:t>
        <a:bodyPr/>
        <a:lstStyle/>
        <a:p>
          <a:r>
            <a:rPr lang="tr-TR" sz="2400" dirty="0"/>
            <a:t>3. Çoğul Kişi (Onlar)</a:t>
          </a:r>
        </a:p>
      </dgm:t>
    </dgm:pt>
    <dgm:pt modelId="{8D6DF3FF-3116-4C54-AC0E-D03B3506F3D4}" type="parTrans" cxnId="{1C1957D9-876C-401B-ADC3-C5ADDBB5E428}">
      <dgm:prSet/>
      <dgm:spPr/>
      <dgm:t>
        <a:bodyPr/>
        <a:lstStyle/>
        <a:p>
          <a:endParaRPr lang="tr-TR"/>
        </a:p>
      </dgm:t>
    </dgm:pt>
    <dgm:pt modelId="{0F9CE051-8D33-4D42-B274-75B2AC7BDC32}" type="sibTrans" cxnId="{1C1957D9-876C-401B-ADC3-C5ADDBB5E428}">
      <dgm:prSet/>
      <dgm:spPr/>
      <dgm:t>
        <a:bodyPr/>
        <a:lstStyle/>
        <a:p>
          <a:endParaRPr lang="tr-TR"/>
        </a:p>
      </dgm:t>
    </dgm:pt>
    <dgm:pt modelId="{4E292C42-AE30-4C74-98E1-EFE925E26AC7}">
      <dgm:prSet custT="1"/>
      <dgm:spPr/>
      <dgm:t>
        <a:bodyPr/>
        <a:lstStyle/>
        <a:p>
          <a:r>
            <a:rPr lang="tr-TR" sz="2400" dirty="0"/>
            <a:t>Kalem-</a:t>
          </a:r>
          <a:r>
            <a:rPr lang="tr-TR" sz="2400" b="1" dirty="0">
              <a:solidFill>
                <a:srgbClr val="FF0000"/>
              </a:solidFill>
            </a:rPr>
            <a:t>leri</a:t>
          </a:r>
          <a:r>
            <a:rPr lang="tr-TR" sz="2400" dirty="0"/>
            <a:t>	Okul-</a:t>
          </a:r>
          <a:r>
            <a:rPr lang="tr-TR" sz="2400" b="1" dirty="0">
              <a:solidFill>
                <a:srgbClr val="FF0000"/>
              </a:solidFill>
            </a:rPr>
            <a:t>ları</a:t>
          </a:r>
          <a:r>
            <a:rPr lang="tr-TR" sz="2400" dirty="0"/>
            <a:t>	Çanta-</a:t>
          </a:r>
          <a:r>
            <a:rPr lang="tr-TR" sz="2400" b="1" dirty="0">
              <a:solidFill>
                <a:srgbClr val="FF0000"/>
              </a:solidFill>
            </a:rPr>
            <a:t>ları</a:t>
          </a:r>
        </a:p>
      </dgm:t>
    </dgm:pt>
    <dgm:pt modelId="{8BA0FFD4-EC22-43E9-B487-5056C1B4BAE1}" type="parTrans" cxnId="{CDE229CB-231F-4F80-AAF7-39331561B348}">
      <dgm:prSet/>
      <dgm:spPr/>
      <dgm:t>
        <a:bodyPr/>
        <a:lstStyle/>
        <a:p>
          <a:endParaRPr lang="tr-TR"/>
        </a:p>
      </dgm:t>
    </dgm:pt>
    <dgm:pt modelId="{000A05BB-743C-4B11-B100-85C5C8B78B23}" type="sibTrans" cxnId="{CDE229CB-231F-4F80-AAF7-39331561B348}">
      <dgm:prSet/>
      <dgm:spPr/>
      <dgm:t>
        <a:bodyPr/>
        <a:lstStyle/>
        <a:p>
          <a:endParaRPr lang="tr-TR"/>
        </a:p>
      </dgm:t>
    </dgm:pt>
    <dgm:pt modelId="{97FA4D8A-4B44-48BC-B245-6299B999781D}" type="pres">
      <dgm:prSet presAssocID="{AA731413-D8C2-416B-9A04-B040BD0B682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F8D9A60-9619-45AD-99CC-96482D2823D2}" type="pres">
      <dgm:prSet presAssocID="{556192AD-43E7-4C1B-AAF4-FD97CF8084BD}" presName="parentLin" presStyleCnt="0"/>
      <dgm:spPr/>
    </dgm:pt>
    <dgm:pt modelId="{58F162B5-6EC1-4A34-B7BE-000771775C9F}" type="pres">
      <dgm:prSet presAssocID="{556192AD-43E7-4C1B-AAF4-FD97CF8084BD}" presName="parentLeftMargin" presStyleLbl="node1" presStyleIdx="0" presStyleCnt="6"/>
      <dgm:spPr/>
      <dgm:t>
        <a:bodyPr/>
        <a:lstStyle/>
        <a:p>
          <a:endParaRPr lang="tr-TR"/>
        </a:p>
      </dgm:t>
    </dgm:pt>
    <dgm:pt modelId="{0A4DC25B-FA1E-4A93-953A-4772885E6F3B}" type="pres">
      <dgm:prSet presAssocID="{556192AD-43E7-4C1B-AAF4-FD97CF8084BD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54CCE3D-9FBB-4DC6-BEC7-E86A4BEB5F78}" type="pres">
      <dgm:prSet presAssocID="{556192AD-43E7-4C1B-AAF4-FD97CF8084BD}" presName="negativeSpace" presStyleCnt="0"/>
      <dgm:spPr/>
    </dgm:pt>
    <dgm:pt modelId="{537E70DB-E14A-4A33-A33A-11A55F1965C3}" type="pres">
      <dgm:prSet presAssocID="{556192AD-43E7-4C1B-AAF4-FD97CF8084BD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F29355-2818-4C6A-BC73-ACF78CF506D3}" type="pres">
      <dgm:prSet presAssocID="{C971151F-FC1B-4E94-B1C9-A01FA8A4D692}" presName="spaceBetweenRectangles" presStyleCnt="0"/>
      <dgm:spPr/>
    </dgm:pt>
    <dgm:pt modelId="{64D6DA03-0D3A-40FA-9CFB-B1BDFC751352}" type="pres">
      <dgm:prSet presAssocID="{B0A9EACA-B327-4469-8AC9-E0DE4728C061}" presName="parentLin" presStyleCnt="0"/>
      <dgm:spPr/>
    </dgm:pt>
    <dgm:pt modelId="{A33AC811-6EFE-4285-8B01-686DC187857A}" type="pres">
      <dgm:prSet presAssocID="{B0A9EACA-B327-4469-8AC9-E0DE4728C061}" presName="parentLeftMargin" presStyleLbl="node1" presStyleIdx="0" presStyleCnt="6"/>
      <dgm:spPr/>
      <dgm:t>
        <a:bodyPr/>
        <a:lstStyle/>
        <a:p>
          <a:endParaRPr lang="tr-TR"/>
        </a:p>
      </dgm:t>
    </dgm:pt>
    <dgm:pt modelId="{DE2161C3-2025-4D80-AF5B-71C2DD801B9B}" type="pres">
      <dgm:prSet presAssocID="{B0A9EACA-B327-4469-8AC9-E0DE4728C061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C50DAD8-F64B-43C8-A279-3CEEFA3CF3C2}" type="pres">
      <dgm:prSet presAssocID="{B0A9EACA-B327-4469-8AC9-E0DE4728C061}" presName="negativeSpace" presStyleCnt="0"/>
      <dgm:spPr/>
    </dgm:pt>
    <dgm:pt modelId="{011FA900-3FE6-459A-B764-719E63D5C864}" type="pres">
      <dgm:prSet presAssocID="{B0A9EACA-B327-4469-8AC9-E0DE4728C061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D94D8D3-0D56-4C07-96FF-FEF2F8C817B6}" type="pres">
      <dgm:prSet presAssocID="{8A074581-94E6-443E-8E28-D0E5332174A3}" presName="spaceBetweenRectangles" presStyleCnt="0"/>
      <dgm:spPr/>
    </dgm:pt>
    <dgm:pt modelId="{D94F9419-DBB3-434C-A571-2F08F24BAE58}" type="pres">
      <dgm:prSet presAssocID="{087EF3D2-1651-4D2C-BC81-19C68D8A9BE4}" presName="parentLin" presStyleCnt="0"/>
      <dgm:spPr/>
    </dgm:pt>
    <dgm:pt modelId="{FC91E1B0-FE81-4A2E-A26D-C2B1161D604E}" type="pres">
      <dgm:prSet presAssocID="{087EF3D2-1651-4D2C-BC81-19C68D8A9BE4}" presName="parentLeftMargin" presStyleLbl="node1" presStyleIdx="1" presStyleCnt="6"/>
      <dgm:spPr/>
      <dgm:t>
        <a:bodyPr/>
        <a:lstStyle/>
        <a:p>
          <a:endParaRPr lang="tr-TR"/>
        </a:p>
      </dgm:t>
    </dgm:pt>
    <dgm:pt modelId="{12FA9FC4-DC04-49A4-9AE0-669349DCB35E}" type="pres">
      <dgm:prSet presAssocID="{087EF3D2-1651-4D2C-BC81-19C68D8A9BE4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5DA9577-A3A2-4901-9E41-4304BDBFB6F9}" type="pres">
      <dgm:prSet presAssocID="{087EF3D2-1651-4D2C-BC81-19C68D8A9BE4}" presName="negativeSpace" presStyleCnt="0"/>
      <dgm:spPr/>
    </dgm:pt>
    <dgm:pt modelId="{71CAC8DE-8070-404B-995E-2734FC407E5D}" type="pres">
      <dgm:prSet presAssocID="{087EF3D2-1651-4D2C-BC81-19C68D8A9BE4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1EFB88-C4F4-4E57-9AB9-CB32968CCCD0}" type="pres">
      <dgm:prSet presAssocID="{BBAA3F28-C018-4F95-99CE-847F139A8BB3}" presName="spaceBetweenRectangles" presStyleCnt="0"/>
      <dgm:spPr/>
    </dgm:pt>
    <dgm:pt modelId="{09DC63D3-C31E-49B4-AE92-444AFD3354E3}" type="pres">
      <dgm:prSet presAssocID="{DAEBADB8-0A7F-4BBA-BE2C-D5AA4B6F7FF2}" presName="parentLin" presStyleCnt="0"/>
      <dgm:spPr/>
    </dgm:pt>
    <dgm:pt modelId="{6C07CD0E-CF48-4104-9419-59FB49925232}" type="pres">
      <dgm:prSet presAssocID="{DAEBADB8-0A7F-4BBA-BE2C-D5AA4B6F7FF2}" presName="parentLeftMargin" presStyleLbl="node1" presStyleIdx="2" presStyleCnt="6"/>
      <dgm:spPr/>
      <dgm:t>
        <a:bodyPr/>
        <a:lstStyle/>
        <a:p>
          <a:endParaRPr lang="tr-TR"/>
        </a:p>
      </dgm:t>
    </dgm:pt>
    <dgm:pt modelId="{56E6EC8B-F32F-44FB-B050-F8B9EB09C474}" type="pres">
      <dgm:prSet presAssocID="{DAEBADB8-0A7F-4BBA-BE2C-D5AA4B6F7FF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F35B68-46CC-498B-B010-7C39748D08E1}" type="pres">
      <dgm:prSet presAssocID="{DAEBADB8-0A7F-4BBA-BE2C-D5AA4B6F7FF2}" presName="negativeSpace" presStyleCnt="0"/>
      <dgm:spPr/>
    </dgm:pt>
    <dgm:pt modelId="{68B78772-7DF0-4899-920F-19334457FCFD}" type="pres">
      <dgm:prSet presAssocID="{DAEBADB8-0A7F-4BBA-BE2C-D5AA4B6F7FF2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82E5A8-E8F7-4AAB-B704-F6F78BEA4934}" type="pres">
      <dgm:prSet presAssocID="{7B7FD324-6CDF-43E1-9E19-7962EA6C503F}" presName="spaceBetweenRectangles" presStyleCnt="0"/>
      <dgm:spPr/>
    </dgm:pt>
    <dgm:pt modelId="{8E79BF79-F7BC-4D53-BBB1-FEBC8B52AD1F}" type="pres">
      <dgm:prSet presAssocID="{AECD1A78-995C-4E2A-8CA0-80AE2D304E06}" presName="parentLin" presStyleCnt="0"/>
      <dgm:spPr/>
    </dgm:pt>
    <dgm:pt modelId="{13223946-62BD-451C-B424-9696C844F94A}" type="pres">
      <dgm:prSet presAssocID="{AECD1A78-995C-4E2A-8CA0-80AE2D304E06}" presName="parentLeftMargin" presStyleLbl="node1" presStyleIdx="3" presStyleCnt="6"/>
      <dgm:spPr/>
      <dgm:t>
        <a:bodyPr/>
        <a:lstStyle/>
        <a:p>
          <a:endParaRPr lang="tr-TR"/>
        </a:p>
      </dgm:t>
    </dgm:pt>
    <dgm:pt modelId="{239EEFF0-2AA4-4C66-8228-174FADA104C2}" type="pres">
      <dgm:prSet presAssocID="{AECD1A78-995C-4E2A-8CA0-80AE2D304E06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42C3BA7-49D6-40E8-891D-B5FA0809EC82}" type="pres">
      <dgm:prSet presAssocID="{AECD1A78-995C-4E2A-8CA0-80AE2D304E06}" presName="negativeSpace" presStyleCnt="0"/>
      <dgm:spPr/>
    </dgm:pt>
    <dgm:pt modelId="{9A55E942-A73C-4BB5-8908-C5BAEAA16EC7}" type="pres">
      <dgm:prSet presAssocID="{AECD1A78-995C-4E2A-8CA0-80AE2D304E06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97D20F9-0F87-45F9-BB45-758887E0FDB2}" type="pres">
      <dgm:prSet presAssocID="{560C24E6-D3BC-4DDB-9ED1-E45B44661810}" presName="spaceBetweenRectangles" presStyleCnt="0"/>
      <dgm:spPr/>
    </dgm:pt>
    <dgm:pt modelId="{0CC26F41-C822-440B-96A6-A6A173946999}" type="pres">
      <dgm:prSet presAssocID="{56F3158B-A366-4DD8-B4A0-C1118A0327E9}" presName="parentLin" presStyleCnt="0"/>
      <dgm:spPr/>
    </dgm:pt>
    <dgm:pt modelId="{77AEFD24-94EB-412E-8675-2A9B3DF0B440}" type="pres">
      <dgm:prSet presAssocID="{56F3158B-A366-4DD8-B4A0-C1118A0327E9}" presName="parentLeftMargin" presStyleLbl="node1" presStyleIdx="4" presStyleCnt="6"/>
      <dgm:spPr/>
      <dgm:t>
        <a:bodyPr/>
        <a:lstStyle/>
        <a:p>
          <a:endParaRPr lang="tr-TR"/>
        </a:p>
      </dgm:t>
    </dgm:pt>
    <dgm:pt modelId="{2F17AE53-F620-4B31-AB75-1966C6F31870}" type="pres">
      <dgm:prSet presAssocID="{56F3158B-A366-4DD8-B4A0-C1118A0327E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D45BB6D-E560-4AF3-91CA-7329387FF646}" type="pres">
      <dgm:prSet presAssocID="{56F3158B-A366-4DD8-B4A0-C1118A0327E9}" presName="negativeSpace" presStyleCnt="0"/>
      <dgm:spPr/>
    </dgm:pt>
    <dgm:pt modelId="{E9073EB1-7330-4EE3-BCA4-EE42E0D5F9C4}" type="pres">
      <dgm:prSet presAssocID="{56F3158B-A366-4DD8-B4A0-C1118A0327E9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A47106D-2A7C-4239-930F-E7787DAD775B}" type="presOf" srcId="{3BFA03E4-1ED1-4502-A2DE-66BEAEA39898}" destId="{9A55E942-A73C-4BB5-8908-C5BAEAA16EC7}" srcOrd="0" destOrd="0" presId="urn:microsoft.com/office/officeart/2005/8/layout/list1"/>
    <dgm:cxn modelId="{D74B81BE-9D5D-4FB0-AFB3-07C76CA79633}" type="presOf" srcId="{56F3158B-A366-4DD8-B4A0-C1118A0327E9}" destId="{77AEFD24-94EB-412E-8675-2A9B3DF0B440}" srcOrd="0" destOrd="0" presId="urn:microsoft.com/office/officeart/2005/8/layout/list1"/>
    <dgm:cxn modelId="{65986E99-AACA-46EE-89D2-44CC72F00C20}" type="presOf" srcId="{B9F08EE5-8547-437E-8395-FF8A7BF1A324}" destId="{71CAC8DE-8070-404B-995E-2734FC407E5D}" srcOrd="0" destOrd="0" presId="urn:microsoft.com/office/officeart/2005/8/layout/list1"/>
    <dgm:cxn modelId="{D17B6DE4-2DC8-495F-B68E-C69FE3DFA61F}" type="presOf" srcId="{4E292C42-AE30-4C74-98E1-EFE925E26AC7}" destId="{E9073EB1-7330-4EE3-BCA4-EE42E0D5F9C4}" srcOrd="0" destOrd="0" presId="urn:microsoft.com/office/officeart/2005/8/layout/list1"/>
    <dgm:cxn modelId="{5F9A7A9E-3FF6-47FC-915D-2F203872035B}" type="presOf" srcId="{AECD1A78-995C-4E2A-8CA0-80AE2D304E06}" destId="{239EEFF0-2AA4-4C66-8228-174FADA104C2}" srcOrd="1" destOrd="0" presId="urn:microsoft.com/office/officeart/2005/8/layout/list1"/>
    <dgm:cxn modelId="{CED5646B-36C6-4B3A-9EDC-FF8140A95BE0}" type="presOf" srcId="{DAEBADB8-0A7F-4BBA-BE2C-D5AA4B6F7FF2}" destId="{56E6EC8B-F32F-44FB-B050-F8B9EB09C474}" srcOrd="1" destOrd="0" presId="urn:microsoft.com/office/officeart/2005/8/layout/list1"/>
    <dgm:cxn modelId="{791ABF4C-E78E-46C0-9377-6A280C60CB3F}" srcId="{AA731413-D8C2-416B-9A04-B040BD0B6828}" destId="{B0A9EACA-B327-4469-8AC9-E0DE4728C061}" srcOrd="1" destOrd="0" parTransId="{D85C685D-DA6C-44E9-A370-333AF0FCDA4C}" sibTransId="{8A074581-94E6-443E-8E28-D0E5332174A3}"/>
    <dgm:cxn modelId="{1B7E536B-6961-4973-98FA-C96A1BF1E4F2}" type="presOf" srcId="{087EF3D2-1651-4D2C-BC81-19C68D8A9BE4}" destId="{FC91E1B0-FE81-4A2E-A26D-C2B1161D604E}" srcOrd="0" destOrd="0" presId="urn:microsoft.com/office/officeart/2005/8/layout/list1"/>
    <dgm:cxn modelId="{CBCAC8A7-0E07-4B1B-A10E-5E633AF6898D}" type="presOf" srcId="{56F3158B-A366-4DD8-B4A0-C1118A0327E9}" destId="{2F17AE53-F620-4B31-AB75-1966C6F31870}" srcOrd="1" destOrd="0" presId="urn:microsoft.com/office/officeart/2005/8/layout/list1"/>
    <dgm:cxn modelId="{C6A5F2B5-0A8B-4719-A1C2-A49818974202}" type="presOf" srcId="{AA731413-D8C2-416B-9A04-B040BD0B6828}" destId="{97FA4D8A-4B44-48BC-B245-6299B999781D}" srcOrd="0" destOrd="0" presId="urn:microsoft.com/office/officeart/2005/8/layout/list1"/>
    <dgm:cxn modelId="{E76588F6-444F-4F5F-BD4B-618F10F0778A}" srcId="{DAEBADB8-0A7F-4BBA-BE2C-D5AA4B6F7FF2}" destId="{90C1FEEF-99CF-48FE-A163-B475D3550A9E}" srcOrd="0" destOrd="0" parTransId="{0C260BBA-8662-412D-9BD5-CBC1FCF21FBA}" sibTransId="{1BDDF418-53C4-44B3-9DB0-B10C1BE12715}"/>
    <dgm:cxn modelId="{5782AB3A-60DD-4307-BDBC-85696F7B8BC2}" type="presOf" srcId="{AECD1A78-995C-4E2A-8CA0-80AE2D304E06}" destId="{13223946-62BD-451C-B424-9696C844F94A}" srcOrd="0" destOrd="0" presId="urn:microsoft.com/office/officeart/2005/8/layout/list1"/>
    <dgm:cxn modelId="{AB6AC23D-E563-4DF6-9C35-2EFAEE3CAF3B}" type="presOf" srcId="{556192AD-43E7-4C1B-AAF4-FD97CF8084BD}" destId="{0A4DC25B-FA1E-4A93-953A-4772885E6F3B}" srcOrd="1" destOrd="0" presId="urn:microsoft.com/office/officeart/2005/8/layout/list1"/>
    <dgm:cxn modelId="{A7B9FA30-5128-4E3D-9495-0A7B22DE1885}" type="presOf" srcId="{B0A9EACA-B327-4469-8AC9-E0DE4728C061}" destId="{A33AC811-6EFE-4285-8B01-686DC187857A}" srcOrd="0" destOrd="0" presId="urn:microsoft.com/office/officeart/2005/8/layout/list1"/>
    <dgm:cxn modelId="{79A5C4E1-9486-46F2-9346-74A152FAE833}" srcId="{AA731413-D8C2-416B-9A04-B040BD0B6828}" destId="{AECD1A78-995C-4E2A-8CA0-80AE2D304E06}" srcOrd="4" destOrd="0" parTransId="{E9106801-B60A-4FEC-B79A-BB1FB39B033D}" sibTransId="{560C24E6-D3BC-4DDB-9ED1-E45B44661810}"/>
    <dgm:cxn modelId="{9D064CD7-F9F6-4CA8-B9AE-06789F5CE79C}" type="presOf" srcId="{B2B5F901-0B15-4127-8132-EA63F39FBE65}" destId="{011FA900-3FE6-459A-B764-719E63D5C864}" srcOrd="0" destOrd="0" presId="urn:microsoft.com/office/officeart/2005/8/layout/list1"/>
    <dgm:cxn modelId="{6DA8CA81-D6E7-431D-BD77-FED0D7BD2E3E}" type="presOf" srcId="{5A0BB456-111A-452F-AC33-39C7D57110CD}" destId="{537E70DB-E14A-4A33-A33A-11A55F1965C3}" srcOrd="0" destOrd="0" presId="urn:microsoft.com/office/officeart/2005/8/layout/list1"/>
    <dgm:cxn modelId="{0AE8755C-89E6-4F97-A614-1C707D822C08}" srcId="{AA731413-D8C2-416B-9A04-B040BD0B6828}" destId="{DAEBADB8-0A7F-4BBA-BE2C-D5AA4B6F7FF2}" srcOrd="3" destOrd="0" parTransId="{823C3758-9F2C-4622-8CE9-731BFB604585}" sibTransId="{7B7FD324-6CDF-43E1-9E19-7962EA6C503F}"/>
    <dgm:cxn modelId="{A03F71F3-FC68-4151-A894-7BFE29D54FD4}" srcId="{087EF3D2-1651-4D2C-BC81-19C68D8A9BE4}" destId="{B9F08EE5-8547-437E-8395-FF8A7BF1A324}" srcOrd="0" destOrd="0" parTransId="{669C768F-7395-4316-B901-F2AF2EBF67B5}" sibTransId="{368192BE-CD7A-4B3A-B537-E3382C7CA3A3}"/>
    <dgm:cxn modelId="{E367585E-C552-430B-B6E3-4AAB79344922}" srcId="{B0A9EACA-B327-4469-8AC9-E0DE4728C061}" destId="{B2B5F901-0B15-4127-8132-EA63F39FBE65}" srcOrd="0" destOrd="0" parTransId="{BAF05F2B-CE1C-433C-8DB7-774954F6AF48}" sibTransId="{AE6402C4-AADE-4420-9AF8-F95F54845E9D}"/>
    <dgm:cxn modelId="{CDE229CB-231F-4F80-AAF7-39331561B348}" srcId="{56F3158B-A366-4DD8-B4A0-C1118A0327E9}" destId="{4E292C42-AE30-4C74-98E1-EFE925E26AC7}" srcOrd="0" destOrd="0" parTransId="{8BA0FFD4-EC22-43E9-B487-5056C1B4BAE1}" sibTransId="{000A05BB-743C-4B11-B100-85C5C8B78B23}"/>
    <dgm:cxn modelId="{3F515BEC-A460-41F8-A2F0-BE92AD6BFDFC}" srcId="{AA731413-D8C2-416B-9A04-B040BD0B6828}" destId="{556192AD-43E7-4C1B-AAF4-FD97CF8084BD}" srcOrd="0" destOrd="0" parTransId="{0F0D4D0F-A7E0-48BA-95AA-AF28472E7874}" sibTransId="{C971151F-FC1B-4E94-B1C9-A01FA8A4D692}"/>
    <dgm:cxn modelId="{4A1DA53C-C0F8-47D9-B5F4-E00A90B78201}" srcId="{AA731413-D8C2-416B-9A04-B040BD0B6828}" destId="{087EF3D2-1651-4D2C-BC81-19C68D8A9BE4}" srcOrd="2" destOrd="0" parTransId="{FAD2F45E-F290-4B17-8C64-704676491CD9}" sibTransId="{BBAA3F28-C018-4F95-99CE-847F139A8BB3}"/>
    <dgm:cxn modelId="{9CB8D2FC-6504-4AF1-99CC-81AF34FF57C4}" type="presOf" srcId="{90C1FEEF-99CF-48FE-A163-B475D3550A9E}" destId="{68B78772-7DF0-4899-920F-19334457FCFD}" srcOrd="0" destOrd="0" presId="urn:microsoft.com/office/officeart/2005/8/layout/list1"/>
    <dgm:cxn modelId="{85CC95BD-EF2E-45C0-AEE1-537D02D76629}" srcId="{AECD1A78-995C-4E2A-8CA0-80AE2D304E06}" destId="{3BFA03E4-1ED1-4502-A2DE-66BEAEA39898}" srcOrd="0" destOrd="0" parTransId="{B80BC0E5-0AE1-4D7B-A3B7-7DD8C2481374}" sibTransId="{CFC80BD7-FC65-4175-ACD6-D14D5D5DC131}"/>
    <dgm:cxn modelId="{09FA2246-A349-4D57-B986-99C20ED6E0B2}" type="presOf" srcId="{087EF3D2-1651-4D2C-BC81-19C68D8A9BE4}" destId="{12FA9FC4-DC04-49A4-9AE0-669349DCB35E}" srcOrd="1" destOrd="0" presId="urn:microsoft.com/office/officeart/2005/8/layout/list1"/>
    <dgm:cxn modelId="{7FEE15DA-DE99-4C58-8371-E4FD01A8EC19}" type="presOf" srcId="{556192AD-43E7-4C1B-AAF4-FD97CF8084BD}" destId="{58F162B5-6EC1-4A34-B7BE-000771775C9F}" srcOrd="0" destOrd="0" presId="urn:microsoft.com/office/officeart/2005/8/layout/list1"/>
    <dgm:cxn modelId="{A15E9E46-E230-4EE8-91FE-5EE589E64C9B}" srcId="{556192AD-43E7-4C1B-AAF4-FD97CF8084BD}" destId="{5A0BB456-111A-452F-AC33-39C7D57110CD}" srcOrd="0" destOrd="0" parTransId="{C1929143-CA8E-42FA-B959-EB6DB37F2BB4}" sibTransId="{4948A814-F5A4-4224-8528-407538ACD731}"/>
    <dgm:cxn modelId="{A09C9E21-E789-4BF0-96CB-3FEFBD26BE9B}" type="presOf" srcId="{DAEBADB8-0A7F-4BBA-BE2C-D5AA4B6F7FF2}" destId="{6C07CD0E-CF48-4104-9419-59FB49925232}" srcOrd="0" destOrd="0" presId="urn:microsoft.com/office/officeart/2005/8/layout/list1"/>
    <dgm:cxn modelId="{1C1957D9-876C-401B-ADC3-C5ADDBB5E428}" srcId="{AA731413-D8C2-416B-9A04-B040BD0B6828}" destId="{56F3158B-A366-4DD8-B4A0-C1118A0327E9}" srcOrd="5" destOrd="0" parTransId="{8D6DF3FF-3116-4C54-AC0E-D03B3506F3D4}" sibTransId="{0F9CE051-8D33-4D42-B274-75B2AC7BDC32}"/>
    <dgm:cxn modelId="{227FE3A4-3D52-4894-83FE-9B14369314F8}" type="presOf" srcId="{B0A9EACA-B327-4469-8AC9-E0DE4728C061}" destId="{DE2161C3-2025-4D80-AF5B-71C2DD801B9B}" srcOrd="1" destOrd="0" presId="urn:microsoft.com/office/officeart/2005/8/layout/list1"/>
    <dgm:cxn modelId="{9C8572C0-5178-48E9-B854-F238C2AEE739}" type="presParOf" srcId="{97FA4D8A-4B44-48BC-B245-6299B999781D}" destId="{8F8D9A60-9619-45AD-99CC-96482D2823D2}" srcOrd="0" destOrd="0" presId="urn:microsoft.com/office/officeart/2005/8/layout/list1"/>
    <dgm:cxn modelId="{C72303CD-9CBF-4FD1-B687-5C11C0182C3B}" type="presParOf" srcId="{8F8D9A60-9619-45AD-99CC-96482D2823D2}" destId="{58F162B5-6EC1-4A34-B7BE-000771775C9F}" srcOrd="0" destOrd="0" presId="urn:microsoft.com/office/officeart/2005/8/layout/list1"/>
    <dgm:cxn modelId="{C663870E-2AF4-4EC0-BFB4-A8190EE16243}" type="presParOf" srcId="{8F8D9A60-9619-45AD-99CC-96482D2823D2}" destId="{0A4DC25B-FA1E-4A93-953A-4772885E6F3B}" srcOrd="1" destOrd="0" presId="urn:microsoft.com/office/officeart/2005/8/layout/list1"/>
    <dgm:cxn modelId="{2E73BAC8-0C99-4BB1-BF1A-76D3B9F756AD}" type="presParOf" srcId="{97FA4D8A-4B44-48BC-B245-6299B999781D}" destId="{254CCE3D-9FBB-4DC6-BEC7-E86A4BEB5F78}" srcOrd="1" destOrd="0" presId="urn:microsoft.com/office/officeart/2005/8/layout/list1"/>
    <dgm:cxn modelId="{938BD5FA-C7EA-4E50-A365-54F74B8B59B5}" type="presParOf" srcId="{97FA4D8A-4B44-48BC-B245-6299B999781D}" destId="{537E70DB-E14A-4A33-A33A-11A55F1965C3}" srcOrd="2" destOrd="0" presId="urn:microsoft.com/office/officeart/2005/8/layout/list1"/>
    <dgm:cxn modelId="{56368FFC-1558-439A-94EB-DBF58D4658E8}" type="presParOf" srcId="{97FA4D8A-4B44-48BC-B245-6299B999781D}" destId="{3EF29355-2818-4C6A-BC73-ACF78CF506D3}" srcOrd="3" destOrd="0" presId="urn:microsoft.com/office/officeart/2005/8/layout/list1"/>
    <dgm:cxn modelId="{7A12BA93-4E93-4F11-ACA5-88577D6E48E7}" type="presParOf" srcId="{97FA4D8A-4B44-48BC-B245-6299B999781D}" destId="{64D6DA03-0D3A-40FA-9CFB-B1BDFC751352}" srcOrd="4" destOrd="0" presId="urn:microsoft.com/office/officeart/2005/8/layout/list1"/>
    <dgm:cxn modelId="{AF069014-B067-470E-B1F4-DC9AE200F40A}" type="presParOf" srcId="{64D6DA03-0D3A-40FA-9CFB-B1BDFC751352}" destId="{A33AC811-6EFE-4285-8B01-686DC187857A}" srcOrd="0" destOrd="0" presId="urn:microsoft.com/office/officeart/2005/8/layout/list1"/>
    <dgm:cxn modelId="{F68677B5-3CF0-4B94-93F2-2B50DDC6192D}" type="presParOf" srcId="{64D6DA03-0D3A-40FA-9CFB-B1BDFC751352}" destId="{DE2161C3-2025-4D80-AF5B-71C2DD801B9B}" srcOrd="1" destOrd="0" presId="urn:microsoft.com/office/officeart/2005/8/layout/list1"/>
    <dgm:cxn modelId="{15FD5909-EE00-4FE3-B11D-2747E67ECC0F}" type="presParOf" srcId="{97FA4D8A-4B44-48BC-B245-6299B999781D}" destId="{AC50DAD8-F64B-43C8-A279-3CEEFA3CF3C2}" srcOrd="5" destOrd="0" presId="urn:microsoft.com/office/officeart/2005/8/layout/list1"/>
    <dgm:cxn modelId="{F18BC8BA-C67F-4578-BDB8-F3EC1436BBD8}" type="presParOf" srcId="{97FA4D8A-4B44-48BC-B245-6299B999781D}" destId="{011FA900-3FE6-459A-B764-719E63D5C864}" srcOrd="6" destOrd="0" presId="urn:microsoft.com/office/officeart/2005/8/layout/list1"/>
    <dgm:cxn modelId="{27AA9601-AB96-4533-832A-1396647F4720}" type="presParOf" srcId="{97FA4D8A-4B44-48BC-B245-6299B999781D}" destId="{0D94D8D3-0D56-4C07-96FF-FEF2F8C817B6}" srcOrd="7" destOrd="0" presId="urn:microsoft.com/office/officeart/2005/8/layout/list1"/>
    <dgm:cxn modelId="{E529AAA4-EDA0-4B97-AF87-C248B7283485}" type="presParOf" srcId="{97FA4D8A-4B44-48BC-B245-6299B999781D}" destId="{D94F9419-DBB3-434C-A571-2F08F24BAE58}" srcOrd="8" destOrd="0" presId="urn:microsoft.com/office/officeart/2005/8/layout/list1"/>
    <dgm:cxn modelId="{D7107821-CAFC-4F41-89E7-3FE651503397}" type="presParOf" srcId="{D94F9419-DBB3-434C-A571-2F08F24BAE58}" destId="{FC91E1B0-FE81-4A2E-A26D-C2B1161D604E}" srcOrd="0" destOrd="0" presId="urn:microsoft.com/office/officeart/2005/8/layout/list1"/>
    <dgm:cxn modelId="{8BD3E4C4-20F0-4199-B981-221705193899}" type="presParOf" srcId="{D94F9419-DBB3-434C-A571-2F08F24BAE58}" destId="{12FA9FC4-DC04-49A4-9AE0-669349DCB35E}" srcOrd="1" destOrd="0" presId="urn:microsoft.com/office/officeart/2005/8/layout/list1"/>
    <dgm:cxn modelId="{17F4302C-0875-4CEC-84C1-4935A2293091}" type="presParOf" srcId="{97FA4D8A-4B44-48BC-B245-6299B999781D}" destId="{65DA9577-A3A2-4901-9E41-4304BDBFB6F9}" srcOrd="9" destOrd="0" presId="urn:microsoft.com/office/officeart/2005/8/layout/list1"/>
    <dgm:cxn modelId="{AFDC8A22-5F9B-4AE0-A7EA-E389BBC71F85}" type="presParOf" srcId="{97FA4D8A-4B44-48BC-B245-6299B999781D}" destId="{71CAC8DE-8070-404B-995E-2734FC407E5D}" srcOrd="10" destOrd="0" presId="urn:microsoft.com/office/officeart/2005/8/layout/list1"/>
    <dgm:cxn modelId="{F0D54439-EFA5-4845-B5A8-68F4A77BED13}" type="presParOf" srcId="{97FA4D8A-4B44-48BC-B245-6299B999781D}" destId="{C61EFB88-C4F4-4E57-9AB9-CB32968CCCD0}" srcOrd="11" destOrd="0" presId="urn:microsoft.com/office/officeart/2005/8/layout/list1"/>
    <dgm:cxn modelId="{5E806168-C089-457D-AC5F-8F637BD2FE31}" type="presParOf" srcId="{97FA4D8A-4B44-48BC-B245-6299B999781D}" destId="{09DC63D3-C31E-49B4-AE92-444AFD3354E3}" srcOrd="12" destOrd="0" presId="urn:microsoft.com/office/officeart/2005/8/layout/list1"/>
    <dgm:cxn modelId="{67787EBB-CD18-4804-959F-3B4F295DD3BB}" type="presParOf" srcId="{09DC63D3-C31E-49B4-AE92-444AFD3354E3}" destId="{6C07CD0E-CF48-4104-9419-59FB49925232}" srcOrd="0" destOrd="0" presId="urn:microsoft.com/office/officeart/2005/8/layout/list1"/>
    <dgm:cxn modelId="{1EB9B6C0-36D6-4010-BF03-96E768898211}" type="presParOf" srcId="{09DC63D3-C31E-49B4-AE92-444AFD3354E3}" destId="{56E6EC8B-F32F-44FB-B050-F8B9EB09C474}" srcOrd="1" destOrd="0" presId="urn:microsoft.com/office/officeart/2005/8/layout/list1"/>
    <dgm:cxn modelId="{423DB836-EDC7-44C8-ACD9-0A472D3A0FFE}" type="presParOf" srcId="{97FA4D8A-4B44-48BC-B245-6299B999781D}" destId="{24F35B68-46CC-498B-B010-7C39748D08E1}" srcOrd="13" destOrd="0" presId="urn:microsoft.com/office/officeart/2005/8/layout/list1"/>
    <dgm:cxn modelId="{D9E24E79-547F-4297-91D0-11012152E73A}" type="presParOf" srcId="{97FA4D8A-4B44-48BC-B245-6299B999781D}" destId="{68B78772-7DF0-4899-920F-19334457FCFD}" srcOrd="14" destOrd="0" presId="urn:microsoft.com/office/officeart/2005/8/layout/list1"/>
    <dgm:cxn modelId="{54FFDD56-2A30-47B6-8FA5-5FDDCE9F0DA0}" type="presParOf" srcId="{97FA4D8A-4B44-48BC-B245-6299B999781D}" destId="{7982E5A8-E8F7-4AAB-B704-F6F78BEA4934}" srcOrd="15" destOrd="0" presId="urn:microsoft.com/office/officeart/2005/8/layout/list1"/>
    <dgm:cxn modelId="{E1BA61E5-DBF3-4257-9A85-3F7CC932FD6D}" type="presParOf" srcId="{97FA4D8A-4B44-48BC-B245-6299B999781D}" destId="{8E79BF79-F7BC-4D53-BBB1-FEBC8B52AD1F}" srcOrd="16" destOrd="0" presId="urn:microsoft.com/office/officeart/2005/8/layout/list1"/>
    <dgm:cxn modelId="{50416AD8-BA78-4173-8377-91CC3727236C}" type="presParOf" srcId="{8E79BF79-F7BC-4D53-BBB1-FEBC8B52AD1F}" destId="{13223946-62BD-451C-B424-9696C844F94A}" srcOrd="0" destOrd="0" presId="urn:microsoft.com/office/officeart/2005/8/layout/list1"/>
    <dgm:cxn modelId="{40807B43-6B2E-4836-BCEB-EBD166766908}" type="presParOf" srcId="{8E79BF79-F7BC-4D53-BBB1-FEBC8B52AD1F}" destId="{239EEFF0-2AA4-4C66-8228-174FADA104C2}" srcOrd="1" destOrd="0" presId="urn:microsoft.com/office/officeart/2005/8/layout/list1"/>
    <dgm:cxn modelId="{88AB90EE-7F8C-4FDA-B126-03C9B4BDC2F6}" type="presParOf" srcId="{97FA4D8A-4B44-48BC-B245-6299B999781D}" destId="{342C3BA7-49D6-40E8-891D-B5FA0809EC82}" srcOrd="17" destOrd="0" presId="urn:microsoft.com/office/officeart/2005/8/layout/list1"/>
    <dgm:cxn modelId="{534BC653-908D-47DD-8DFA-E3D2A11FBA0C}" type="presParOf" srcId="{97FA4D8A-4B44-48BC-B245-6299B999781D}" destId="{9A55E942-A73C-4BB5-8908-C5BAEAA16EC7}" srcOrd="18" destOrd="0" presId="urn:microsoft.com/office/officeart/2005/8/layout/list1"/>
    <dgm:cxn modelId="{88C23E18-31DB-4529-B1A7-A70851BAC5DD}" type="presParOf" srcId="{97FA4D8A-4B44-48BC-B245-6299B999781D}" destId="{C97D20F9-0F87-45F9-BB45-758887E0FDB2}" srcOrd="19" destOrd="0" presId="urn:microsoft.com/office/officeart/2005/8/layout/list1"/>
    <dgm:cxn modelId="{89D9CB08-7E6E-4DAF-A009-F8668313B3C9}" type="presParOf" srcId="{97FA4D8A-4B44-48BC-B245-6299B999781D}" destId="{0CC26F41-C822-440B-96A6-A6A173946999}" srcOrd="20" destOrd="0" presId="urn:microsoft.com/office/officeart/2005/8/layout/list1"/>
    <dgm:cxn modelId="{DE03AABB-4030-4B72-93A6-F978FDA4C432}" type="presParOf" srcId="{0CC26F41-C822-440B-96A6-A6A173946999}" destId="{77AEFD24-94EB-412E-8675-2A9B3DF0B440}" srcOrd="0" destOrd="0" presId="urn:microsoft.com/office/officeart/2005/8/layout/list1"/>
    <dgm:cxn modelId="{88A5C566-1684-445C-BD6C-BAB57E565995}" type="presParOf" srcId="{0CC26F41-C822-440B-96A6-A6A173946999}" destId="{2F17AE53-F620-4B31-AB75-1966C6F31870}" srcOrd="1" destOrd="0" presId="urn:microsoft.com/office/officeart/2005/8/layout/list1"/>
    <dgm:cxn modelId="{5FD1ACE3-9D92-4FD5-A06B-4CFEB4F507DF}" type="presParOf" srcId="{97FA4D8A-4B44-48BC-B245-6299B999781D}" destId="{BD45BB6D-E560-4AF3-91CA-7329387FF646}" srcOrd="21" destOrd="0" presId="urn:microsoft.com/office/officeart/2005/8/layout/list1"/>
    <dgm:cxn modelId="{881AD41F-3A4E-4F38-BF72-885F77164588}" type="presParOf" srcId="{97FA4D8A-4B44-48BC-B245-6299B999781D}" destId="{E9073EB1-7330-4EE3-BCA4-EE42E0D5F9C4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8E7990-2B49-4D1A-BEB5-82B47DA3D634}">
      <dsp:nvSpPr>
        <dsp:cNvPr id="0" name=""/>
        <dsp:cNvSpPr/>
      </dsp:nvSpPr>
      <dsp:spPr>
        <a:xfrm>
          <a:off x="3436156" y="2000419"/>
          <a:ext cx="1880427" cy="6527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355"/>
              </a:lnTo>
              <a:lnTo>
                <a:pt x="1880427" y="326355"/>
              </a:lnTo>
              <a:lnTo>
                <a:pt x="1880427" y="6527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BAA025-A959-45BE-8ADE-F4D86D5A683A}">
      <dsp:nvSpPr>
        <dsp:cNvPr id="0" name=""/>
        <dsp:cNvSpPr/>
      </dsp:nvSpPr>
      <dsp:spPr>
        <a:xfrm>
          <a:off x="1555728" y="2000419"/>
          <a:ext cx="1880427" cy="652710"/>
        </a:xfrm>
        <a:custGeom>
          <a:avLst/>
          <a:gdLst/>
          <a:ahLst/>
          <a:cxnLst/>
          <a:rect l="0" t="0" r="0" b="0"/>
          <a:pathLst>
            <a:path>
              <a:moveTo>
                <a:pt x="1880427" y="0"/>
              </a:moveTo>
              <a:lnTo>
                <a:pt x="1880427" y="326355"/>
              </a:lnTo>
              <a:lnTo>
                <a:pt x="0" y="326355"/>
              </a:lnTo>
              <a:lnTo>
                <a:pt x="0" y="6527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2DF71A-BD85-4A43-8009-BF448EE3DF23}">
      <dsp:nvSpPr>
        <dsp:cNvPr id="0" name=""/>
        <dsp:cNvSpPr/>
      </dsp:nvSpPr>
      <dsp:spPr>
        <a:xfrm>
          <a:off x="2659119" y="446347"/>
          <a:ext cx="1554072" cy="155407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5544B5-0CFD-44C0-B7F9-F4BC3D275650}">
      <dsp:nvSpPr>
        <dsp:cNvPr id="0" name=""/>
        <dsp:cNvSpPr/>
      </dsp:nvSpPr>
      <dsp:spPr>
        <a:xfrm>
          <a:off x="2659119" y="446347"/>
          <a:ext cx="1554072" cy="155407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639154-DA8E-45DE-B618-54AB2E069477}">
      <dsp:nvSpPr>
        <dsp:cNvPr id="0" name=""/>
        <dsp:cNvSpPr/>
      </dsp:nvSpPr>
      <dsp:spPr>
        <a:xfrm>
          <a:off x="1882083" y="726080"/>
          <a:ext cx="3108144" cy="9946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/>
            <a:t>EKLER</a:t>
          </a:r>
        </a:p>
      </dsp:txBody>
      <dsp:txXfrm>
        <a:off x="1882083" y="726080"/>
        <a:ext cx="3108144" cy="994606"/>
      </dsp:txXfrm>
    </dsp:sp>
    <dsp:sp modelId="{C00BB60C-EEC4-46CF-B232-6D1C67FB4153}">
      <dsp:nvSpPr>
        <dsp:cNvPr id="0" name=""/>
        <dsp:cNvSpPr/>
      </dsp:nvSpPr>
      <dsp:spPr>
        <a:xfrm>
          <a:off x="778692" y="2653129"/>
          <a:ext cx="1554072" cy="155407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67C722-F459-4DA0-9D91-03B64CE3DFCA}">
      <dsp:nvSpPr>
        <dsp:cNvPr id="0" name=""/>
        <dsp:cNvSpPr/>
      </dsp:nvSpPr>
      <dsp:spPr>
        <a:xfrm>
          <a:off x="778692" y="2653129"/>
          <a:ext cx="1554072" cy="155407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500776-A254-4648-8ED1-B40517FF6E5A}">
      <dsp:nvSpPr>
        <dsp:cNvPr id="0" name=""/>
        <dsp:cNvSpPr/>
      </dsp:nvSpPr>
      <dsp:spPr>
        <a:xfrm>
          <a:off x="1656" y="2932862"/>
          <a:ext cx="3108144" cy="9946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/>
            <a:t>Yapım Ekleri</a:t>
          </a:r>
        </a:p>
      </dsp:txBody>
      <dsp:txXfrm>
        <a:off x="1656" y="2932862"/>
        <a:ext cx="3108144" cy="994606"/>
      </dsp:txXfrm>
    </dsp:sp>
    <dsp:sp modelId="{EBE90460-2675-4C1F-B160-E2CEE5AF1967}">
      <dsp:nvSpPr>
        <dsp:cNvPr id="0" name=""/>
        <dsp:cNvSpPr/>
      </dsp:nvSpPr>
      <dsp:spPr>
        <a:xfrm>
          <a:off x="4539547" y="2653129"/>
          <a:ext cx="1554072" cy="155407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F3F7B7-C9CC-4B8E-9059-7D0F09B1EAD6}">
      <dsp:nvSpPr>
        <dsp:cNvPr id="0" name=""/>
        <dsp:cNvSpPr/>
      </dsp:nvSpPr>
      <dsp:spPr>
        <a:xfrm>
          <a:off x="4539547" y="2653129"/>
          <a:ext cx="1554072" cy="155407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B97754-932D-4627-8200-88F30B2E9F92}">
      <dsp:nvSpPr>
        <dsp:cNvPr id="0" name=""/>
        <dsp:cNvSpPr/>
      </dsp:nvSpPr>
      <dsp:spPr>
        <a:xfrm>
          <a:off x="3762511" y="2932862"/>
          <a:ext cx="3108144" cy="9946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/>
            <a:t>Çekim Ekleri</a:t>
          </a:r>
        </a:p>
      </dsp:txBody>
      <dsp:txXfrm>
        <a:off x="3762511" y="2932862"/>
        <a:ext cx="3108144" cy="99460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C72E23-22D6-4489-9187-51FD437A60CC}">
      <dsp:nvSpPr>
        <dsp:cNvPr id="0" name=""/>
        <dsp:cNvSpPr/>
      </dsp:nvSpPr>
      <dsp:spPr>
        <a:xfrm>
          <a:off x="-4151295" y="-637054"/>
          <a:ext cx="4946516" cy="4946516"/>
        </a:xfrm>
        <a:prstGeom prst="blockArc">
          <a:avLst>
            <a:gd name="adj1" fmla="val 18900000"/>
            <a:gd name="adj2" fmla="val 2700000"/>
            <a:gd name="adj3" fmla="val 437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7D21A1-C503-4BF0-A357-DC06550CA503}">
      <dsp:nvSpPr>
        <dsp:cNvPr id="0" name=""/>
        <dsp:cNvSpPr/>
      </dsp:nvSpPr>
      <dsp:spPr>
        <a:xfrm>
          <a:off x="511407" y="367240"/>
          <a:ext cx="8583590" cy="73448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2995" tIns="99060" rIns="99060" bIns="9906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Çokluk Eki		</a:t>
          </a:r>
        </a:p>
      </dsp:txBody>
      <dsp:txXfrm>
        <a:off x="511407" y="367240"/>
        <a:ext cx="8583590" cy="734481"/>
      </dsp:txXfrm>
    </dsp:sp>
    <dsp:sp modelId="{5EB4F49E-B895-4DF8-BD73-F425EF2FEE54}">
      <dsp:nvSpPr>
        <dsp:cNvPr id="0" name=""/>
        <dsp:cNvSpPr/>
      </dsp:nvSpPr>
      <dsp:spPr>
        <a:xfrm>
          <a:off x="52356" y="275430"/>
          <a:ext cx="918102" cy="91810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B1C7CF0-E73F-45E9-B3F1-65013C64D33B}">
      <dsp:nvSpPr>
        <dsp:cNvPr id="0" name=""/>
        <dsp:cNvSpPr/>
      </dsp:nvSpPr>
      <dsp:spPr>
        <a:xfrm>
          <a:off x="778391" y="1468963"/>
          <a:ext cx="8316606" cy="73448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2995" tIns="99060" rIns="99060" bIns="9906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Hâl (Durum) Ekleri</a:t>
          </a:r>
        </a:p>
      </dsp:txBody>
      <dsp:txXfrm>
        <a:off x="778391" y="1468963"/>
        <a:ext cx="8316606" cy="734481"/>
      </dsp:txXfrm>
    </dsp:sp>
    <dsp:sp modelId="{D7C5D19E-DD3C-47A5-A9A1-A26E8540A474}">
      <dsp:nvSpPr>
        <dsp:cNvPr id="0" name=""/>
        <dsp:cNvSpPr/>
      </dsp:nvSpPr>
      <dsp:spPr>
        <a:xfrm>
          <a:off x="319340" y="1377153"/>
          <a:ext cx="918102" cy="91810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6FD5EB2-10AB-47DF-B545-AD3BFC020D7E}">
      <dsp:nvSpPr>
        <dsp:cNvPr id="0" name=""/>
        <dsp:cNvSpPr/>
      </dsp:nvSpPr>
      <dsp:spPr>
        <a:xfrm>
          <a:off x="511407" y="2570685"/>
          <a:ext cx="8583590" cy="73448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2995" tIns="99060" rIns="99060" bIns="9906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İyelik (Aitlik) Ekleri</a:t>
          </a:r>
        </a:p>
      </dsp:txBody>
      <dsp:txXfrm>
        <a:off x="511407" y="2570685"/>
        <a:ext cx="8583590" cy="734481"/>
      </dsp:txXfrm>
    </dsp:sp>
    <dsp:sp modelId="{8384DA61-5FB8-44BC-9702-4D4590819F96}">
      <dsp:nvSpPr>
        <dsp:cNvPr id="0" name=""/>
        <dsp:cNvSpPr/>
      </dsp:nvSpPr>
      <dsp:spPr>
        <a:xfrm>
          <a:off x="52356" y="2478875"/>
          <a:ext cx="918102" cy="91810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E0BC00-0E4E-4386-98B6-F53DDF86E2BD}">
      <dsp:nvSpPr>
        <dsp:cNvPr id="0" name=""/>
        <dsp:cNvSpPr/>
      </dsp:nvSpPr>
      <dsp:spPr>
        <a:xfrm>
          <a:off x="3417155" y="175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Hiçbir ek almaz.</a:t>
          </a:r>
        </a:p>
      </dsp:txBody>
      <dsp:txXfrm>
        <a:off x="3417155" y="1750"/>
        <a:ext cx="5125733" cy="947863"/>
      </dsp:txXfrm>
    </dsp:sp>
    <dsp:sp modelId="{1062AC8B-EF46-4328-8B58-3670B125E3AC}">
      <dsp:nvSpPr>
        <dsp:cNvPr id="0" name=""/>
        <dsp:cNvSpPr/>
      </dsp:nvSpPr>
      <dsp:spPr>
        <a:xfrm>
          <a:off x="0" y="1750"/>
          <a:ext cx="3417155" cy="94786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Yalın Hâli</a:t>
          </a:r>
        </a:p>
      </dsp:txBody>
      <dsp:txXfrm>
        <a:off x="0" y="1750"/>
        <a:ext cx="3417155" cy="947863"/>
      </dsp:txXfrm>
    </dsp:sp>
    <dsp:sp modelId="{A99B1501-A6EB-4186-81A1-03D21D400122}">
      <dsp:nvSpPr>
        <dsp:cNvPr id="0" name=""/>
        <dsp:cNvSpPr/>
      </dsp:nvSpPr>
      <dsp:spPr>
        <a:xfrm>
          <a:off x="3417155" y="104440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-ı/-i/-u/ü ekini alır.</a:t>
          </a:r>
        </a:p>
      </dsp:txBody>
      <dsp:txXfrm>
        <a:off x="3417155" y="1044400"/>
        <a:ext cx="5125733" cy="947863"/>
      </dsp:txXfrm>
    </dsp:sp>
    <dsp:sp modelId="{BFCCE1CB-0514-45A4-BAB5-9765EA819BB6}">
      <dsp:nvSpPr>
        <dsp:cNvPr id="0" name=""/>
        <dsp:cNvSpPr/>
      </dsp:nvSpPr>
      <dsp:spPr>
        <a:xfrm>
          <a:off x="0" y="1044400"/>
          <a:ext cx="3417155" cy="94786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Belirtme Hâli</a:t>
          </a:r>
        </a:p>
      </dsp:txBody>
      <dsp:txXfrm>
        <a:off x="0" y="1044400"/>
        <a:ext cx="3417155" cy="947863"/>
      </dsp:txXfrm>
    </dsp:sp>
    <dsp:sp modelId="{CBE2D176-C520-4E1D-98BE-51E158427716}">
      <dsp:nvSpPr>
        <dsp:cNvPr id="0" name=""/>
        <dsp:cNvSpPr/>
      </dsp:nvSpPr>
      <dsp:spPr>
        <a:xfrm>
          <a:off x="3417155" y="208705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-a/-e ekini alır.</a:t>
          </a:r>
        </a:p>
      </dsp:txBody>
      <dsp:txXfrm>
        <a:off x="3417155" y="2087050"/>
        <a:ext cx="5125733" cy="947863"/>
      </dsp:txXfrm>
    </dsp:sp>
    <dsp:sp modelId="{1D4F8ABC-2F9E-4CC4-8865-549361685557}">
      <dsp:nvSpPr>
        <dsp:cNvPr id="0" name=""/>
        <dsp:cNvSpPr/>
      </dsp:nvSpPr>
      <dsp:spPr>
        <a:xfrm>
          <a:off x="0" y="2087050"/>
          <a:ext cx="3417155" cy="94786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Yönelme Hâli</a:t>
          </a:r>
        </a:p>
      </dsp:txBody>
      <dsp:txXfrm>
        <a:off x="0" y="2087050"/>
        <a:ext cx="3417155" cy="947863"/>
      </dsp:txXfrm>
    </dsp:sp>
    <dsp:sp modelId="{67CA67F0-CEC3-480C-ABA4-4D23F714C6DB}">
      <dsp:nvSpPr>
        <dsp:cNvPr id="0" name=""/>
        <dsp:cNvSpPr/>
      </dsp:nvSpPr>
      <dsp:spPr>
        <a:xfrm>
          <a:off x="3417155" y="312970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-da/-de/-ta/-te ekini alır.</a:t>
          </a:r>
        </a:p>
      </dsp:txBody>
      <dsp:txXfrm>
        <a:off x="3417155" y="3129700"/>
        <a:ext cx="5125733" cy="947863"/>
      </dsp:txXfrm>
    </dsp:sp>
    <dsp:sp modelId="{1D9DC2F5-6D19-4A0E-B045-6E6DF0E9DB3F}">
      <dsp:nvSpPr>
        <dsp:cNvPr id="0" name=""/>
        <dsp:cNvSpPr/>
      </dsp:nvSpPr>
      <dsp:spPr>
        <a:xfrm>
          <a:off x="0" y="3129700"/>
          <a:ext cx="3417155" cy="94786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Bulunma Hâli</a:t>
          </a:r>
        </a:p>
      </dsp:txBody>
      <dsp:txXfrm>
        <a:off x="0" y="3129700"/>
        <a:ext cx="3417155" cy="947863"/>
      </dsp:txXfrm>
    </dsp:sp>
    <dsp:sp modelId="{C0C3DFF3-6EEB-435A-AAE4-9D37327C1BEE}">
      <dsp:nvSpPr>
        <dsp:cNvPr id="0" name=""/>
        <dsp:cNvSpPr/>
      </dsp:nvSpPr>
      <dsp:spPr>
        <a:xfrm>
          <a:off x="3417155" y="417235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-dan/-den/-tan/-ten ekini alır.</a:t>
          </a:r>
        </a:p>
      </dsp:txBody>
      <dsp:txXfrm>
        <a:off x="3417155" y="4172350"/>
        <a:ext cx="5125733" cy="947863"/>
      </dsp:txXfrm>
    </dsp:sp>
    <dsp:sp modelId="{09407573-EB6A-4A6B-B1D1-1132E353BC66}">
      <dsp:nvSpPr>
        <dsp:cNvPr id="0" name=""/>
        <dsp:cNvSpPr/>
      </dsp:nvSpPr>
      <dsp:spPr>
        <a:xfrm>
          <a:off x="0" y="4172350"/>
          <a:ext cx="3417155" cy="947863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Çıkma – Ayrılma Hâli</a:t>
          </a:r>
        </a:p>
      </dsp:txBody>
      <dsp:txXfrm>
        <a:off x="0" y="4172350"/>
        <a:ext cx="3417155" cy="94786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0CCB06-A21A-45CD-915F-98648CD739FA}">
      <dsp:nvSpPr>
        <dsp:cNvPr id="0" name=""/>
        <dsp:cNvSpPr/>
      </dsp:nvSpPr>
      <dsp:spPr>
        <a:xfrm>
          <a:off x="0" y="4397989"/>
          <a:ext cx="8542889" cy="72152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i="1" kern="1200" dirty="0"/>
            <a:t>Çıkma – Ayrılma Hâli</a:t>
          </a:r>
        </a:p>
      </dsp:txBody>
      <dsp:txXfrm>
        <a:off x="0" y="4397989"/>
        <a:ext cx="8542889" cy="389624"/>
      </dsp:txXfrm>
    </dsp:sp>
    <dsp:sp modelId="{605B389A-1793-4071-9B76-813228AC4325}">
      <dsp:nvSpPr>
        <dsp:cNvPr id="0" name=""/>
        <dsp:cNvSpPr/>
      </dsp:nvSpPr>
      <dsp:spPr>
        <a:xfrm>
          <a:off x="0" y="4773183"/>
          <a:ext cx="8542889" cy="33190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Ev-</a:t>
          </a:r>
          <a:r>
            <a:rPr lang="tr-TR" sz="2400" kern="1200" dirty="0">
              <a:solidFill>
                <a:srgbClr val="FF0000"/>
              </a:solidFill>
            </a:rPr>
            <a:t>den</a:t>
          </a:r>
          <a:r>
            <a:rPr lang="tr-TR" sz="2400" kern="1200" dirty="0"/>
            <a:t>	                 Okul-</a:t>
          </a:r>
          <a:r>
            <a:rPr lang="tr-TR" sz="2400" kern="1200" dirty="0">
              <a:solidFill>
                <a:srgbClr val="FF0000"/>
              </a:solidFill>
            </a:rPr>
            <a:t>dan</a:t>
          </a:r>
          <a:r>
            <a:rPr lang="tr-TR" sz="2400" kern="1200" dirty="0"/>
            <a:t>               Kapı-</a:t>
          </a:r>
          <a:r>
            <a:rPr lang="tr-TR" sz="2400" kern="1200" dirty="0">
              <a:solidFill>
                <a:srgbClr val="FF0000"/>
              </a:solidFill>
            </a:rPr>
            <a:t>dan</a:t>
          </a:r>
        </a:p>
      </dsp:txBody>
      <dsp:txXfrm>
        <a:off x="0" y="4773183"/>
        <a:ext cx="8542889" cy="331902"/>
      </dsp:txXfrm>
    </dsp:sp>
    <dsp:sp modelId="{C805FF18-0589-4F39-B20E-C092567380CB}">
      <dsp:nvSpPr>
        <dsp:cNvPr id="0" name=""/>
        <dsp:cNvSpPr/>
      </dsp:nvSpPr>
      <dsp:spPr>
        <a:xfrm rot="10800000">
          <a:off x="0" y="3299104"/>
          <a:ext cx="8542889" cy="1109708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i="1" kern="1200" dirty="0"/>
            <a:t>Bulunma Hâli</a:t>
          </a:r>
        </a:p>
      </dsp:txBody>
      <dsp:txXfrm>
        <a:off x="0" y="3299104"/>
        <a:ext cx="8542889" cy="389507"/>
      </dsp:txXfrm>
    </dsp:sp>
    <dsp:sp modelId="{A83540C0-4CDE-47DC-9BF0-001F6F647847}">
      <dsp:nvSpPr>
        <dsp:cNvPr id="0" name=""/>
        <dsp:cNvSpPr/>
      </dsp:nvSpPr>
      <dsp:spPr>
        <a:xfrm>
          <a:off x="0" y="3688612"/>
          <a:ext cx="8542889" cy="331802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Ev-</a:t>
          </a:r>
          <a:r>
            <a:rPr lang="tr-TR" sz="2400" kern="1200" dirty="0">
              <a:solidFill>
                <a:srgbClr val="FF0000"/>
              </a:solidFill>
            </a:rPr>
            <a:t>de</a:t>
          </a:r>
          <a:r>
            <a:rPr lang="tr-TR" sz="2400" kern="1200" dirty="0"/>
            <a:t>		Okul-</a:t>
          </a:r>
          <a:r>
            <a:rPr lang="tr-TR" sz="2400" kern="1200" dirty="0">
              <a:solidFill>
                <a:srgbClr val="FF0000"/>
              </a:solidFill>
            </a:rPr>
            <a:t>da	</a:t>
          </a:r>
          <a:r>
            <a:rPr lang="tr-TR" sz="2400" kern="1200" dirty="0"/>
            <a:t>	Kapı-</a:t>
          </a:r>
          <a:r>
            <a:rPr lang="tr-TR" sz="2400" kern="1200" dirty="0">
              <a:solidFill>
                <a:srgbClr val="FF0000"/>
              </a:solidFill>
            </a:rPr>
            <a:t>da</a:t>
          </a:r>
        </a:p>
      </dsp:txBody>
      <dsp:txXfrm>
        <a:off x="0" y="3688612"/>
        <a:ext cx="8542889" cy="331802"/>
      </dsp:txXfrm>
    </dsp:sp>
    <dsp:sp modelId="{8DDE0E99-6B5E-4F5D-9C90-6C69C192BAAB}">
      <dsp:nvSpPr>
        <dsp:cNvPr id="0" name=""/>
        <dsp:cNvSpPr/>
      </dsp:nvSpPr>
      <dsp:spPr>
        <a:xfrm rot="10800000">
          <a:off x="0" y="2200219"/>
          <a:ext cx="8542889" cy="1109708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i="1" kern="1200" dirty="0"/>
            <a:t>Yönelme Hâli</a:t>
          </a:r>
        </a:p>
      </dsp:txBody>
      <dsp:txXfrm>
        <a:off x="0" y="2200219"/>
        <a:ext cx="8542889" cy="389507"/>
      </dsp:txXfrm>
    </dsp:sp>
    <dsp:sp modelId="{7F4A483C-CB8B-450D-B4E2-3F838C609531}">
      <dsp:nvSpPr>
        <dsp:cNvPr id="0" name=""/>
        <dsp:cNvSpPr/>
      </dsp:nvSpPr>
      <dsp:spPr>
        <a:xfrm>
          <a:off x="0" y="2589726"/>
          <a:ext cx="8542889" cy="331802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Ev-</a:t>
          </a:r>
          <a:r>
            <a:rPr lang="tr-TR" sz="2400" kern="1200" dirty="0">
              <a:solidFill>
                <a:srgbClr val="FF0000"/>
              </a:solidFill>
            </a:rPr>
            <a:t>e</a:t>
          </a:r>
          <a:r>
            <a:rPr lang="tr-TR" sz="2400" kern="1200" dirty="0"/>
            <a:t>		Okul-</a:t>
          </a:r>
          <a:r>
            <a:rPr lang="tr-TR" sz="2400" kern="1200" dirty="0">
              <a:solidFill>
                <a:srgbClr val="FF0000"/>
              </a:solidFill>
            </a:rPr>
            <a:t>a</a:t>
          </a:r>
          <a:r>
            <a:rPr lang="tr-TR" sz="2400" kern="1200" dirty="0"/>
            <a:t>		Kapı-(y)</a:t>
          </a:r>
          <a:r>
            <a:rPr lang="tr-TR" sz="2400" kern="1200" dirty="0">
              <a:solidFill>
                <a:srgbClr val="FF0000"/>
              </a:solidFill>
            </a:rPr>
            <a:t>a</a:t>
          </a:r>
        </a:p>
      </dsp:txBody>
      <dsp:txXfrm>
        <a:off x="0" y="2589726"/>
        <a:ext cx="8542889" cy="331802"/>
      </dsp:txXfrm>
    </dsp:sp>
    <dsp:sp modelId="{D98969AC-02D1-4036-87FF-19B7E1911DBD}">
      <dsp:nvSpPr>
        <dsp:cNvPr id="0" name=""/>
        <dsp:cNvSpPr/>
      </dsp:nvSpPr>
      <dsp:spPr>
        <a:xfrm rot="10800000">
          <a:off x="0" y="1101333"/>
          <a:ext cx="8542889" cy="1109708"/>
        </a:xfrm>
        <a:prstGeom prst="upArrowCallou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i="1" kern="1200" dirty="0"/>
            <a:t>Belirtme Hâli</a:t>
          </a:r>
        </a:p>
      </dsp:txBody>
      <dsp:txXfrm>
        <a:off x="0" y="1101333"/>
        <a:ext cx="8542889" cy="389507"/>
      </dsp:txXfrm>
    </dsp:sp>
    <dsp:sp modelId="{8DE14539-5A7F-407C-AB82-51B2A56B42E8}">
      <dsp:nvSpPr>
        <dsp:cNvPr id="0" name=""/>
        <dsp:cNvSpPr/>
      </dsp:nvSpPr>
      <dsp:spPr>
        <a:xfrm>
          <a:off x="0" y="1490841"/>
          <a:ext cx="8542889" cy="331802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Ev-</a:t>
          </a:r>
          <a:r>
            <a:rPr lang="tr-TR" sz="2400" kern="1200" dirty="0">
              <a:solidFill>
                <a:srgbClr val="FF0000"/>
              </a:solidFill>
            </a:rPr>
            <a:t>i</a:t>
          </a:r>
          <a:r>
            <a:rPr lang="tr-TR" sz="2400" kern="1200" dirty="0"/>
            <a:t>		Okul-</a:t>
          </a:r>
          <a:r>
            <a:rPr lang="tr-TR" sz="2400" kern="1200" dirty="0">
              <a:solidFill>
                <a:srgbClr val="FF0000"/>
              </a:solidFill>
            </a:rPr>
            <a:t>u</a:t>
          </a:r>
          <a:r>
            <a:rPr lang="tr-TR" sz="2400" kern="1200" dirty="0"/>
            <a:t>		Kapı-(y)</a:t>
          </a:r>
          <a:r>
            <a:rPr lang="tr-TR" sz="2400" kern="1200" dirty="0">
              <a:solidFill>
                <a:srgbClr val="FF0000"/>
              </a:solidFill>
            </a:rPr>
            <a:t>ı</a:t>
          </a:r>
        </a:p>
      </dsp:txBody>
      <dsp:txXfrm>
        <a:off x="0" y="1490841"/>
        <a:ext cx="8542889" cy="331802"/>
      </dsp:txXfrm>
    </dsp:sp>
    <dsp:sp modelId="{3A3B7659-8D65-4817-B742-75DF77131074}">
      <dsp:nvSpPr>
        <dsp:cNvPr id="0" name=""/>
        <dsp:cNvSpPr/>
      </dsp:nvSpPr>
      <dsp:spPr>
        <a:xfrm rot="10800000">
          <a:off x="0" y="2448"/>
          <a:ext cx="8542889" cy="1109708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i="1" kern="1200" dirty="0"/>
            <a:t>Yalın Hâli</a:t>
          </a:r>
        </a:p>
      </dsp:txBody>
      <dsp:txXfrm>
        <a:off x="0" y="2448"/>
        <a:ext cx="8542889" cy="389507"/>
      </dsp:txXfrm>
    </dsp:sp>
    <dsp:sp modelId="{D16D58DA-F342-447B-AA5D-0517F702E551}">
      <dsp:nvSpPr>
        <dsp:cNvPr id="0" name=""/>
        <dsp:cNvSpPr/>
      </dsp:nvSpPr>
      <dsp:spPr>
        <a:xfrm>
          <a:off x="0" y="391956"/>
          <a:ext cx="8542889" cy="331802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	       Ev		        Okul	        Kapı </a:t>
          </a:r>
        </a:p>
      </dsp:txBody>
      <dsp:txXfrm>
        <a:off x="0" y="391956"/>
        <a:ext cx="8542889" cy="33180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E0BC00-0E4E-4386-98B6-F53DDF86E2BD}">
      <dsp:nvSpPr>
        <dsp:cNvPr id="0" name=""/>
        <dsp:cNvSpPr/>
      </dsp:nvSpPr>
      <dsp:spPr>
        <a:xfrm>
          <a:off x="3417155" y="625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Defteri</a:t>
          </a:r>
          <a:r>
            <a:rPr lang="tr-TR" sz="2400" b="1" kern="1200" dirty="0">
              <a:solidFill>
                <a:srgbClr val="FF0000"/>
              </a:solidFill>
            </a:rPr>
            <a:t>m</a:t>
          </a:r>
          <a:r>
            <a:rPr lang="tr-TR" sz="2400" kern="1200" dirty="0"/>
            <a:t> evde kalmış.</a:t>
          </a:r>
        </a:p>
      </dsp:txBody>
      <dsp:txXfrm>
        <a:off x="3417155" y="625"/>
        <a:ext cx="5125733" cy="787802"/>
      </dsp:txXfrm>
    </dsp:sp>
    <dsp:sp modelId="{1062AC8B-EF46-4328-8B58-3670B125E3AC}">
      <dsp:nvSpPr>
        <dsp:cNvPr id="0" name=""/>
        <dsp:cNvSpPr/>
      </dsp:nvSpPr>
      <dsp:spPr>
        <a:xfrm>
          <a:off x="0" y="625"/>
          <a:ext cx="3417155" cy="78780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1. Tekil Kişi (Ben)</a:t>
          </a:r>
        </a:p>
      </dsp:txBody>
      <dsp:txXfrm>
        <a:off x="0" y="625"/>
        <a:ext cx="3417155" cy="787802"/>
      </dsp:txXfrm>
    </dsp:sp>
    <dsp:sp modelId="{A99B1501-A6EB-4186-81A1-03D21D400122}">
      <dsp:nvSpPr>
        <dsp:cNvPr id="0" name=""/>
        <dsp:cNvSpPr/>
      </dsp:nvSpPr>
      <dsp:spPr>
        <a:xfrm>
          <a:off x="3417155" y="867207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Kitabı</a:t>
          </a:r>
          <a:r>
            <a:rPr lang="tr-TR" sz="2400" b="1" kern="1200" dirty="0">
              <a:solidFill>
                <a:srgbClr val="FF0000"/>
              </a:solidFill>
            </a:rPr>
            <a:t>n</a:t>
          </a:r>
          <a:r>
            <a:rPr lang="tr-TR" sz="2400" kern="1200" dirty="0"/>
            <a:t> kaç sayfa?</a:t>
          </a:r>
        </a:p>
      </dsp:txBody>
      <dsp:txXfrm>
        <a:off x="3417155" y="867207"/>
        <a:ext cx="5125733" cy="787802"/>
      </dsp:txXfrm>
    </dsp:sp>
    <dsp:sp modelId="{BFCCE1CB-0514-45A4-BAB5-9765EA819BB6}">
      <dsp:nvSpPr>
        <dsp:cNvPr id="0" name=""/>
        <dsp:cNvSpPr/>
      </dsp:nvSpPr>
      <dsp:spPr>
        <a:xfrm>
          <a:off x="0" y="867207"/>
          <a:ext cx="3417155" cy="78780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2. Tekil Kişi (Sen)</a:t>
          </a:r>
        </a:p>
      </dsp:txBody>
      <dsp:txXfrm>
        <a:off x="0" y="867207"/>
        <a:ext cx="3417155" cy="787802"/>
      </dsp:txXfrm>
    </dsp:sp>
    <dsp:sp modelId="{CBE2D176-C520-4E1D-98BE-51E158427716}">
      <dsp:nvSpPr>
        <dsp:cNvPr id="0" name=""/>
        <dsp:cNvSpPr/>
      </dsp:nvSpPr>
      <dsp:spPr>
        <a:xfrm>
          <a:off x="3417155" y="1733790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Düğmes</a:t>
          </a:r>
          <a:r>
            <a:rPr lang="tr-TR" sz="2400" b="1" kern="1200" dirty="0">
              <a:solidFill>
                <a:srgbClr val="FF0000"/>
              </a:solidFill>
            </a:rPr>
            <a:t>i</a:t>
          </a:r>
          <a:r>
            <a:rPr lang="tr-TR" sz="2400" kern="1200" dirty="0"/>
            <a:t> kopmuş.</a:t>
          </a:r>
        </a:p>
      </dsp:txBody>
      <dsp:txXfrm>
        <a:off x="3417155" y="1733790"/>
        <a:ext cx="5125733" cy="787802"/>
      </dsp:txXfrm>
    </dsp:sp>
    <dsp:sp modelId="{1D4F8ABC-2F9E-4CC4-8865-549361685557}">
      <dsp:nvSpPr>
        <dsp:cNvPr id="0" name=""/>
        <dsp:cNvSpPr/>
      </dsp:nvSpPr>
      <dsp:spPr>
        <a:xfrm>
          <a:off x="0" y="1733790"/>
          <a:ext cx="3417155" cy="78780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3. Tekil Kişi (O)</a:t>
          </a:r>
        </a:p>
      </dsp:txBody>
      <dsp:txXfrm>
        <a:off x="0" y="1733790"/>
        <a:ext cx="3417155" cy="787802"/>
      </dsp:txXfrm>
    </dsp:sp>
    <dsp:sp modelId="{67CA67F0-CEC3-480C-ABA4-4D23F714C6DB}">
      <dsp:nvSpPr>
        <dsp:cNvPr id="0" name=""/>
        <dsp:cNvSpPr/>
      </dsp:nvSpPr>
      <dsp:spPr>
        <a:xfrm>
          <a:off x="3417155" y="2600372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Evi</a:t>
          </a:r>
          <a:r>
            <a:rPr lang="tr-TR" sz="2400" b="1" kern="1200" dirty="0">
              <a:solidFill>
                <a:srgbClr val="FF0000"/>
              </a:solidFill>
            </a:rPr>
            <a:t>miz </a:t>
          </a:r>
          <a:r>
            <a:rPr lang="tr-TR" sz="2400" b="0" kern="1200" dirty="0">
              <a:solidFill>
                <a:schemeClr val="tx1"/>
              </a:solidFill>
            </a:rPr>
            <a:t>parkın yanında.</a:t>
          </a:r>
        </a:p>
      </dsp:txBody>
      <dsp:txXfrm>
        <a:off x="3417155" y="2600372"/>
        <a:ext cx="5125733" cy="787802"/>
      </dsp:txXfrm>
    </dsp:sp>
    <dsp:sp modelId="{1D9DC2F5-6D19-4A0E-B045-6E6DF0E9DB3F}">
      <dsp:nvSpPr>
        <dsp:cNvPr id="0" name=""/>
        <dsp:cNvSpPr/>
      </dsp:nvSpPr>
      <dsp:spPr>
        <a:xfrm>
          <a:off x="0" y="2600372"/>
          <a:ext cx="3417155" cy="78780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1. Çoğul Kişi (Biz)</a:t>
          </a:r>
        </a:p>
      </dsp:txBody>
      <dsp:txXfrm>
        <a:off x="0" y="2600372"/>
        <a:ext cx="3417155" cy="787802"/>
      </dsp:txXfrm>
    </dsp:sp>
    <dsp:sp modelId="{C0C3DFF3-6EEB-435A-AAE4-9D37327C1BEE}">
      <dsp:nvSpPr>
        <dsp:cNvPr id="0" name=""/>
        <dsp:cNvSpPr/>
      </dsp:nvSpPr>
      <dsp:spPr>
        <a:xfrm>
          <a:off x="3417155" y="3466955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Evi</a:t>
          </a:r>
          <a:r>
            <a:rPr lang="tr-TR" sz="2400" b="1" kern="1200" dirty="0">
              <a:solidFill>
                <a:srgbClr val="FF0000"/>
              </a:solidFill>
            </a:rPr>
            <a:t>niz</a:t>
          </a:r>
          <a:r>
            <a:rPr lang="tr-TR" sz="2400" kern="1200" dirty="0"/>
            <a:t> nerede?</a:t>
          </a:r>
        </a:p>
      </dsp:txBody>
      <dsp:txXfrm>
        <a:off x="3417155" y="3466955"/>
        <a:ext cx="5125733" cy="787802"/>
      </dsp:txXfrm>
    </dsp:sp>
    <dsp:sp modelId="{09407573-EB6A-4A6B-B1D1-1132E353BC66}">
      <dsp:nvSpPr>
        <dsp:cNvPr id="0" name=""/>
        <dsp:cNvSpPr/>
      </dsp:nvSpPr>
      <dsp:spPr>
        <a:xfrm>
          <a:off x="0" y="3466955"/>
          <a:ext cx="3417155" cy="787802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2. Çoğul Kişi (Siz)</a:t>
          </a:r>
        </a:p>
      </dsp:txBody>
      <dsp:txXfrm>
        <a:off x="0" y="3466955"/>
        <a:ext cx="3417155" cy="787802"/>
      </dsp:txXfrm>
    </dsp:sp>
    <dsp:sp modelId="{10347CE7-B906-4429-813A-FD3000DD132B}">
      <dsp:nvSpPr>
        <dsp:cNvPr id="0" name=""/>
        <dsp:cNvSpPr/>
      </dsp:nvSpPr>
      <dsp:spPr>
        <a:xfrm>
          <a:off x="3417155" y="4333537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Kitap</a:t>
          </a:r>
          <a:r>
            <a:rPr lang="tr-TR" sz="2400" b="1" kern="1200" dirty="0">
              <a:solidFill>
                <a:srgbClr val="FF0000"/>
              </a:solidFill>
            </a:rPr>
            <a:t>ları</a:t>
          </a:r>
          <a:r>
            <a:rPr lang="tr-TR" sz="2400" kern="1200" dirty="0"/>
            <a:t> yokmuş.</a:t>
          </a:r>
        </a:p>
      </dsp:txBody>
      <dsp:txXfrm>
        <a:off x="3417155" y="4333537"/>
        <a:ext cx="5125733" cy="787802"/>
      </dsp:txXfrm>
    </dsp:sp>
    <dsp:sp modelId="{271791EF-AC8E-422E-9231-52DD1BC68DD5}">
      <dsp:nvSpPr>
        <dsp:cNvPr id="0" name=""/>
        <dsp:cNvSpPr/>
      </dsp:nvSpPr>
      <dsp:spPr>
        <a:xfrm>
          <a:off x="0" y="4333537"/>
          <a:ext cx="3417155" cy="78780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3. Çoğul Kişi (Onlar)</a:t>
          </a:r>
        </a:p>
      </dsp:txBody>
      <dsp:txXfrm>
        <a:off x="0" y="4333537"/>
        <a:ext cx="3417155" cy="78780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7E70DB-E14A-4A33-A33A-11A55F1965C3}">
      <dsp:nvSpPr>
        <dsp:cNvPr id="0" name=""/>
        <dsp:cNvSpPr/>
      </dsp:nvSpPr>
      <dsp:spPr>
        <a:xfrm>
          <a:off x="0" y="17681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Kalem-i</a:t>
          </a:r>
          <a:r>
            <a:rPr lang="tr-TR" sz="2400" b="1" kern="1200" dirty="0">
              <a:solidFill>
                <a:srgbClr val="FF0000"/>
              </a:solidFill>
            </a:rPr>
            <a:t>m</a:t>
          </a:r>
          <a:r>
            <a:rPr lang="tr-TR" sz="2400" kern="1200" dirty="0"/>
            <a:t>	Okul-u</a:t>
          </a:r>
          <a:r>
            <a:rPr lang="tr-TR" sz="2400" b="1" kern="1200" dirty="0">
              <a:solidFill>
                <a:srgbClr val="FF0000"/>
              </a:solidFill>
            </a:rPr>
            <a:t>m</a:t>
          </a:r>
          <a:r>
            <a:rPr lang="tr-TR" sz="2400" kern="1200" dirty="0"/>
            <a:t>	Çanta-</a:t>
          </a:r>
          <a:r>
            <a:rPr lang="tr-TR" sz="2400" b="1" kern="1200" dirty="0">
              <a:solidFill>
                <a:srgbClr val="FF0000"/>
              </a:solidFill>
            </a:rPr>
            <a:t>m</a:t>
          </a:r>
          <a:r>
            <a:rPr lang="tr-TR" sz="2400" kern="1200" dirty="0"/>
            <a:t> </a:t>
          </a:r>
        </a:p>
      </dsp:txBody>
      <dsp:txXfrm>
        <a:off x="0" y="176810"/>
        <a:ext cx="8542889" cy="708750"/>
      </dsp:txXfrm>
    </dsp:sp>
    <dsp:sp modelId="{0A4DC25B-FA1E-4A93-953A-4772885E6F3B}">
      <dsp:nvSpPr>
        <dsp:cNvPr id="0" name=""/>
        <dsp:cNvSpPr/>
      </dsp:nvSpPr>
      <dsp:spPr>
        <a:xfrm>
          <a:off x="427144" y="29210"/>
          <a:ext cx="5980022" cy="295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1. Tekil Kişi (Ben)</a:t>
          </a:r>
        </a:p>
      </dsp:txBody>
      <dsp:txXfrm>
        <a:off x="427144" y="29210"/>
        <a:ext cx="5980022" cy="295200"/>
      </dsp:txXfrm>
    </dsp:sp>
    <dsp:sp modelId="{011FA900-3FE6-459A-B764-719E63D5C864}">
      <dsp:nvSpPr>
        <dsp:cNvPr id="0" name=""/>
        <dsp:cNvSpPr/>
      </dsp:nvSpPr>
      <dsp:spPr>
        <a:xfrm>
          <a:off x="0" y="108716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Kalem-i</a:t>
          </a:r>
          <a:r>
            <a:rPr lang="tr-TR" sz="2400" b="1" kern="1200" dirty="0">
              <a:solidFill>
                <a:srgbClr val="FF0000"/>
              </a:solidFill>
            </a:rPr>
            <a:t>n</a:t>
          </a:r>
          <a:r>
            <a:rPr lang="tr-TR" sz="2400" kern="1200" dirty="0"/>
            <a:t>	Okul-u</a:t>
          </a:r>
          <a:r>
            <a:rPr lang="tr-TR" sz="2400" b="1" kern="1200" dirty="0">
              <a:solidFill>
                <a:srgbClr val="FF0000"/>
              </a:solidFill>
            </a:rPr>
            <a:t>n</a:t>
          </a:r>
          <a:r>
            <a:rPr lang="tr-TR" sz="2400" kern="1200" dirty="0"/>
            <a:t>		Çanta-</a:t>
          </a:r>
          <a:r>
            <a:rPr lang="tr-TR" sz="2400" b="1" kern="1200" dirty="0">
              <a:solidFill>
                <a:srgbClr val="FF0000"/>
              </a:solidFill>
            </a:rPr>
            <a:t>n</a:t>
          </a:r>
        </a:p>
      </dsp:txBody>
      <dsp:txXfrm>
        <a:off x="0" y="1087160"/>
        <a:ext cx="8542889" cy="708750"/>
      </dsp:txXfrm>
    </dsp:sp>
    <dsp:sp modelId="{DE2161C3-2025-4D80-AF5B-71C2DD801B9B}">
      <dsp:nvSpPr>
        <dsp:cNvPr id="0" name=""/>
        <dsp:cNvSpPr/>
      </dsp:nvSpPr>
      <dsp:spPr>
        <a:xfrm>
          <a:off x="427144" y="939560"/>
          <a:ext cx="5980022" cy="2952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2. Tekil Kişi (Sen)</a:t>
          </a:r>
        </a:p>
      </dsp:txBody>
      <dsp:txXfrm>
        <a:off x="427144" y="939560"/>
        <a:ext cx="5980022" cy="295200"/>
      </dsp:txXfrm>
    </dsp:sp>
    <dsp:sp modelId="{71CAC8DE-8070-404B-995E-2734FC407E5D}">
      <dsp:nvSpPr>
        <dsp:cNvPr id="0" name=""/>
        <dsp:cNvSpPr/>
      </dsp:nvSpPr>
      <dsp:spPr>
        <a:xfrm>
          <a:off x="0" y="199751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</a:t>
          </a:r>
          <a:r>
            <a:rPr lang="tr-TR" sz="2400" b="1" kern="1200" dirty="0">
              <a:solidFill>
                <a:srgbClr val="FF0000"/>
              </a:solidFill>
            </a:rPr>
            <a:t>i</a:t>
          </a:r>
          <a:r>
            <a:rPr lang="tr-TR" sz="2400" kern="1200" dirty="0"/>
            <a:t>	Okul-</a:t>
          </a:r>
          <a:r>
            <a:rPr lang="tr-TR" sz="2400" b="1" kern="1200" dirty="0">
              <a:solidFill>
                <a:srgbClr val="FF0000"/>
              </a:solidFill>
            </a:rPr>
            <a:t>u</a:t>
          </a:r>
          <a:r>
            <a:rPr lang="tr-TR" sz="2400" kern="1200" dirty="0"/>
            <a:t>		Çanta-(s)</a:t>
          </a:r>
          <a:r>
            <a:rPr lang="tr-TR" sz="2400" b="1" kern="1200" dirty="0">
              <a:solidFill>
                <a:srgbClr val="FF0000"/>
              </a:solidFill>
            </a:rPr>
            <a:t>ı</a:t>
          </a:r>
        </a:p>
      </dsp:txBody>
      <dsp:txXfrm>
        <a:off x="0" y="1997510"/>
        <a:ext cx="8542889" cy="708750"/>
      </dsp:txXfrm>
    </dsp:sp>
    <dsp:sp modelId="{12FA9FC4-DC04-49A4-9AE0-669349DCB35E}">
      <dsp:nvSpPr>
        <dsp:cNvPr id="0" name=""/>
        <dsp:cNvSpPr/>
      </dsp:nvSpPr>
      <dsp:spPr>
        <a:xfrm>
          <a:off x="427144" y="1849910"/>
          <a:ext cx="5980022" cy="2952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3. Tekil Kişi (O)</a:t>
          </a:r>
        </a:p>
      </dsp:txBody>
      <dsp:txXfrm>
        <a:off x="427144" y="1849910"/>
        <a:ext cx="5980022" cy="295200"/>
      </dsp:txXfrm>
    </dsp:sp>
    <dsp:sp modelId="{68B78772-7DF0-4899-920F-19334457FCFD}">
      <dsp:nvSpPr>
        <dsp:cNvPr id="0" name=""/>
        <dsp:cNvSpPr/>
      </dsp:nvSpPr>
      <dsp:spPr>
        <a:xfrm>
          <a:off x="0" y="290786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Kalem-i</a:t>
          </a:r>
          <a:r>
            <a:rPr lang="tr-TR" sz="2400" b="1" kern="1200" dirty="0">
              <a:solidFill>
                <a:srgbClr val="FF0000"/>
              </a:solidFill>
            </a:rPr>
            <a:t>miz</a:t>
          </a:r>
          <a:r>
            <a:rPr lang="tr-TR" sz="2400" kern="1200" dirty="0"/>
            <a:t>	Okul-u</a:t>
          </a:r>
          <a:r>
            <a:rPr lang="tr-TR" sz="2400" b="1" kern="1200" dirty="0">
              <a:solidFill>
                <a:srgbClr val="FF0000"/>
              </a:solidFill>
            </a:rPr>
            <a:t>muz</a:t>
          </a:r>
          <a:r>
            <a:rPr lang="tr-TR" sz="2400" kern="1200" dirty="0"/>
            <a:t>	Çanta-</a:t>
          </a:r>
          <a:r>
            <a:rPr lang="tr-TR" sz="2400" b="1" kern="1200" dirty="0">
              <a:solidFill>
                <a:srgbClr val="FF0000"/>
              </a:solidFill>
            </a:rPr>
            <a:t>mız</a:t>
          </a:r>
        </a:p>
      </dsp:txBody>
      <dsp:txXfrm>
        <a:off x="0" y="2907860"/>
        <a:ext cx="8542889" cy="708750"/>
      </dsp:txXfrm>
    </dsp:sp>
    <dsp:sp modelId="{56E6EC8B-F32F-44FB-B050-F8B9EB09C474}">
      <dsp:nvSpPr>
        <dsp:cNvPr id="0" name=""/>
        <dsp:cNvSpPr/>
      </dsp:nvSpPr>
      <dsp:spPr>
        <a:xfrm>
          <a:off x="427144" y="2760260"/>
          <a:ext cx="5980022" cy="2952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1. Çoğul Kişi (Biz)</a:t>
          </a:r>
        </a:p>
      </dsp:txBody>
      <dsp:txXfrm>
        <a:off x="427144" y="2760260"/>
        <a:ext cx="5980022" cy="295200"/>
      </dsp:txXfrm>
    </dsp:sp>
    <dsp:sp modelId="{9A55E942-A73C-4BB5-8908-C5BAEAA16EC7}">
      <dsp:nvSpPr>
        <dsp:cNvPr id="0" name=""/>
        <dsp:cNvSpPr/>
      </dsp:nvSpPr>
      <dsp:spPr>
        <a:xfrm>
          <a:off x="0" y="381821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Kalem-i</a:t>
          </a:r>
          <a:r>
            <a:rPr lang="tr-TR" sz="2400" b="1" kern="1200" dirty="0">
              <a:solidFill>
                <a:srgbClr val="FF0000"/>
              </a:solidFill>
            </a:rPr>
            <a:t>niz</a:t>
          </a:r>
          <a:r>
            <a:rPr lang="tr-TR" sz="2400" kern="1200" dirty="0"/>
            <a:t>	Okul-u</a:t>
          </a:r>
          <a:r>
            <a:rPr lang="tr-TR" sz="2400" b="1" kern="1200" dirty="0">
              <a:solidFill>
                <a:srgbClr val="FF0000"/>
              </a:solidFill>
            </a:rPr>
            <a:t>nuz</a:t>
          </a:r>
          <a:r>
            <a:rPr lang="tr-TR" sz="2400" kern="1200" dirty="0"/>
            <a:t>	Çanta-</a:t>
          </a:r>
          <a:r>
            <a:rPr lang="tr-TR" sz="2400" b="1" kern="1200" dirty="0">
              <a:solidFill>
                <a:srgbClr val="FF0000"/>
              </a:solidFill>
            </a:rPr>
            <a:t>nız</a:t>
          </a:r>
        </a:p>
      </dsp:txBody>
      <dsp:txXfrm>
        <a:off x="0" y="3818210"/>
        <a:ext cx="8542889" cy="708750"/>
      </dsp:txXfrm>
    </dsp:sp>
    <dsp:sp modelId="{239EEFF0-2AA4-4C66-8228-174FADA104C2}">
      <dsp:nvSpPr>
        <dsp:cNvPr id="0" name=""/>
        <dsp:cNvSpPr/>
      </dsp:nvSpPr>
      <dsp:spPr>
        <a:xfrm>
          <a:off x="427144" y="3670610"/>
          <a:ext cx="5980022" cy="29520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2. Çoğul Kişi (Siz)</a:t>
          </a:r>
        </a:p>
      </dsp:txBody>
      <dsp:txXfrm>
        <a:off x="427144" y="3670610"/>
        <a:ext cx="5980022" cy="295200"/>
      </dsp:txXfrm>
    </dsp:sp>
    <dsp:sp modelId="{E9073EB1-7330-4EE3-BCA4-EE42E0D5F9C4}">
      <dsp:nvSpPr>
        <dsp:cNvPr id="0" name=""/>
        <dsp:cNvSpPr/>
      </dsp:nvSpPr>
      <dsp:spPr>
        <a:xfrm>
          <a:off x="0" y="472856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</a:t>
          </a:r>
          <a:r>
            <a:rPr lang="tr-TR" sz="2400" b="1" kern="1200" dirty="0">
              <a:solidFill>
                <a:srgbClr val="FF0000"/>
              </a:solidFill>
            </a:rPr>
            <a:t>leri</a:t>
          </a:r>
          <a:r>
            <a:rPr lang="tr-TR" sz="2400" kern="1200" dirty="0"/>
            <a:t>	Okul-</a:t>
          </a:r>
          <a:r>
            <a:rPr lang="tr-TR" sz="2400" b="1" kern="1200" dirty="0">
              <a:solidFill>
                <a:srgbClr val="FF0000"/>
              </a:solidFill>
            </a:rPr>
            <a:t>ları</a:t>
          </a:r>
          <a:r>
            <a:rPr lang="tr-TR" sz="2400" kern="1200" dirty="0"/>
            <a:t>	Çanta-</a:t>
          </a:r>
          <a:r>
            <a:rPr lang="tr-TR" sz="2400" b="1" kern="1200" dirty="0">
              <a:solidFill>
                <a:srgbClr val="FF0000"/>
              </a:solidFill>
            </a:rPr>
            <a:t>ları</a:t>
          </a:r>
        </a:p>
      </dsp:txBody>
      <dsp:txXfrm>
        <a:off x="0" y="4728560"/>
        <a:ext cx="8542889" cy="708750"/>
      </dsp:txXfrm>
    </dsp:sp>
    <dsp:sp modelId="{2F17AE53-F620-4B31-AB75-1966C6F31870}">
      <dsp:nvSpPr>
        <dsp:cNvPr id="0" name=""/>
        <dsp:cNvSpPr/>
      </dsp:nvSpPr>
      <dsp:spPr>
        <a:xfrm>
          <a:off x="427144" y="4580960"/>
          <a:ext cx="5980022" cy="295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3. Çoğul Kişi (Onlar)</a:t>
          </a:r>
        </a:p>
      </dsp:txBody>
      <dsp:txXfrm>
        <a:off x="427144" y="4580960"/>
        <a:ext cx="5980022" cy="295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12/01/2020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02012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tr-TR" dirty="0"/>
              <a:t>NOT: Bu slayttaki resimleri değiştirmek için, resmi seçin ve silin. Sonra, kendi resminizi eklemek için yer tutucudaki Resim Ekle simgesine tıklayın.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tr-TR" smtClean="0"/>
              <a:pPr rtl="0"/>
              <a:t>2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601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Biçimli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12" name="Resim Yer Tutucusu 11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dirty="0"/>
              <a:t>Resim eklemek için simgeye tıklayın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5F7C64-7CBA-403D-9607-87046DB229DB}" type="datetime1">
              <a:rPr lang="tr-TR" smtClean="0"/>
              <a:pPr rtl="0"/>
              <a:t>12/01/2020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81345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 dirty="0"/>
              <a:t>Resim eklemek için simgeye tıklayın</a:t>
            </a:r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 dirty="0"/>
              <a:t>Resim eklemek için simgeye tıklayın</a:t>
            </a:r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="" xmlns:p14="http://schemas.microsoft.com/office/powerpoint/2010/main" val="32801381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 dirty="0"/>
              <a:t>Resim eklemek için simgeye tıklayın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12/01/2020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  <p:sldLayoutId id="2147483666" r:id="rId13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EKLER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tr-TR" dirty="0"/>
              <a:t>Çekim Ekleri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207262C7-1CD2-4920-A221-26D842D1181B}"/>
              </a:ext>
            </a:extLst>
          </p:cNvPr>
          <p:cNvSpPr txBox="1"/>
          <p:nvPr/>
        </p:nvSpPr>
        <p:spPr>
          <a:xfrm>
            <a:off x="6546574" y="495048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Kenan DEMİRALAY</a:t>
            </a:r>
            <a:endParaRPr lang="tr-TR" b="1" dirty="0">
              <a:solidFill>
                <a:srgbClr val="0070C0"/>
              </a:solidFill>
            </a:endParaRPr>
          </a:p>
          <a:p>
            <a:pPr algn="ctr"/>
            <a:r>
              <a:rPr lang="tr-TR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EFA85BE-22EB-401A-B203-A596E7C36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ÇEKİM EKLERİ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86D0533-8329-4B79-BAA0-6788A4168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28799"/>
            <a:ext cx="9144000" cy="808383"/>
          </a:xfrm>
        </p:spPr>
        <p:txBody>
          <a:bodyPr>
            <a:noAutofit/>
          </a:bodyPr>
          <a:lstStyle/>
          <a:p>
            <a:r>
              <a:rPr lang="tr-TR" sz="2400" dirty="0"/>
              <a:t>Sözcüklerin çekimlenerek yeni yer ve görevlerde kullanılmasını sağlayan eklere </a:t>
            </a:r>
            <a:r>
              <a:rPr lang="tr-TR" sz="2400" b="1" dirty="0">
                <a:solidFill>
                  <a:srgbClr val="FF0000"/>
                </a:solidFill>
              </a:rPr>
              <a:t>çekim eki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="" xmlns:a16="http://schemas.microsoft.com/office/drawing/2014/main" id="{45405E5A-1451-4231-A46F-9E6EB5FCF504}"/>
              </a:ext>
            </a:extLst>
          </p:cNvPr>
          <p:cNvSpPr txBox="1">
            <a:spLocks/>
          </p:cNvSpPr>
          <p:nvPr/>
        </p:nvSpPr>
        <p:spPr>
          <a:xfrm>
            <a:off x="1524000" y="2961861"/>
            <a:ext cx="9144000" cy="5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Çekim ekleri, eklendiği sözcüğün anlamını </a:t>
            </a:r>
            <a:r>
              <a:rPr lang="tr-TR" sz="2400" u="sng" dirty="0"/>
              <a:t>değiştirmez</a:t>
            </a:r>
            <a:r>
              <a:rPr lang="tr-TR" sz="2400" dirty="0"/>
              <a:t>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="" xmlns:a16="http://schemas.microsoft.com/office/drawing/2014/main" id="{A16630DE-9F18-4565-BAD5-59685EA2FCAF}"/>
              </a:ext>
            </a:extLst>
          </p:cNvPr>
          <p:cNvSpPr txBox="1">
            <a:spLocks/>
          </p:cNvSpPr>
          <p:nvPr/>
        </p:nvSpPr>
        <p:spPr>
          <a:xfrm>
            <a:off x="1524000" y="3910000"/>
            <a:ext cx="9144000" cy="5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Çekim ekleri, her zaman yapım eklerinden sonra yazılır.</a:t>
            </a:r>
          </a:p>
        </p:txBody>
      </p:sp>
    </p:spTree>
    <p:extLst>
      <p:ext uri="{BB962C8B-B14F-4D97-AF65-F5344CB8AC3E}">
        <p14:creationId xmlns="" xmlns:p14="http://schemas.microsoft.com/office/powerpoint/2010/main" val="19554946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54F9FA-E417-4173-9F17-5D21DF6D7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683096"/>
          </a:xfrm>
        </p:spPr>
        <p:txBody>
          <a:bodyPr/>
          <a:lstStyle/>
          <a:p>
            <a:r>
              <a:rPr lang="tr-TR" i="1" dirty="0"/>
              <a:t>Çekim ekleri kendi içinde 3 alt başlığa ayrılır:</a:t>
            </a:r>
          </a:p>
        </p:txBody>
      </p:sp>
      <p:graphicFrame>
        <p:nvGraphicFramePr>
          <p:cNvPr id="8" name="İçerik Yer Tutucusu 14">
            <a:extLst>
              <a:ext uri="{FF2B5EF4-FFF2-40B4-BE49-F238E27FC236}">
                <a16:creationId xmlns="" xmlns:a16="http://schemas.microsoft.com/office/drawing/2014/main" id="{06F29B32-9ADC-4C96-92B7-BB37A2BA1B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93758308"/>
              </p:ext>
            </p:extLst>
          </p:nvPr>
        </p:nvGraphicFramePr>
        <p:xfrm>
          <a:off x="1524000" y="1412776"/>
          <a:ext cx="914400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805110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384DA61-5FB8-44BC-9702-4D4590819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>
                                            <p:graphicEl>
                                              <a:dgm id="{8384DA61-5FB8-44BC-9702-4D4590819F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6FD5EB2-10AB-47DF-B545-AD3BFC020D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>
                                            <p:graphicEl>
                                              <a:dgm id="{D6FD5EB2-10AB-47DF-B545-AD3BFC020D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ÇOKLUK EKİ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="" xmlns:a16="http://schemas.microsoft.com/office/drawing/2014/main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628171"/>
            <a:ext cx="9144000" cy="792717"/>
          </a:xfrm>
        </p:spPr>
        <p:txBody>
          <a:bodyPr>
            <a:noAutofit/>
          </a:bodyPr>
          <a:lstStyle/>
          <a:p>
            <a:r>
              <a:rPr lang="tr-TR" sz="2400" dirty="0"/>
              <a:t>İsimlere çokluk anlamı katan, o ismin sayı bakımından birden fazla olduğunu belirten eklere </a:t>
            </a:r>
            <a:r>
              <a:rPr lang="tr-TR" sz="2400" b="1" i="1" dirty="0">
                <a:solidFill>
                  <a:srgbClr val="FF0000"/>
                </a:solidFill>
              </a:rPr>
              <a:t>çokluk eki </a:t>
            </a:r>
            <a:r>
              <a:rPr lang="tr-TR" sz="2400" dirty="0"/>
              <a:t>denir.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7B9B608F-B43D-49B6-8A3E-28013851803E}"/>
              </a:ext>
            </a:extLst>
          </p:cNvPr>
          <p:cNvSpPr txBox="1"/>
          <p:nvPr/>
        </p:nvSpPr>
        <p:spPr>
          <a:xfrm>
            <a:off x="1524000" y="2478722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Çokluk eki sözcüklere </a:t>
            </a:r>
            <a:r>
              <a:rPr lang="tr-TR" sz="2400" b="1" dirty="0"/>
              <a:t>–lar/-ler </a:t>
            </a:r>
            <a:r>
              <a:rPr lang="tr-TR" sz="2400" dirty="0"/>
              <a:t>şeklinde eklenebilir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B69C9282-BFE7-4E72-88CA-898DA1327527}"/>
              </a:ext>
            </a:extLst>
          </p:cNvPr>
          <p:cNvSpPr txBox="1"/>
          <p:nvPr/>
        </p:nvSpPr>
        <p:spPr>
          <a:xfrm>
            <a:off x="3269332" y="3198504"/>
            <a:ext cx="2483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 smtClean="0"/>
              <a:t>Masa</a:t>
            </a:r>
            <a:r>
              <a:rPr lang="tr-TR" sz="2400" b="1" dirty="0" smtClean="0"/>
              <a:t>-lar</a:t>
            </a:r>
            <a:endParaRPr lang="tr-TR" sz="2400" b="1" dirty="0"/>
          </a:p>
          <a:p>
            <a:r>
              <a:rPr lang="tr-TR" sz="2400" dirty="0"/>
              <a:t>Sınıf</a:t>
            </a:r>
            <a:r>
              <a:rPr lang="tr-TR" sz="2400" b="1" dirty="0"/>
              <a:t>-lar</a:t>
            </a:r>
          </a:p>
          <a:p>
            <a:r>
              <a:rPr lang="tr-TR" sz="2400" dirty="0"/>
              <a:t>İnsan</a:t>
            </a:r>
            <a:r>
              <a:rPr lang="tr-TR" sz="2400" b="1" dirty="0"/>
              <a:t>-lar</a:t>
            </a:r>
          </a:p>
          <a:p>
            <a:r>
              <a:rPr lang="tr-TR" sz="2400" dirty="0"/>
              <a:t>Arkadaş</a:t>
            </a:r>
            <a:r>
              <a:rPr lang="tr-TR" sz="2400" b="1" dirty="0"/>
              <a:t>-lar</a:t>
            </a:r>
          </a:p>
          <a:p>
            <a:r>
              <a:rPr lang="tr-TR" sz="2400" dirty="0"/>
              <a:t>Kitap</a:t>
            </a:r>
            <a:r>
              <a:rPr lang="tr-TR" sz="2400" b="1" dirty="0"/>
              <a:t>-lar</a:t>
            </a:r>
            <a:endParaRPr lang="tr-TR" sz="2400" dirty="0"/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8CC934B0-212E-4311-94EC-411ADFBA1E3D}"/>
              </a:ext>
            </a:extLst>
          </p:cNvPr>
          <p:cNvSpPr txBox="1"/>
          <p:nvPr/>
        </p:nvSpPr>
        <p:spPr>
          <a:xfrm>
            <a:off x="6672064" y="3198504"/>
            <a:ext cx="2483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 smtClean="0"/>
              <a:t>Kalem</a:t>
            </a:r>
            <a:r>
              <a:rPr lang="tr-TR" sz="2400" b="1" dirty="0" smtClean="0"/>
              <a:t>-ler</a:t>
            </a:r>
            <a:endParaRPr lang="tr-TR" sz="2400" b="1" dirty="0"/>
          </a:p>
          <a:p>
            <a:r>
              <a:rPr lang="tr-TR" sz="2400" dirty="0"/>
              <a:t>Ev</a:t>
            </a:r>
            <a:r>
              <a:rPr lang="tr-TR" sz="2400" b="1" dirty="0"/>
              <a:t>-ler</a:t>
            </a:r>
          </a:p>
          <a:p>
            <a:r>
              <a:rPr lang="tr-TR" sz="2400" dirty="0"/>
              <a:t>Kardeş</a:t>
            </a:r>
            <a:r>
              <a:rPr lang="tr-TR" sz="2400" b="1" dirty="0"/>
              <a:t>-ler</a:t>
            </a:r>
          </a:p>
          <a:p>
            <a:r>
              <a:rPr lang="tr-TR" sz="2400" dirty="0"/>
              <a:t>Güvercin</a:t>
            </a:r>
            <a:r>
              <a:rPr lang="tr-TR" sz="2400" b="1" dirty="0"/>
              <a:t>-ler</a:t>
            </a:r>
          </a:p>
          <a:p>
            <a:r>
              <a:rPr lang="tr-TR" sz="2400" dirty="0"/>
              <a:t>Göz</a:t>
            </a:r>
            <a:r>
              <a:rPr lang="tr-TR" sz="2400" b="1" dirty="0"/>
              <a:t>-ler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1879423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70296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Çokluk Eki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C91A4559-30BF-4B3D-94E1-459A950FB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66" y="2263907"/>
            <a:ext cx="3600000" cy="3600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2576C93-684F-496A-919E-A70C48C01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592337">
            <a:off x="6504442" y="2263907"/>
            <a:ext cx="3926386" cy="3600000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FC1F8369-18DF-44E8-867D-7ADB14AA772D}"/>
              </a:ext>
            </a:extLst>
          </p:cNvPr>
          <p:cNvSpPr txBox="1"/>
          <p:nvPr/>
        </p:nvSpPr>
        <p:spPr>
          <a:xfrm>
            <a:off x="2330087" y="1049320"/>
            <a:ext cx="1987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KALEM</a:t>
            </a:r>
            <a:endParaRPr lang="tr-TR" sz="3200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E35A6D0A-AB89-4065-9949-240A138980B0}"/>
              </a:ext>
            </a:extLst>
          </p:cNvPr>
          <p:cNvSpPr txBox="1"/>
          <p:nvPr/>
        </p:nvSpPr>
        <p:spPr>
          <a:xfrm>
            <a:off x="6771358" y="1049320"/>
            <a:ext cx="3392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KALEM - </a:t>
            </a:r>
            <a:r>
              <a:rPr lang="tr-TR" sz="4000" b="1" dirty="0">
                <a:solidFill>
                  <a:srgbClr val="FF0000"/>
                </a:solidFill>
              </a:rPr>
              <a:t>LER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1993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70296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Çokluk Eki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C91A4559-30BF-4B3D-94E1-459A950FB2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704" y="2499880"/>
            <a:ext cx="4048591" cy="1858239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2576C93-684F-496A-919E-A70C48C013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16635" y="2208680"/>
            <a:ext cx="3600000" cy="3600000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FC1F8369-18DF-44E8-867D-7ADB14AA772D}"/>
              </a:ext>
            </a:extLst>
          </p:cNvPr>
          <p:cNvSpPr txBox="1"/>
          <p:nvPr/>
        </p:nvSpPr>
        <p:spPr>
          <a:xfrm>
            <a:off x="2330087" y="1049320"/>
            <a:ext cx="1711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KİTAP</a:t>
            </a:r>
            <a:endParaRPr lang="tr-TR" sz="3200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E35A6D0A-AB89-4065-9949-240A138980B0}"/>
              </a:ext>
            </a:extLst>
          </p:cNvPr>
          <p:cNvSpPr txBox="1"/>
          <p:nvPr/>
        </p:nvSpPr>
        <p:spPr>
          <a:xfrm>
            <a:off x="6771358" y="1049320"/>
            <a:ext cx="3090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KİTAP - </a:t>
            </a:r>
            <a:r>
              <a:rPr lang="tr-TR" sz="4000" b="1" dirty="0">
                <a:solidFill>
                  <a:srgbClr val="FF0000"/>
                </a:solidFill>
              </a:rPr>
              <a:t>LAR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245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4FF3C28-C695-4070-9FB0-5B45D5655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647700"/>
          </a:xfrm>
        </p:spPr>
        <p:txBody>
          <a:bodyPr>
            <a:normAutofit/>
          </a:bodyPr>
          <a:lstStyle/>
          <a:p>
            <a:r>
              <a:rPr lang="tr-TR" sz="2400" dirty="0"/>
              <a:t>Çokluk eki bazı durumlarda cümleye farklı anlamlar da katabilir: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125AA6E9-4D48-4E6B-94BE-7967E7F050AC}"/>
              </a:ext>
            </a:extLst>
          </p:cNvPr>
          <p:cNvSpPr txBox="1"/>
          <p:nvPr/>
        </p:nvSpPr>
        <p:spPr>
          <a:xfrm>
            <a:off x="1524000" y="2398643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Millet anlamı katabilir: </a:t>
            </a:r>
            <a:r>
              <a:rPr lang="tr-TR" sz="2400" dirty="0"/>
              <a:t>Türk</a:t>
            </a:r>
            <a:r>
              <a:rPr lang="tr-TR" sz="2400" dirty="0">
                <a:solidFill>
                  <a:srgbClr val="FF0000"/>
                </a:solidFill>
              </a:rPr>
              <a:t>ler</a:t>
            </a:r>
            <a:r>
              <a:rPr lang="tr-TR" sz="2400" dirty="0"/>
              <a:t>, Alman</a:t>
            </a:r>
            <a:r>
              <a:rPr lang="tr-TR" sz="2400" dirty="0">
                <a:solidFill>
                  <a:srgbClr val="FF0000"/>
                </a:solidFill>
              </a:rPr>
              <a:t>lar, </a:t>
            </a:r>
            <a:r>
              <a:rPr lang="tr-TR" sz="2400" dirty="0"/>
              <a:t>Fransız</a:t>
            </a:r>
            <a:r>
              <a:rPr lang="tr-TR" sz="2400" dirty="0">
                <a:solidFill>
                  <a:srgbClr val="FF0000"/>
                </a:solidFill>
              </a:rPr>
              <a:t>lar</a:t>
            </a:r>
            <a:r>
              <a:rPr lang="tr-TR" sz="2400" dirty="0"/>
              <a:t>…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14C6750-98FC-4C4C-9BC6-4F4608297898}"/>
              </a:ext>
            </a:extLst>
          </p:cNvPr>
          <p:cNvSpPr txBox="1"/>
          <p:nvPr/>
        </p:nvSpPr>
        <p:spPr>
          <a:xfrm>
            <a:off x="1524000" y="3033017"/>
            <a:ext cx="8459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Yaklaşıklık anlamı katabilir: </a:t>
            </a:r>
            <a:r>
              <a:rPr lang="tr-TR" sz="2400" dirty="0"/>
              <a:t>Beş </a:t>
            </a:r>
            <a:r>
              <a:rPr lang="tr-TR" sz="2400" i="1" dirty="0"/>
              <a:t>yaş</a:t>
            </a:r>
            <a:r>
              <a:rPr lang="tr-TR" sz="2400" i="1" dirty="0">
                <a:solidFill>
                  <a:srgbClr val="FF0000"/>
                </a:solidFill>
              </a:rPr>
              <a:t>lar</a:t>
            </a:r>
            <a:r>
              <a:rPr lang="tr-TR" sz="2400" i="1" dirty="0"/>
              <a:t>ında</a:t>
            </a:r>
            <a:r>
              <a:rPr lang="tr-TR" sz="2400" dirty="0"/>
              <a:t> bir çocukları var.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CE7AB364-1DFF-4FB0-ADC9-6CAAAF56CF68}"/>
              </a:ext>
            </a:extLst>
          </p:cNvPr>
          <p:cNvSpPr txBox="1"/>
          <p:nvPr/>
        </p:nvSpPr>
        <p:spPr>
          <a:xfrm>
            <a:off x="1523999" y="3669618"/>
            <a:ext cx="8394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Aile anlamı katabilir: </a:t>
            </a:r>
            <a:r>
              <a:rPr lang="tr-TR" sz="2400" dirty="0"/>
              <a:t>Bu </a:t>
            </a:r>
            <a:r>
              <a:rPr lang="tr-TR" sz="2400" dirty="0" smtClean="0"/>
              <a:t>akşam </a:t>
            </a:r>
            <a:r>
              <a:rPr lang="tr-TR" sz="2400" dirty="0"/>
              <a:t>Bülent </a:t>
            </a:r>
            <a:r>
              <a:rPr lang="tr-TR" sz="2400" i="1" dirty="0"/>
              <a:t>Bey</a:t>
            </a:r>
            <a:r>
              <a:rPr lang="tr-TR" sz="2400" i="1" dirty="0">
                <a:solidFill>
                  <a:srgbClr val="FF0000"/>
                </a:solidFill>
              </a:rPr>
              <a:t>ler</a:t>
            </a:r>
            <a:r>
              <a:rPr lang="tr-TR" sz="2400" dirty="0"/>
              <a:t> bize gelecek.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879E448-C3DD-4CF0-94B2-8914356FF411}"/>
              </a:ext>
            </a:extLst>
          </p:cNvPr>
          <p:cNvSpPr txBox="1"/>
          <p:nvPr/>
        </p:nvSpPr>
        <p:spPr>
          <a:xfrm>
            <a:off x="1524000" y="4378111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«Her» anlamı katabilir: </a:t>
            </a:r>
            <a:r>
              <a:rPr lang="tr-TR" sz="2400" i="1" dirty="0"/>
              <a:t>Sabah</a:t>
            </a:r>
            <a:r>
              <a:rPr lang="tr-TR" sz="2400" i="1" dirty="0">
                <a:solidFill>
                  <a:srgbClr val="FF0000"/>
                </a:solidFill>
              </a:rPr>
              <a:t>lar</a:t>
            </a:r>
            <a:r>
              <a:rPr lang="tr-TR" sz="2400" i="1" dirty="0"/>
              <a:t>ı</a:t>
            </a:r>
            <a:r>
              <a:rPr lang="tr-TR" sz="2400" dirty="0"/>
              <a:t> mutlaka spor yaparım.</a:t>
            </a:r>
          </a:p>
        </p:txBody>
      </p:sp>
    </p:spTree>
    <p:extLst>
      <p:ext uri="{BB962C8B-B14F-4D97-AF65-F5344CB8AC3E}">
        <p14:creationId xmlns="" xmlns:p14="http://schemas.microsoft.com/office/powerpoint/2010/main" val="20423452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=""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Algerian" panose="04020705040A02060702" pitchFamily="82" charset="0"/>
              </a:rPr>
              <a:t>ÇOKLUK EKİ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=""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=""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F47C32FA-EA06-49E8-A5C9-3B8E82CB72DB}"/>
              </a:ext>
            </a:extLst>
          </p:cNvPr>
          <p:cNvSpPr txBox="1"/>
          <p:nvPr/>
        </p:nvSpPr>
        <p:spPr>
          <a:xfrm>
            <a:off x="4542693" y="6132759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Kenan DEMİRALAY</a:t>
            </a:r>
            <a:endParaRPr lang="tr-TR" b="1" dirty="0">
              <a:solidFill>
                <a:srgbClr val="0070C0"/>
              </a:solidFill>
            </a:endParaRPr>
          </a:p>
          <a:p>
            <a:pPr algn="ctr"/>
            <a:r>
              <a:rPr lang="tr-TR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12935300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HÂL (DURUM) EKLERİ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="" xmlns:a16="http://schemas.microsoft.com/office/drawing/2014/main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628171"/>
            <a:ext cx="9144000" cy="792717"/>
          </a:xfrm>
        </p:spPr>
        <p:txBody>
          <a:bodyPr>
            <a:noAutofit/>
          </a:bodyPr>
          <a:lstStyle/>
          <a:p>
            <a:r>
              <a:rPr lang="tr-TR" sz="2400" dirty="0"/>
              <a:t>İsimlere belirtme, yönelme, bulunma ve ayrılma anlamı katan eklere </a:t>
            </a:r>
            <a:r>
              <a:rPr lang="tr-TR" sz="2400" b="1" dirty="0">
                <a:solidFill>
                  <a:srgbClr val="FF0000"/>
                </a:solidFill>
              </a:rPr>
              <a:t>hâl (durum) ekleri </a:t>
            </a:r>
            <a:r>
              <a:rPr lang="tr-TR" sz="2400" dirty="0"/>
              <a:t>denir.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F06BCAA-A97A-47A9-AA86-5EF7E89DB821}"/>
              </a:ext>
            </a:extLst>
          </p:cNvPr>
          <p:cNvSpPr txBox="1"/>
          <p:nvPr/>
        </p:nvSpPr>
        <p:spPr>
          <a:xfrm>
            <a:off x="1524000" y="2902226"/>
            <a:ext cx="7421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İsmin 5 hâli vardır:</a:t>
            </a:r>
          </a:p>
        </p:txBody>
      </p:sp>
    </p:spTree>
    <p:extLst>
      <p:ext uri="{BB962C8B-B14F-4D97-AF65-F5344CB8AC3E}">
        <p14:creationId xmlns="" xmlns:p14="http://schemas.microsoft.com/office/powerpoint/2010/main" val="18731999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11DBD985-432D-4375-9B89-4454D86AA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28973710"/>
              </p:ext>
            </p:extLst>
          </p:nvPr>
        </p:nvGraphicFramePr>
        <p:xfrm>
          <a:off x="1528763" y="516834"/>
          <a:ext cx="8542889" cy="5121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507254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62AC8B-EF46-4328-8B58-3670B125E3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E0BC00-0E4E-4386-98B6-F53DDF86E2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CCE1CB-0514-45A4-BAB5-9765EA819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9B1501-A6EB-4186-81A1-03D21D4001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4F8ABC-2F9E-4CC4-8865-549361685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E2D176-C520-4E1D-98BE-51E158427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9DC2F5-6D19-4A0E-B045-6E6DF0E9DB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CA67F0-CEC3-480C-ABA4-4D23F714C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407573-EB6A-4A6B-B1D1-1132E353BC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C3DFF3-6EEB-435A-AAE4-9D37327C1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11DBD985-432D-4375-9B89-4454D86AA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88461289"/>
              </p:ext>
            </p:extLst>
          </p:nvPr>
        </p:nvGraphicFramePr>
        <p:xfrm>
          <a:off x="1528763" y="516834"/>
          <a:ext cx="8542889" cy="5121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05575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3B7659-8D65-4817-B742-75DF771310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6D58DA-F342-447B-AA5D-0517F702E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8969AC-02D1-4036-87FF-19B7E1911D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E14539-5A7F-407C-AB82-51B2A56B42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DE0E99-6B5E-4F5D-9C90-6C69C192BA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4A483C-CB8B-450D-B4E2-3F838C609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05FF18-0589-4F39-B20E-C092567380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3540C0-4CDE-47DC-9BF0-001F6F6478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40CCB06-A21A-45CD-915F-98648CD739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5B389A-1793-4071-9B76-813228AC4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Yer Tutucusu 7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/>
          <a:stretch/>
        </p:blipFill>
        <p:spPr>
          <a:xfrm>
            <a:off x="1055440" y="1874520"/>
            <a:ext cx="5112568" cy="2937510"/>
          </a:xfrm>
        </p:spPr>
      </p:pic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/>
        <p:txBody>
          <a:bodyPr rtlCol="0">
            <a:noAutofit/>
          </a:bodyPr>
          <a:lstStyle/>
          <a:p>
            <a:r>
              <a:rPr lang="tr-TR" sz="2400" dirty="0"/>
              <a:t>Sözcüklere gelerek onlardan yeni sözcükler türeten veya geldiği sözcükle diğer sözcükler arasında anlam ilişkisi kuran seslere </a:t>
            </a:r>
            <a:r>
              <a:rPr lang="tr-TR" sz="2400" b="1" dirty="0">
                <a:solidFill>
                  <a:srgbClr val="FF0000"/>
                </a:solidFill>
              </a:rPr>
              <a:t>ek</a:t>
            </a:r>
            <a:r>
              <a:rPr lang="tr-TR" sz="2400" dirty="0"/>
              <a:t> denir.</a:t>
            </a:r>
          </a:p>
        </p:txBody>
      </p:sp>
      <p:sp>
        <p:nvSpPr>
          <p:cNvPr id="7" name="Başlık 1">
            <a:extLst>
              <a:ext uri="{FF2B5EF4-FFF2-40B4-BE49-F238E27FC236}">
                <a16:creationId xmlns="" xmlns:a16="http://schemas.microsoft.com/office/drawing/2014/main" id="{C5629BF4-32B6-4779-A215-E4759E529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727" y="404664"/>
            <a:ext cx="2596545" cy="683096"/>
          </a:xfrm>
        </p:spPr>
        <p:txBody>
          <a:bodyPr rtlCol="0">
            <a:normAutofit/>
          </a:bodyPr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EK NEDİR?</a:t>
            </a:r>
          </a:p>
        </p:txBody>
      </p:sp>
    </p:spTree>
    <p:extLst>
      <p:ext uri="{BB962C8B-B14F-4D97-AF65-F5344CB8AC3E}">
        <p14:creationId xmlns="" xmlns:p14="http://schemas.microsoft.com/office/powerpoint/2010/main" val="23338939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aşlık 20">
            <a:extLst>
              <a:ext uri="{FF2B5EF4-FFF2-40B4-BE49-F238E27FC236}">
                <a16:creationId xmlns="" xmlns:a16="http://schemas.microsoft.com/office/drawing/2014/main" id="{B8905BA3-C7BF-46BA-A72B-56540D462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Etkinlik</a:t>
            </a:r>
          </a:p>
        </p:txBody>
      </p:sp>
      <p:sp>
        <p:nvSpPr>
          <p:cNvPr id="22" name="İçerik Yer Tutucusu 21">
            <a:extLst>
              <a:ext uri="{FF2B5EF4-FFF2-40B4-BE49-F238E27FC236}">
                <a16:creationId xmlns="" xmlns:a16="http://schemas.microsoft.com/office/drawing/2014/main" id="{9B018D2B-C9C6-43AA-A346-CC608EFDED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/>
              <a:t>Birazdan ekrana 10 tane sözcük gelecek. Bu sözcüklere uygun hâl eklerini getirelim.</a:t>
            </a:r>
          </a:p>
          <a:p>
            <a:endParaRPr lang="tr-TR" dirty="0"/>
          </a:p>
          <a:p>
            <a:r>
              <a:rPr lang="tr-TR" sz="2800" b="1" dirty="0"/>
              <a:t>Önce 10 sözcüklük bir tablo hazırlayalım.</a:t>
            </a:r>
          </a:p>
        </p:txBody>
      </p:sp>
    </p:spTree>
    <p:extLst>
      <p:ext uri="{BB962C8B-B14F-4D97-AF65-F5344CB8AC3E}">
        <p14:creationId xmlns="" xmlns:p14="http://schemas.microsoft.com/office/powerpoint/2010/main" val="1369267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FCFEA0-FB8E-425A-B8B0-AEBBF244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901" y="284812"/>
            <a:ext cx="10007997" cy="517855"/>
          </a:xfrm>
        </p:spPr>
        <p:txBody>
          <a:bodyPr>
            <a:normAutofit fontScale="90000"/>
          </a:bodyPr>
          <a:lstStyle/>
          <a:p>
            <a:r>
              <a:rPr lang="tr-TR" dirty="0"/>
              <a:t>İşte böyle bir tablo istiyorum. 5 sütun ve 11 satır var.</a:t>
            </a:r>
          </a:p>
        </p:txBody>
      </p:sp>
      <p:graphicFrame>
        <p:nvGraphicFramePr>
          <p:cNvPr id="4" name="Tablo 3">
            <a:extLst>
              <a:ext uri="{FF2B5EF4-FFF2-40B4-BE49-F238E27FC236}">
                <a16:creationId xmlns="" xmlns:a16="http://schemas.microsoft.com/office/drawing/2014/main" id="{430F7220-C618-471B-B28D-0FA870769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25271829"/>
              </p:ext>
            </p:extLst>
          </p:nvPr>
        </p:nvGraphicFramePr>
        <p:xfrm>
          <a:off x="802994" y="1077145"/>
          <a:ext cx="10007998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478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</a:tblGrid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Yalın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Belirtme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Yönelme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Bulunma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Çıkma – Ayrılma Hâli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Pencere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153928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Kutu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5543387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Balık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61213806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İlçe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11044106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Defter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4162717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Merdiven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94334663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Su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4476690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Kitap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21341241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İzmir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2461186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Bahçe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00130294"/>
                  </a:ext>
                </a:extLst>
              </a:tr>
            </a:tbl>
          </a:graphicData>
        </a:graphic>
      </p:graphicFrame>
      <p:sp>
        <p:nvSpPr>
          <p:cNvPr id="5" name="Kaydırma: Yatay 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DE139AE-C091-4C15-BDC8-CCC3A0119589}"/>
              </a:ext>
            </a:extLst>
          </p:cNvPr>
          <p:cNvSpPr/>
          <p:nvPr/>
        </p:nvSpPr>
        <p:spPr>
          <a:xfrm>
            <a:off x="4322750" y="5539916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DOĞRU YANITLARI GÖSTER.</a:t>
            </a:r>
          </a:p>
        </p:txBody>
      </p:sp>
    </p:spTree>
    <p:extLst>
      <p:ext uri="{BB962C8B-B14F-4D97-AF65-F5344CB8AC3E}">
        <p14:creationId xmlns="" xmlns:p14="http://schemas.microsoft.com/office/powerpoint/2010/main" val="27852971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FCFEA0-FB8E-425A-B8B0-AEBBF244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901" y="284812"/>
            <a:ext cx="10007997" cy="517855"/>
          </a:xfrm>
        </p:spPr>
        <p:txBody>
          <a:bodyPr>
            <a:normAutofit fontScale="90000"/>
          </a:bodyPr>
          <a:lstStyle/>
          <a:p>
            <a:r>
              <a:rPr lang="tr-TR" dirty="0"/>
              <a:t>Ve işte yanıtlar…</a:t>
            </a:r>
          </a:p>
        </p:txBody>
      </p:sp>
      <p:graphicFrame>
        <p:nvGraphicFramePr>
          <p:cNvPr id="4" name="Tablo 3">
            <a:extLst>
              <a:ext uri="{FF2B5EF4-FFF2-40B4-BE49-F238E27FC236}">
                <a16:creationId xmlns="" xmlns:a16="http://schemas.microsoft.com/office/drawing/2014/main" id="{430F7220-C618-471B-B28D-0FA870769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47896497"/>
              </p:ext>
            </p:extLst>
          </p:nvPr>
        </p:nvGraphicFramePr>
        <p:xfrm>
          <a:off x="802994" y="1077145"/>
          <a:ext cx="10007998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478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</a:tblGrid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Yalın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Belirtme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Yönelme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Bulunma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Çıkma – Ayrılma Hâli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Pencere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Pencereyi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Pencereye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Pencerede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Pencereden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153928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Kutu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Kutuyu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Kutuya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Kutuda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Kutudan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5543387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Balık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Balığı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Balığa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Balıkta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Balıktan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61213806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İlçe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İlçeyi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İlçeye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İlçede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İlçeden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11044106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Defter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Defteri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Deftere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Defterde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Defterden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4162717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Merdiven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Merdiveni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Merdivene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Merdivende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Merdivenden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94334663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Su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Suyu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Suya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Suda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Sudan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4476690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Kitap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Kitabı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Kitaba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Kitapta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Kitaptan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21341241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İzmir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İzmir’i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İzmir’e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İzmir’de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İzmir’den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2461186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Bahçe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Bahçeyi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Bahçeye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Bahçeden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00130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1363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aşlık 20">
            <a:extLst>
              <a:ext uri="{FF2B5EF4-FFF2-40B4-BE49-F238E27FC236}">
                <a16:creationId xmlns="" xmlns:a16="http://schemas.microsoft.com/office/drawing/2014/main" id="{B8905BA3-C7BF-46BA-A72B-56540D462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306824"/>
            <a:ext cx="9133730" cy="554935"/>
          </a:xfrm>
        </p:spPr>
        <p:txBody>
          <a:bodyPr>
            <a:normAutofit/>
          </a:bodyPr>
          <a:lstStyle/>
          <a:p>
            <a:r>
              <a:rPr lang="tr-TR" sz="3200" dirty="0"/>
              <a:t>Etkinlik</a:t>
            </a:r>
          </a:p>
        </p:txBody>
      </p:sp>
      <p:sp>
        <p:nvSpPr>
          <p:cNvPr id="22" name="İçerik Yer Tutucusu 21">
            <a:extLst>
              <a:ext uri="{FF2B5EF4-FFF2-40B4-BE49-F238E27FC236}">
                <a16:creationId xmlns="" xmlns:a16="http://schemas.microsoft.com/office/drawing/2014/main" id="{9B018D2B-C9C6-43AA-A346-CC608EFDE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265" y="1077577"/>
            <a:ext cx="9659382" cy="554935"/>
          </a:xfrm>
        </p:spPr>
        <p:txBody>
          <a:bodyPr>
            <a:noAutofit/>
          </a:bodyPr>
          <a:lstStyle/>
          <a:p>
            <a:r>
              <a:rPr lang="tr-TR" b="1" dirty="0"/>
              <a:t>Verilen cümlelerdeki altı çizili sözcüklerin hangi hâl ekini aldıklarını yazalım.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8ABC3500-7C7D-4B1E-BC92-449C6D4F1BC7}"/>
              </a:ext>
            </a:extLst>
          </p:cNvPr>
          <p:cNvSpPr txBox="1"/>
          <p:nvPr/>
        </p:nvSpPr>
        <p:spPr>
          <a:xfrm>
            <a:off x="865963" y="1869846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Arılar </a:t>
            </a:r>
            <a:r>
              <a:rPr lang="tr-TR" u="sng" dirty="0"/>
              <a:t>kovana</a:t>
            </a:r>
            <a:r>
              <a:rPr lang="tr-TR" dirty="0"/>
              <a:t> bal taşıyor.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B86C0994-3AA6-42D1-B9C5-DA49A66374B0}"/>
              </a:ext>
            </a:extLst>
          </p:cNvPr>
          <p:cNvSpPr txBox="1"/>
          <p:nvPr/>
        </p:nvSpPr>
        <p:spPr>
          <a:xfrm>
            <a:off x="865963" y="2610699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Sütü</a:t>
            </a:r>
            <a:r>
              <a:rPr lang="tr-TR" dirty="0"/>
              <a:t> dolaba koyar mısın?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2CA8BB91-7F69-4832-8D9B-5E946D05E915}"/>
              </a:ext>
            </a:extLst>
          </p:cNvPr>
          <p:cNvSpPr txBox="1"/>
          <p:nvPr/>
        </p:nvSpPr>
        <p:spPr>
          <a:xfrm>
            <a:off x="865963" y="3351552"/>
            <a:ext cx="287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İzmir’e </a:t>
            </a:r>
            <a:r>
              <a:rPr lang="tr-TR" u="sng" dirty="0"/>
              <a:t>akşamdan</a:t>
            </a:r>
            <a:r>
              <a:rPr lang="tr-TR" dirty="0"/>
              <a:t> gidelim.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DC5ED39F-8E3D-4621-B761-C7D4D98561C0}"/>
              </a:ext>
            </a:extLst>
          </p:cNvPr>
          <p:cNvSpPr txBox="1"/>
          <p:nvPr/>
        </p:nvSpPr>
        <p:spPr>
          <a:xfrm>
            <a:off x="865963" y="4095274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İki takım </a:t>
            </a:r>
            <a:r>
              <a:rPr lang="tr-TR" u="sng" dirty="0"/>
              <a:t>sahada</a:t>
            </a:r>
            <a:r>
              <a:rPr lang="tr-TR" dirty="0"/>
              <a:t> kapıştı.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FBE91CE-6888-4839-9122-A1CA5698FEED}"/>
              </a:ext>
            </a:extLst>
          </p:cNvPr>
          <p:cNvSpPr txBox="1"/>
          <p:nvPr/>
        </p:nvSpPr>
        <p:spPr>
          <a:xfrm>
            <a:off x="865963" y="4833258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Çocuklar </a:t>
            </a:r>
            <a:r>
              <a:rPr lang="tr-TR" u="sng" dirty="0"/>
              <a:t>sınıfta</a:t>
            </a:r>
            <a:r>
              <a:rPr lang="tr-TR" dirty="0"/>
              <a:t> çalışıyor.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27E5ED9-A09D-43FE-A781-F819C2C40BCB}"/>
              </a:ext>
            </a:extLst>
          </p:cNvPr>
          <p:cNvSpPr txBox="1"/>
          <p:nvPr/>
        </p:nvSpPr>
        <p:spPr>
          <a:xfrm>
            <a:off x="6096000" y="1869846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Keki</a:t>
            </a:r>
            <a:r>
              <a:rPr lang="tr-TR" dirty="0"/>
              <a:t> fırında unutmuşum.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4189F9CB-E531-4FFB-801F-6C52E10F0B41}"/>
              </a:ext>
            </a:extLst>
          </p:cNvPr>
          <p:cNvSpPr txBox="1"/>
          <p:nvPr/>
        </p:nvSpPr>
        <p:spPr>
          <a:xfrm>
            <a:off x="6096000" y="2610699"/>
            <a:ext cx="3021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Giderken </a:t>
            </a:r>
            <a:r>
              <a:rPr lang="tr-TR" u="sng" dirty="0"/>
              <a:t>köprüden</a:t>
            </a:r>
            <a:r>
              <a:rPr lang="tr-TR" dirty="0"/>
              <a:t> geçelim.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56868858-8043-4511-8392-B6F987BE155C}"/>
              </a:ext>
            </a:extLst>
          </p:cNvPr>
          <p:cNvSpPr txBox="1"/>
          <p:nvPr/>
        </p:nvSpPr>
        <p:spPr>
          <a:xfrm>
            <a:off x="6096000" y="3351552"/>
            <a:ext cx="287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Kitabı bir </a:t>
            </a:r>
            <a:r>
              <a:rPr lang="tr-TR" u="sng" dirty="0"/>
              <a:t>solukta</a:t>
            </a:r>
            <a:r>
              <a:rPr lang="tr-TR" dirty="0"/>
              <a:t> okudum.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ACB9A90A-60E0-4B5F-BC22-DD0B1539D7E6}"/>
              </a:ext>
            </a:extLst>
          </p:cNvPr>
          <p:cNvSpPr txBox="1"/>
          <p:nvPr/>
        </p:nvSpPr>
        <p:spPr>
          <a:xfrm>
            <a:off x="6096000" y="4095274"/>
            <a:ext cx="287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Yorgunluktan</a:t>
            </a:r>
            <a:r>
              <a:rPr lang="tr-TR" dirty="0"/>
              <a:t> uyuyakalmış.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1428D576-223E-4ECC-8835-378CF8A98140}"/>
              </a:ext>
            </a:extLst>
          </p:cNvPr>
          <p:cNvSpPr txBox="1"/>
          <p:nvPr/>
        </p:nvSpPr>
        <p:spPr>
          <a:xfrm>
            <a:off x="6096000" y="4833258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Eşyaları </a:t>
            </a:r>
            <a:r>
              <a:rPr lang="tr-TR" u="sng" dirty="0"/>
              <a:t>torbaya</a:t>
            </a:r>
            <a:r>
              <a:rPr lang="tr-TR" dirty="0"/>
              <a:t> koy.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="" xmlns:a16="http://schemas.microsoft.com/office/drawing/2014/main" id="{E847CE51-08F9-4A98-B81A-8060C604D404}"/>
              </a:ext>
            </a:extLst>
          </p:cNvPr>
          <p:cNvSpPr/>
          <p:nvPr/>
        </p:nvSpPr>
        <p:spPr>
          <a:xfrm>
            <a:off x="3604590" y="1869846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Yönelme Hâli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="" xmlns:a16="http://schemas.microsoft.com/office/drawing/2014/main" id="{28D345B4-F609-43D4-A7C7-64E92EFC28FB}"/>
              </a:ext>
            </a:extLst>
          </p:cNvPr>
          <p:cNvSpPr/>
          <p:nvPr/>
        </p:nvSpPr>
        <p:spPr>
          <a:xfrm>
            <a:off x="3604590" y="2604961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Belirtme Hâli</a:t>
            </a:r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="" xmlns:a16="http://schemas.microsoft.com/office/drawing/2014/main" id="{2677BFAE-0E41-4B07-8596-F6132F538BD3}"/>
              </a:ext>
            </a:extLst>
          </p:cNvPr>
          <p:cNvSpPr/>
          <p:nvPr/>
        </p:nvSpPr>
        <p:spPr>
          <a:xfrm>
            <a:off x="3604591" y="3227286"/>
            <a:ext cx="1722783" cy="6178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Çıkma - Ayrılma Hâli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="" xmlns:a16="http://schemas.microsoft.com/office/drawing/2014/main" id="{20092252-40E0-4C6B-857C-6D07F03EBA10}"/>
              </a:ext>
            </a:extLst>
          </p:cNvPr>
          <p:cNvSpPr/>
          <p:nvPr/>
        </p:nvSpPr>
        <p:spPr>
          <a:xfrm>
            <a:off x="3604589" y="410101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Bulunma Hâli</a:t>
            </a:r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="" xmlns:a16="http://schemas.microsoft.com/office/drawing/2014/main" id="{83AA4B79-40D2-437F-8434-9FBE574BD930}"/>
              </a:ext>
            </a:extLst>
          </p:cNvPr>
          <p:cNvSpPr/>
          <p:nvPr/>
        </p:nvSpPr>
        <p:spPr>
          <a:xfrm>
            <a:off x="3604588" y="482707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Bulunma Hâli</a:t>
            </a:r>
          </a:p>
        </p:txBody>
      </p:sp>
      <p:sp>
        <p:nvSpPr>
          <p:cNvPr id="20" name="Dikdörtgen: Köşeleri Yuvarlatılmış 19">
            <a:extLst>
              <a:ext uri="{FF2B5EF4-FFF2-40B4-BE49-F238E27FC236}">
                <a16:creationId xmlns="" xmlns:a16="http://schemas.microsoft.com/office/drawing/2014/main" id="{EBC223F1-50FF-4883-80E4-AF924603509B}"/>
              </a:ext>
            </a:extLst>
          </p:cNvPr>
          <p:cNvSpPr/>
          <p:nvPr/>
        </p:nvSpPr>
        <p:spPr>
          <a:xfrm>
            <a:off x="9117496" y="335155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Bulunma Hâli</a:t>
            </a:r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="" xmlns:a16="http://schemas.microsoft.com/office/drawing/2014/main" id="{32ADF472-1039-400D-BC0A-84048CB06919}"/>
              </a:ext>
            </a:extLst>
          </p:cNvPr>
          <p:cNvSpPr/>
          <p:nvPr/>
        </p:nvSpPr>
        <p:spPr>
          <a:xfrm>
            <a:off x="9117495" y="2486433"/>
            <a:ext cx="1722783" cy="6178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Çıkma - Ayrılma Hâli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="" xmlns:a16="http://schemas.microsoft.com/office/drawing/2014/main" id="{60D84858-873A-4859-AF62-197AE639C5D5}"/>
              </a:ext>
            </a:extLst>
          </p:cNvPr>
          <p:cNvSpPr/>
          <p:nvPr/>
        </p:nvSpPr>
        <p:spPr>
          <a:xfrm>
            <a:off x="9117495" y="3965270"/>
            <a:ext cx="1722783" cy="6178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Çıkma - Ayrılma Hâli</a:t>
            </a:r>
          </a:p>
        </p:txBody>
      </p:sp>
      <p:sp>
        <p:nvSpPr>
          <p:cNvPr id="25" name="Dikdörtgen: Köşeleri Yuvarlatılmış 24">
            <a:extLst>
              <a:ext uri="{FF2B5EF4-FFF2-40B4-BE49-F238E27FC236}">
                <a16:creationId xmlns="" xmlns:a16="http://schemas.microsoft.com/office/drawing/2014/main" id="{1F118C8D-AC28-4C45-AC12-784AEA05243C}"/>
              </a:ext>
            </a:extLst>
          </p:cNvPr>
          <p:cNvSpPr/>
          <p:nvPr/>
        </p:nvSpPr>
        <p:spPr>
          <a:xfrm>
            <a:off x="9117495" y="1881620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Belirtme Hâli</a:t>
            </a:r>
          </a:p>
        </p:txBody>
      </p:sp>
      <p:sp>
        <p:nvSpPr>
          <p:cNvPr id="26" name="Dikdörtgen: Köşeleri Yuvarlatılmış 25">
            <a:extLst>
              <a:ext uri="{FF2B5EF4-FFF2-40B4-BE49-F238E27FC236}">
                <a16:creationId xmlns="" xmlns:a16="http://schemas.microsoft.com/office/drawing/2014/main" id="{09C8D666-3884-4E29-92C9-7A6F9526A7DE}"/>
              </a:ext>
            </a:extLst>
          </p:cNvPr>
          <p:cNvSpPr/>
          <p:nvPr/>
        </p:nvSpPr>
        <p:spPr>
          <a:xfrm>
            <a:off x="9117494" y="4821484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Yönelme Hâli</a:t>
            </a:r>
          </a:p>
        </p:txBody>
      </p:sp>
    </p:spTree>
    <p:extLst>
      <p:ext uri="{BB962C8B-B14F-4D97-AF65-F5344CB8AC3E}">
        <p14:creationId xmlns="" xmlns:p14="http://schemas.microsoft.com/office/powerpoint/2010/main" val="34316645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3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=""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Algerian" panose="04020705040A02060702" pitchFamily="82" charset="0"/>
              </a:rPr>
              <a:t>HÂL EKLERİ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=""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=""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F47C32FA-EA06-49E8-A5C9-3B8E82CB72DB}"/>
              </a:ext>
            </a:extLst>
          </p:cNvPr>
          <p:cNvSpPr txBox="1"/>
          <p:nvPr/>
        </p:nvSpPr>
        <p:spPr>
          <a:xfrm>
            <a:off x="4542693" y="611348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Kenan DEMİRALAY</a:t>
            </a:r>
            <a:endParaRPr lang="tr-TR" b="1" dirty="0">
              <a:solidFill>
                <a:srgbClr val="0070C0"/>
              </a:solidFill>
            </a:endParaRPr>
          </a:p>
          <a:p>
            <a:pPr algn="ctr"/>
            <a:r>
              <a:rPr lang="tr-TR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29116412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İYELİK (AİTLİK) EKLERİ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="" xmlns:a16="http://schemas.microsoft.com/office/drawing/2014/main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628171"/>
            <a:ext cx="9144000" cy="1800829"/>
          </a:xfrm>
        </p:spPr>
        <p:txBody>
          <a:bodyPr>
            <a:normAutofit/>
          </a:bodyPr>
          <a:lstStyle/>
          <a:p>
            <a:r>
              <a:rPr lang="tr-TR" sz="2400" dirty="0"/>
              <a:t>İsimlere gelerek onların kime veya neye ait olduğunu belirten eklere </a:t>
            </a:r>
            <a:r>
              <a:rPr lang="tr-TR" sz="2400" b="1" dirty="0">
                <a:solidFill>
                  <a:srgbClr val="FF0000"/>
                </a:solidFill>
              </a:rPr>
              <a:t>iyelik (aitlik) ekleri </a:t>
            </a:r>
            <a:r>
              <a:rPr lang="tr-TR" sz="2400" dirty="0"/>
              <a:t>denir.</a:t>
            </a:r>
          </a:p>
          <a:p>
            <a:r>
              <a:rPr lang="tr-TR" sz="2400" b="1" i="1" dirty="0"/>
              <a:t>İye</a:t>
            </a:r>
            <a:r>
              <a:rPr lang="tr-TR" sz="2400" dirty="0"/>
              <a:t> sözcüğü «</a:t>
            </a:r>
            <a:r>
              <a:rPr lang="tr-TR" sz="2400" b="1" i="1" dirty="0"/>
              <a:t>sahip</a:t>
            </a:r>
            <a:r>
              <a:rPr lang="tr-TR" sz="2400" dirty="0"/>
              <a:t>» demektir. İyelik, sahiplik bildirir.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F06BCAA-A97A-47A9-AA86-5EF7E89DB821}"/>
              </a:ext>
            </a:extLst>
          </p:cNvPr>
          <p:cNvSpPr txBox="1"/>
          <p:nvPr/>
        </p:nvSpPr>
        <p:spPr>
          <a:xfrm>
            <a:off x="1588546" y="3242725"/>
            <a:ext cx="7421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tr-TR" sz="2400" dirty="0"/>
              <a:t>Türkçedeki 6 kişiye göre çekimlenir:</a:t>
            </a:r>
          </a:p>
        </p:txBody>
      </p:sp>
    </p:spTree>
    <p:extLst>
      <p:ext uri="{BB962C8B-B14F-4D97-AF65-F5344CB8AC3E}">
        <p14:creationId xmlns="" xmlns:p14="http://schemas.microsoft.com/office/powerpoint/2010/main" val="941449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11DBD985-432D-4375-9B89-4454D86AA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40852899"/>
              </p:ext>
            </p:extLst>
          </p:nvPr>
        </p:nvGraphicFramePr>
        <p:xfrm>
          <a:off x="1528763" y="516834"/>
          <a:ext cx="8542889" cy="5121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20119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62AC8B-EF46-4328-8B58-3670B125E3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E0BC00-0E4E-4386-98B6-F53DDF86E2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CCE1CB-0514-45A4-BAB5-9765EA819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9B1501-A6EB-4186-81A1-03D21D4001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4F8ABC-2F9E-4CC4-8865-549361685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E2D176-C520-4E1D-98BE-51E158427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9DC2F5-6D19-4A0E-B045-6E6DF0E9DB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CA67F0-CEC3-480C-ABA4-4D23F714C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407573-EB6A-4A6B-B1D1-1132E353BC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C3DFF3-6EEB-435A-AAE4-9D37327C1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1791EF-AC8E-422E-9231-52DD1BC68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347CE7-B906-4429-813A-FD3000DD13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11DBD985-432D-4375-9B89-4454D86AA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40555060"/>
              </p:ext>
            </p:extLst>
          </p:nvPr>
        </p:nvGraphicFramePr>
        <p:xfrm>
          <a:off x="1528763" y="172278"/>
          <a:ext cx="8542889" cy="5466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0399166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4DC25B-FA1E-4A93-953A-4772885E6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7E70DB-E14A-4A33-A33A-11A55F196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2161C3-2025-4D80-AF5B-71C2DD801B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1FA900-3FE6-459A-B764-719E63D5C8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FA9FC4-DC04-49A4-9AE0-669349DCB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CAC8DE-8070-404B-995E-2734FC407E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E6EC8B-F32F-44FB-B050-F8B9EB09C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8B78772-7DF0-4899-920F-19334457F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9EEFF0-2AA4-4C66-8228-174FADA104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55E942-A73C-4BB5-8908-C5BAEAA16E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17AE53-F620-4B31-AB75-1966C6F318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073EB1-7330-4EE3-BCA4-EE42E0D5F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432717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4A95D52-BF3F-4CB5-B046-62968FFA9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448" y="1312334"/>
            <a:ext cx="9134856" cy="4152901"/>
          </a:xfrm>
        </p:spPr>
        <p:txBody>
          <a:bodyPr/>
          <a:lstStyle/>
          <a:p>
            <a:r>
              <a:rPr lang="tr-TR" sz="2400" dirty="0"/>
              <a:t>3. kişi iyelik eki –ı/-i/-u/-ü ile belirtme hâli eki –ı/-i/-u/-ü birbirine karıştırılmamalıdır.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="" xmlns:a16="http://schemas.microsoft.com/office/drawing/2014/main" id="{50D2CB39-CC0B-42DC-B9D0-66FFEB16BD19}"/>
              </a:ext>
            </a:extLst>
          </p:cNvPr>
          <p:cNvSpPr txBox="1">
            <a:spLocks/>
          </p:cNvSpPr>
          <p:nvPr/>
        </p:nvSpPr>
        <p:spPr>
          <a:xfrm>
            <a:off x="918175" y="216010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Ayırt edebilmek için eki alan sözcüğe </a:t>
            </a:r>
            <a:r>
              <a:rPr lang="tr-TR" sz="2400" b="1" i="1" dirty="0"/>
              <a:t>«kimin?» </a:t>
            </a:r>
            <a:r>
              <a:rPr lang="tr-TR" sz="2400" dirty="0"/>
              <a:t>sorusunu sormalıyız.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="" xmlns:a16="http://schemas.microsoft.com/office/drawing/2014/main" id="{E36AC666-2A61-43CA-B756-9432DAFE6167}"/>
              </a:ext>
            </a:extLst>
          </p:cNvPr>
          <p:cNvSpPr txBox="1">
            <a:spLocks/>
          </p:cNvSpPr>
          <p:nvPr/>
        </p:nvSpPr>
        <p:spPr>
          <a:xfrm>
            <a:off x="918175" y="280780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Soruya </a:t>
            </a:r>
            <a:r>
              <a:rPr lang="tr-TR" sz="2400" b="1" i="1" dirty="0"/>
              <a:t>«onun, onların» </a:t>
            </a:r>
            <a:r>
              <a:rPr lang="tr-TR" sz="2400" dirty="0"/>
              <a:t>yanıtını veriyorsa iyelik ekidir, vermiyorsa belirtme hâli ekidir.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="" xmlns:a16="http://schemas.microsoft.com/office/drawing/2014/main" id="{0F3FA8BB-E9D6-49BC-806C-4F9D2CF90AF5}"/>
              </a:ext>
            </a:extLst>
          </p:cNvPr>
          <p:cNvSpPr txBox="1">
            <a:spLocks/>
          </p:cNvSpPr>
          <p:nvPr/>
        </p:nvSpPr>
        <p:spPr>
          <a:xfrm>
            <a:off x="918175" y="3455505"/>
            <a:ext cx="4324950" cy="1408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/>
            </a:r>
            <a:br>
              <a:rPr lang="tr-TR" sz="2400" b="1" dirty="0" smtClean="0">
                <a:solidFill>
                  <a:srgbClr val="FF0000"/>
                </a:solidFill>
              </a:rPr>
            </a:br>
            <a:r>
              <a:rPr lang="tr-TR" sz="2400" b="1" dirty="0" smtClean="0">
                <a:solidFill>
                  <a:srgbClr val="FF0000"/>
                </a:solidFill>
              </a:rPr>
              <a:t>Örnek</a:t>
            </a:r>
            <a:r>
              <a:rPr lang="tr-TR" sz="2400" b="1" dirty="0">
                <a:solidFill>
                  <a:srgbClr val="FF0000"/>
                </a:solidFill>
              </a:rPr>
              <a:t>:</a:t>
            </a:r>
          </a:p>
          <a:p>
            <a:pPr lvl="1"/>
            <a:r>
              <a:rPr lang="tr-TR" sz="2400" b="1" u="sng" dirty="0"/>
              <a:t>Ev</a:t>
            </a:r>
            <a:r>
              <a:rPr lang="tr-TR" sz="2400" b="1" u="sng" dirty="0">
                <a:solidFill>
                  <a:srgbClr val="FF0000"/>
                </a:solidFill>
              </a:rPr>
              <a:t>i</a:t>
            </a:r>
            <a:r>
              <a:rPr lang="tr-TR" sz="2400" dirty="0"/>
              <a:t> yeni aldık. </a:t>
            </a:r>
            <a:r>
              <a:rPr lang="tr-TR" sz="2400" dirty="0">
                <a:sym typeface="Wingdings" panose="05000000000000000000" pitchFamily="2" charset="2"/>
              </a:rPr>
              <a:t> Kimin evi? </a:t>
            </a:r>
            <a:endParaRPr lang="tr-TR" sz="2400" dirty="0"/>
          </a:p>
          <a:p>
            <a:pPr lvl="1"/>
            <a:r>
              <a:rPr lang="tr-TR" sz="2400" b="1" u="sng" dirty="0"/>
              <a:t>Ev</a:t>
            </a:r>
            <a:r>
              <a:rPr lang="tr-TR" sz="2400" b="1" u="sng" dirty="0">
                <a:solidFill>
                  <a:srgbClr val="FF0000"/>
                </a:solidFill>
              </a:rPr>
              <a:t>i</a:t>
            </a:r>
            <a:r>
              <a:rPr lang="tr-TR" sz="2400" dirty="0"/>
              <a:t> çok büyükmüş. </a:t>
            </a:r>
            <a:r>
              <a:rPr lang="tr-TR" sz="2400" dirty="0">
                <a:sym typeface="Wingdings" panose="05000000000000000000" pitchFamily="2" charset="2"/>
              </a:rPr>
              <a:t> Kimin evi?</a:t>
            </a:r>
            <a:endParaRPr lang="tr-TR" sz="2400" dirty="0"/>
          </a:p>
        </p:txBody>
      </p:sp>
      <p:sp>
        <p:nvSpPr>
          <p:cNvPr id="7" name="İçerik Yer Tutucusu 2">
            <a:extLst>
              <a:ext uri="{FF2B5EF4-FFF2-40B4-BE49-F238E27FC236}">
                <a16:creationId xmlns="" xmlns:a16="http://schemas.microsoft.com/office/drawing/2014/main" id="{D6E6D336-1A00-4033-A777-2C3308F07BF9}"/>
              </a:ext>
            </a:extLst>
          </p:cNvPr>
          <p:cNvSpPr txBox="1">
            <a:spLocks/>
          </p:cNvSpPr>
          <p:nvPr/>
        </p:nvSpPr>
        <p:spPr>
          <a:xfrm>
            <a:off x="4926997" y="3455505"/>
            <a:ext cx="5146580" cy="1408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>
              <a:buNone/>
            </a:pPr>
            <a:endParaRPr lang="tr-TR" sz="2000" b="1" u="sng" dirty="0"/>
          </a:p>
          <a:p>
            <a:pPr marL="365760" lvl="1" indent="0">
              <a:buNone/>
            </a:pPr>
            <a:r>
              <a:rPr lang="tr-TR" sz="2400" dirty="0" smtClean="0"/>
              <a:t/>
            </a:r>
            <a:br>
              <a:rPr lang="tr-TR" sz="2400" dirty="0" smtClean="0"/>
            </a:br>
            <a:r>
              <a:rPr lang="tr-TR" sz="2400" dirty="0" smtClean="0"/>
              <a:t>Cevap </a:t>
            </a:r>
            <a:r>
              <a:rPr lang="tr-TR" sz="2400" dirty="0"/>
              <a:t>vermediği için belirtme hâli ekidir.</a:t>
            </a:r>
          </a:p>
          <a:p>
            <a:pPr marL="365760" lvl="1" indent="0">
              <a:buNone/>
            </a:pPr>
            <a:r>
              <a:rPr lang="tr-TR" sz="2400" dirty="0"/>
              <a:t>«Onun evi» cevabını verdiği için 3. tekil kişi iyelik ekidir.</a:t>
            </a:r>
          </a:p>
        </p:txBody>
      </p:sp>
    </p:spTree>
    <p:extLst>
      <p:ext uri="{BB962C8B-B14F-4D97-AF65-F5344CB8AC3E}">
        <p14:creationId xmlns="" xmlns:p14="http://schemas.microsoft.com/office/powerpoint/2010/main" val="1113779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aşlık 20">
            <a:extLst>
              <a:ext uri="{FF2B5EF4-FFF2-40B4-BE49-F238E27FC236}">
                <a16:creationId xmlns="" xmlns:a16="http://schemas.microsoft.com/office/drawing/2014/main" id="{B8905BA3-C7BF-46BA-A72B-56540D462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Etkinlik</a:t>
            </a:r>
          </a:p>
        </p:txBody>
      </p:sp>
      <p:sp>
        <p:nvSpPr>
          <p:cNvPr id="22" name="İçerik Yer Tutucusu 21">
            <a:extLst>
              <a:ext uri="{FF2B5EF4-FFF2-40B4-BE49-F238E27FC236}">
                <a16:creationId xmlns="" xmlns:a16="http://schemas.microsoft.com/office/drawing/2014/main" id="{9B018D2B-C9C6-43AA-A346-CC608EFDED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/>
              <a:t>Birazdan ekrana 10 tane sözcük gelecek. Bu sözcüklere uygun iyelik eklerini getirelim.</a:t>
            </a:r>
          </a:p>
          <a:p>
            <a:endParaRPr lang="tr-TR" dirty="0"/>
          </a:p>
          <a:p>
            <a:r>
              <a:rPr lang="tr-TR" sz="2800" b="1" dirty="0"/>
              <a:t>Önce 10 sözcüklük bir tablo hazırlayalım.</a:t>
            </a:r>
          </a:p>
        </p:txBody>
      </p:sp>
    </p:spTree>
    <p:extLst>
      <p:ext uri="{BB962C8B-B14F-4D97-AF65-F5344CB8AC3E}">
        <p14:creationId xmlns="" xmlns:p14="http://schemas.microsoft.com/office/powerpoint/2010/main" val="10403286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D61A3DA9-7A0A-42B0-B2F4-CBBCC1BD6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268760"/>
            <a:ext cx="9144000" cy="576064"/>
          </a:xfrm>
        </p:spPr>
        <p:txBody>
          <a:bodyPr>
            <a:normAutofit/>
          </a:bodyPr>
          <a:lstStyle/>
          <a:p>
            <a:r>
              <a:rPr lang="tr-TR" sz="2400" dirty="0"/>
              <a:t>Ekler, tek başlarına anlamsızdır.</a:t>
            </a:r>
          </a:p>
        </p:txBody>
      </p:sp>
      <p:sp>
        <p:nvSpPr>
          <p:cNvPr id="7" name="Başlık 1">
            <a:extLst>
              <a:ext uri="{FF2B5EF4-FFF2-40B4-BE49-F238E27FC236}">
                <a16:creationId xmlns="" xmlns:a16="http://schemas.microsoft.com/office/drawing/2014/main" id="{6E71F485-AE7C-4159-B4F3-8AD79D06CAFB}"/>
              </a:ext>
            </a:extLst>
          </p:cNvPr>
          <p:cNvSpPr txBox="1">
            <a:spLocks/>
          </p:cNvSpPr>
          <p:nvPr/>
        </p:nvSpPr>
        <p:spPr>
          <a:xfrm>
            <a:off x="4223792" y="404664"/>
            <a:ext cx="3876715" cy="6830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>
                <a:solidFill>
                  <a:srgbClr val="FF0000"/>
                </a:solidFill>
              </a:rPr>
              <a:t>Eklerin Özellikleri</a:t>
            </a:r>
          </a:p>
        </p:txBody>
      </p:sp>
      <p:sp>
        <p:nvSpPr>
          <p:cNvPr id="8" name="İçerik Yer Tutucusu 5">
            <a:extLst>
              <a:ext uri="{FF2B5EF4-FFF2-40B4-BE49-F238E27FC236}">
                <a16:creationId xmlns="" xmlns:a16="http://schemas.microsoft.com/office/drawing/2014/main" id="{CACDDB70-97E2-45E5-9344-76F70EEA8B14}"/>
              </a:ext>
            </a:extLst>
          </p:cNvPr>
          <p:cNvSpPr txBox="1">
            <a:spLocks/>
          </p:cNvSpPr>
          <p:nvPr/>
        </p:nvSpPr>
        <p:spPr>
          <a:xfrm>
            <a:off x="1534885" y="2209326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Ekler, bir veya birden çok sesten oluşabilir.</a:t>
            </a:r>
          </a:p>
        </p:txBody>
      </p:sp>
      <p:sp>
        <p:nvSpPr>
          <p:cNvPr id="9" name="İçerik Yer Tutucusu 5">
            <a:extLst>
              <a:ext uri="{FF2B5EF4-FFF2-40B4-BE49-F238E27FC236}">
                <a16:creationId xmlns="" xmlns:a16="http://schemas.microsoft.com/office/drawing/2014/main" id="{249EEFEB-E0BC-4E02-88AD-7869F14C95C4}"/>
              </a:ext>
            </a:extLst>
          </p:cNvPr>
          <p:cNvSpPr txBox="1">
            <a:spLocks/>
          </p:cNvSpPr>
          <p:nvPr/>
        </p:nvSpPr>
        <p:spPr>
          <a:xfrm>
            <a:off x="1534885" y="3179203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Ekler, ses olaylarına uğrayarak farklı şekillerde yazılabilir.</a:t>
            </a:r>
          </a:p>
        </p:txBody>
      </p:sp>
      <p:sp>
        <p:nvSpPr>
          <p:cNvPr id="10" name="İçerik Yer Tutucusu 5">
            <a:extLst>
              <a:ext uri="{FF2B5EF4-FFF2-40B4-BE49-F238E27FC236}">
                <a16:creationId xmlns="" xmlns:a16="http://schemas.microsoft.com/office/drawing/2014/main" id="{C8A4AF95-028F-4329-B520-6F1DA3205160}"/>
              </a:ext>
            </a:extLst>
          </p:cNvPr>
          <p:cNvSpPr txBox="1">
            <a:spLocks/>
          </p:cNvSpPr>
          <p:nvPr/>
        </p:nvSpPr>
        <p:spPr>
          <a:xfrm>
            <a:off x="1493845" y="4149081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Türkçede «Kök + Yapım Eki + Çekim Eki» sırası vardır.</a:t>
            </a:r>
          </a:p>
        </p:txBody>
      </p:sp>
    </p:spTree>
    <p:extLst>
      <p:ext uri="{BB962C8B-B14F-4D97-AF65-F5344CB8AC3E}">
        <p14:creationId xmlns="" xmlns:p14="http://schemas.microsoft.com/office/powerpoint/2010/main" val="206647203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6" grpId="1" build="p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FCFEA0-FB8E-425A-B8B0-AEBBF244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901" y="284812"/>
            <a:ext cx="10007997" cy="517855"/>
          </a:xfrm>
        </p:spPr>
        <p:txBody>
          <a:bodyPr>
            <a:normAutofit fontScale="90000"/>
          </a:bodyPr>
          <a:lstStyle/>
          <a:p>
            <a:r>
              <a:rPr lang="tr-TR" dirty="0"/>
              <a:t>İşte böyle bir tablo istiyorum. 7 sütun ve 11 satır var.</a:t>
            </a:r>
          </a:p>
        </p:txBody>
      </p:sp>
      <p:graphicFrame>
        <p:nvGraphicFramePr>
          <p:cNvPr id="4" name="Tablo 3">
            <a:extLst>
              <a:ext uri="{FF2B5EF4-FFF2-40B4-BE49-F238E27FC236}">
                <a16:creationId xmlns="" xmlns:a16="http://schemas.microsoft.com/office/drawing/2014/main" id="{430F7220-C618-471B-B28D-0FA870769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15501641"/>
              </p:ext>
            </p:extLst>
          </p:nvPr>
        </p:nvGraphicFramePr>
        <p:xfrm>
          <a:off x="802994" y="1077145"/>
          <a:ext cx="10007997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5921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2471051846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1164643512"/>
                    </a:ext>
                  </a:extLst>
                </a:gridCol>
              </a:tblGrid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Sözcük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1.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2.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3.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1.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2.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3. Çoğul Kişi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Bardak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153928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Telefon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5543387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Ağaç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61213806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Kalem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11044106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Çanta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4162717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Yemek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94334663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Arkadaş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4476690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Kitap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21341241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Kedi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2461186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0" dirty="0"/>
                        <a:t>Bahçe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00130294"/>
                  </a:ext>
                </a:extLst>
              </a:tr>
            </a:tbl>
          </a:graphicData>
        </a:graphic>
      </p:graphicFrame>
      <p:sp>
        <p:nvSpPr>
          <p:cNvPr id="5" name="Kaydırma: Yatay 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0A770D8-467C-48FF-9E3F-C143AA2B90F4}"/>
              </a:ext>
            </a:extLst>
          </p:cNvPr>
          <p:cNvSpPr/>
          <p:nvPr/>
        </p:nvSpPr>
        <p:spPr>
          <a:xfrm>
            <a:off x="4322749" y="5539916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DOĞRU YANITLARI GÖSTER.</a:t>
            </a:r>
          </a:p>
        </p:txBody>
      </p:sp>
    </p:spTree>
    <p:extLst>
      <p:ext uri="{BB962C8B-B14F-4D97-AF65-F5344CB8AC3E}">
        <p14:creationId xmlns="" xmlns:p14="http://schemas.microsoft.com/office/powerpoint/2010/main" val="20193094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FCFEA0-FB8E-425A-B8B0-AEBBF244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901" y="284812"/>
            <a:ext cx="10007997" cy="517855"/>
          </a:xfrm>
        </p:spPr>
        <p:txBody>
          <a:bodyPr>
            <a:normAutofit fontScale="90000"/>
          </a:bodyPr>
          <a:lstStyle/>
          <a:p>
            <a:r>
              <a:rPr lang="tr-TR" dirty="0"/>
              <a:t>Ve işte yanıtlar…</a:t>
            </a:r>
          </a:p>
        </p:txBody>
      </p:sp>
      <p:graphicFrame>
        <p:nvGraphicFramePr>
          <p:cNvPr id="4" name="Tablo 3">
            <a:extLst>
              <a:ext uri="{FF2B5EF4-FFF2-40B4-BE49-F238E27FC236}">
                <a16:creationId xmlns="" xmlns:a16="http://schemas.microsoft.com/office/drawing/2014/main" id="{430F7220-C618-471B-B28D-0FA870769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6192890"/>
              </p:ext>
            </p:extLst>
          </p:nvPr>
        </p:nvGraphicFramePr>
        <p:xfrm>
          <a:off x="802994" y="1077145"/>
          <a:ext cx="10439998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6536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455577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455577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455577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455577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  <a:gridCol w="1455577">
                  <a:extLst>
                    <a:ext uri="{9D8B030D-6E8A-4147-A177-3AD203B41FA5}">
                      <a16:colId xmlns="" xmlns:a16="http://schemas.microsoft.com/office/drawing/2014/main" val="2471051846"/>
                    </a:ext>
                  </a:extLst>
                </a:gridCol>
                <a:gridCol w="1455577">
                  <a:extLst>
                    <a:ext uri="{9D8B030D-6E8A-4147-A177-3AD203B41FA5}">
                      <a16:colId xmlns="" xmlns:a16="http://schemas.microsoft.com/office/drawing/2014/main" val="1164643512"/>
                    </a:ext>
                  </a:extLst>
                </a:gridCol>
              </a:tblGrid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Sözcük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1.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2.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3.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1.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2.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FF0000"/>
                          </a:solidFill>
                        </a:rPr>
                        <a:t>3. Çoğul Kişi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Bardak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Bardağım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Bardağın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Bardağı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Bardağımız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Bardağınız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Bardakları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153928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Telefon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Telefonum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Telefonun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Telefonu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Telefonumuz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Telefonunuz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Telefonları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5543387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Ağaç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Ağacım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Ağacın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Ağacı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Ağacımız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Ağacınız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Ağaçları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61213806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Kalem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Kalemim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Kalemin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Kalemi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Kalemimiz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Kaleminiz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Kalemleri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11044106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Çanta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Çantam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Çantan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Çantası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Çantamız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Çantanız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Çantaları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4162717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Yemek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Yemeğim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Yemeğin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Yemeği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Yemeğimiz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Yemeğiniz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Yemekleri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94334663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Arkadaş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Arkadaşım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Arkadaşın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Arkadaşı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Arkadaşımız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Arkadaşınız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Arkadaşları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4476690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Kitap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Kitabım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Kitabın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Kitabı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Kitabımız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Kitabınız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Kitapları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21341241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Kedi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Kedim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Kedin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Kedisi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Kedimiz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Kediniz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Kedileri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2461186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Bahçe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Bahçesi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Bahçemiz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Bahçeleri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00130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0034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aşlık 20">
            <a:extLst>
              <a:ext uri="{FF2B5EF4-FFF2-40B4-BE49-F238E27FC236}">
                <a16:creationId xmlns="" xmlns:a16="http://schemas.microsoft.com/office/drawing/2014/main" id="{B8905BA3-C7BF-46BA-A72B-56540D462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306824"/>
            <a:ext cx="9133730" cy="554935"/>
          </a:xfrm>
        </p:spPr>
        <p:txBody>
          <a:bodyPr>
            <a:normAutofit fontScale="90000"/>
          </a:bodyPr>
          <a:lstStyle/>
          <a:p>
            <a:r>
              <a:rPr lang="tr-TR" dirty="0"/>
              <a:t>Etkinlik</a:t>
            </a:r>
          </a:p>
        </p:txBody>
      </p:sp>
      <p:sp>
        <p:nvSpPr>
          <p:cNvPr id="22" name="İçerik Yer Tutucusu 21">
            <a:extLst>
              <a:ext uri="{FF2B5EF4-FFF2-40B4-BE49-F238E27FC236}">
                <a16:creationId xmlns="" xmlns:a16="http://schemas.microsoft.com/office/drawing/2014/main" id="{9B018D2B-C9C6-43AA-A346-CC608EFDE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088335"/>
            <a:ext cx="9134856" cy="554935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/>
              <a:t>Verilen cümlelerdeki altı çizili sözcükler iyelik eki mi, belirtme hâli eki mi almıştır?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8ABC3500-7C7D-4B1E-BC92-449C6D4F1BC7}"/>
              </a:ext>
            </a:extLst>
          </p:cNvPr>
          <p:cNvSpPr txBox="1"/>
          <p:nvPr/>
        </p:nvSpPr>
        <p:spPr>
          <a:xfrm>
            <a:off x="865963" y="1869846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Gözleri</a:t>
            </a:r>
            <a:r>
              <a:rPr lang="tr-TR" dirty="0"/>
              <a:t> ışıl ışıl parlıyor.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B86C0994-3AA6-42D1-B9C5-DA49A66374B0}"/>
              </a:ext>
            </a:extLst>
          </p:cNvPr>
          <p:cNvSpPr txBox="1"/>
          <p:nvPr/>
        </p:nvSpPr>
        <p:spPr>
          <a:xfrm>
            <a:off x="865963" y="2610699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Sütü</a:t>
            </a:r>
            <a:r>
              <a:rPr lang="tr-TR" dirty="0"/>
              <a:t> dolaba koyar mısın?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2CA8BB91-7F69-4832-8D9B-5E946D05E915}"/>
              </a:ext>
            </a:extLst>
          </p:cNvPr>
          <p:cNvSpPr txBox="1"/>
          <p:nvPr/>
        </p:nvSpPr>
        <p:spPr>
          <a:xfrm>
            <a:off x="865963" y="3351552"/>
            <a:ext cx="287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Kitabı</a:t>
            </a:r>
            <a:r>
              <a:rPr lang="tr-TR" dirty="0"/>
              <a:t> rafa bırakıyorum.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DC5ED39F-8E3D-4621-B761-C7D4D98561C0}"/>
              </a:ext>
            </a:extLst>
          </p:cNvPr>
          <p:cNvSpPr txBox="1"/>
          <p:nvPr/>
        </p:nvSpPr>
        <p:spPr>
          <a:xfrm>
            <a:off x="865963" y="4095274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Boyu</a:t>
            </a:r>
            <a:r>
              <a:rPr lang="tr-TR" dirty="0"/>
              <a:t> epey uzunmuş.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FBE91CE-6888-4839-9122-A1CA5698FEED}"/>
              </a:ext>
            </a:extLst>
          </p:cNvPr>
          <p:cNvSpPr txBox="1"/>
          <p:nvPr/>
        </p:nvSpPr>
        <p:spPr>
          <a:xfrm>
            <a:off x="865963" y="4833258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Bardağı</a:t>
            </a:r>
            <a:r>
              <a:rPr lang="tr-TR" dirty="0"/>
              <a:t> içeride unuttum.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27E5ED9-A09D-43FE-A781-F819C2C40BCB}"/>
              </a:ext>
            </a:extLst>
          </p:cNvPr>
          <p:cNvSpPr txBox="1"/>
          <p:nvPr/>
        </p:nvSpPr>
        <p:spPr>
          <a:xfrm>
            <a:off x="6096000" y="1881620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Keki</a:t>
            </a:r>
            <a:r>
              <a:rPr lang="tr-TR" dirty="0"/>
              <a:t> fırında unutmuşum.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4189F9CB-E531-4FFB-801F-6C52E10F0B41}"/>
              </a:ext>
            </a:extLst>
          </p:cNvPr>
          <p:cNvSpPr txBox="1"/>
          <p:nvPr/>
        </p:nvSpPr>
        <p:spPr>
          <a:xfrm>
            <a:off x="6096000" y="2610699"/>
            <a:ext cx="3021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Ayakkabısı</a:t>
            </a:r>
            <a:r>
              <a:rPr lang="tr-TR" dirty="0"/>
              <a:t> çok eskimiş.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56868858-8043-4511-8392-B6F987BE155C}"/>
              </a:ext>
            </a:extLst>
          </p:cNvPr>
          <p:cNvSpPr txBox="1"/>
          <p:nvPr/>
        </p:nvSpPr>
        <p:spPr>
          <a:xfrm>
            <a:off x="6096000" y="3351552"/>
            <a:ext cx="287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Ödevleri</a:t>
            </a:r>
            <a:r>
              <a:rPr lang="tr-TR" dirty="0"/>
              <a:t> çok kolaymış.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ACB9A90A-60E0-4B5F-BC22-DD0B1539D7E6}"/>
              </a:ext>
            </a:extLst>
          </p:cNvPr>
          <p:cNvSpPr txBox="1"/>
          <p:nvPr/>
        </p:nvSpPr>
        <p:spPr>
          <a:xfrm>
            <a:off x="6096000" y="4095274"/>
            <a:ext cx="287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Yaprakları</a:t>
            </a:r>
            <a:r>
              <a:rPr lang="tr-TR" dirty="0"/>
              <a:t> erken dökülmüş</a:t>
            </a:r>
            <a:r>
              <a:rPr lang="tr-TR" u="sng" dirty="0"/>
              <a:t>.</a:t>
            </a:r>
            <a:endParaRPr lang="tr-TR" dirty="0"/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1428D576-223E-4ECC-8835-378CF8A98140}"/>
              </a:ext>
            </a:extLst>
          </p:cNvPr>
          <p:cNvSpPr txBox="1"/>
          <p:nvPr/>
        </p:nvSpPr>
        <p:spPr>
          <a:xfrm>
            <a:off x="6096000" y="4833258"/>
            <a:ext cx="27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/>
              <a:t>Torbayı</a:t>
            </a:r>
            <a:r>
              <a:rPr lang="tr-TR" dirty="0"/>
              <a:t> masaya koy.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="" xmlns:a16="http://schemas.microsoft.com/office/drawing/2014/main" id="{E847CE51-08F9-4A98-B81A-8060C604D404}"/>
              </a:ext>
            </a:extLst>
          </p:cNvPr>
          <p:cNvSpPr/>
          <p:nvPr/>
        </p:nvSpPr>
        <p:spPr>
          <a:xfrm>
            <a:off x="3604590" y="1869846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İyelik Eki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="" xmlns:a16="http://schemas.microsoft.com/office/drawing/2014/main" id="{28D345B4-F609-43D4-A7C7-64E92EFC28FB}"/>
              </a:ext>
            </a:extLst>
          </p:cNvPr>
          <p:cNvSpPr/>
          <p:nvPr/>
        </p:nvSpPr>
        <p:spPr>
          <a:xfrm>
            <a:off x="3604590" y="2604961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Belirtme Hâli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="" xmlns:a16="http://schemas.microsoft.com/office/drawing/2014/main" id="{20092252-40E0-4C6B-857C-6D07F03EBA10}"/>
              </a:ext>
            </a:extLst>
          </p:cNvPr>
          <p:cNvSpPr/>
          <p:nvPr/>
        </p:nvSpPr>
        <p:spPr>
          <a:xfrm>
            <a:off x="3604589" y="410101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İyelik Eki</a:t>
            </a:r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="" xmlns:a16="http://schemas.microsoft.com/office/drawing/2014/main" id="{83AA4B79-40D2-437F-8434-9FBE574BD930}"/>
              </a:ext>
            </a:extLst>
          </p:cNvPr>
          <p:cNvSpPr/>
          <p:nvPr/>
        </p:nvSpPr>
        <p:spPr>
          <a:xfrm>
            <a:off x="3604588" y="482707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Belirtme Hâli</a:t>
            </a:r>
          </a:p>
        </p:txBody>
      </p:sp>
      <p:sp>
        <p:nvSpPr>
          <p:cNvPr id="20" name="Dikdörtgen: Köşeleri Yuvarlatılmış 19">
            <a:extLst>
              <a:ext uri="{FF2B5EF4-FFF2-40B4-BE49-F238E27FC236}">
                <a16:creationId xmlns="" xmlns:a16="http://schemas.microsoft.com/office/drawing/2014/main" id="{EBC223F1-50FF-4883-80E4-AF924603509B}"/>
              </a:ext>
            </a:extLst>
          </p:cNvPr>
          <p:cNvSpPr/>
          <p:nvPr/>
        </p:nvSpPr>
        <p:spPr>
          <a:xfrm>
            <a:off x="9117496" y="335155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İyelik Eki</a:t>
            </a:r>
          </a:p>
        </p:txBody>
      </p:sp>
      <p:sp>
        <p:nvSpPr>
          <p:cNvPr id="25" name="Dikdörtgen: Köşeleri Yuvarlatılmış 24">
            <a:extLst>
              <a:ext uri="{FF2B5EF4-FFF2-40B4-BE49-F238E27FC236}">
                <a16:creationId xmlns="" xmlns:a16="http://schemas.microsoft.com/office/drawing/2014/main" id="{1F118C8D-AC28-4C45-AC12-784AEA05243C}"/>
              </a:ext>
            </a:extLst>
          </p:cNvPr>
          <p:cNvSpPr/>
          <p:nvPr/>
        </p:nvSpPr>
        <p:spPr>
          <a:xfrm>
            <a:off x="9117495" y="1881620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Belirtme Hâli</a:t>
            </a:r>
          </a:p>
        </p:txBody>
      </p:sp>
      <p:sp>
        <p:nvSpPr>
          <p:cNvPr id="26" name="Dikdörtgen: Köşeleri Yuvarlatılmış 25">
            <a:extLst>
              <a:ext uri="{FF2B5EF4-FFF2-40B4-BE49-F238E27FC236}">
                <a16:creationId xmlns="" xmlns:a16="http://schemas.microsoft.com/office/drawing/2014/main" id="{09C8D666-3884-4E29-92C9-7A6F9526A7DE}"/>
              </a:ext>
            </a:extLst>
          </p:cNvPr>
          <p:cNvSpPr/>
          <p:nvPr/>
        </p:nvSpPr>
        <p:spPr>
          <a:xfrm>
            <a:off x="9117494" y="4821484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Belirtme Hâli</a:t>
            </a:r>
          </a:p>
        </p:txBody>
      </p:sp>
      <p:sp>
        <p:nvSpPr>
          <p:cNvPr id="27" name="Dikdörtgen: Köşeleri Yuvarlatılmış 26">
            <a:extLst>
              <a:ext uri="{FF2B5EF4-FFF2-40B4-BE49-F238E27FC236}">
                <a16:creationId xmlns="" xmlns:a16="http://schemas.microsoft.com/office/drawing/2014/main" id="{5D87D0C6-BA7F-41A0-BE89-BACFCB68A389}"/>
              </a:ext>
            </a:extLst>
          </p:cNvPr>
          <p:cNvSpPr/>
          <p:nvPr/>
        </p:nvSpPr>
        <p:spPr>
          <a:xfrm>
            <a:off x="3604587" y="3339628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Belirtme Hâli</a:t>
            </a:r>
          </a:p>
        </p:txBody>
      </p:sp>
      <p:sp>
        <p:nvSpPr>
          <p:cNvPr id="28" name="Dikdörtgen: Köşeleri Yuvarlatılmış 27">
            <a:extLst>
              <a:ext uri="{FF2B5EF4-FFF2-40B4-BE49-F238E27FC236}">
                <a16:creationId xmlns="" xmlns:a16="http://schemas.microsoft.com/office/drawing/2014/main" id="{9C3953A4-B557-4003-BA87-E7FDDFEF7857}"/>
              </a:ext>
            </a:extLst>
          </p:cNvPr>
          <p:cNvSpPr/>
          <p:nvPr/>
        </p:nvSpPr>
        <p:spPr>
          <a:xfrm>
            <a:off x="9117493" y="2616586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İyelik Eki</a:t>
            </a:r>
          </a:p>
        </p:txBody>
      </p:sp>
      <p:sp>
        <p:nvSpPr>
          <p:cNvPr id="29" name="Dikdörtgen: Köşeleri Yuvarlatılmış 28">
            <a:extLst>
              <a:ext uri="{FF2B5EF4-FFF2-40B4-BE49-F238E27FC236}">
                <a16:creationId xmlns="" xmlns:a16="http://schemas.microsoft.com/office/drawing/2014/main" id="{7BFC2F8D-E8F0-4AC4-9B1E-04E11DB2F6DA}"/>
              </a:ext>
            </a:extLst>
          </p:cNvPr>
          <p:cNvSpPr/>
          <p:nvPr/>
        </p:nvSpPr>
        <p:spPr>
          <a:xfrm>
            <a:off x="9117492" y="4095274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İyelik Eki</a:t>
            </a:r>
          </a:p>
        </p:txBody>
      </p:sp>
    </p:spTree>
    <p:extLst>
      <p:ext uri="{BB962C8B-B14F-4D97-AF65-F5344CB8AC3E}">
        <p14:creationId xmlns="" xmlns:p14="http://schemas.microsoft.com/office/powerpoint/2010/main" val="37791572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3" grpId="0" animBg="1"/>
      <p:bldP spid="15" grpId="0" animBg="1"/>
      <p:bldP spid="17" grpId="0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=""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Algerian" panose="04020705040A02060702" pitchFamily="82" charset="0"/>
              </a:rPr>
              <a:t>İYELİK EKLERİ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=""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=""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F47C32FA-EA06-49E8-A5C9-3B8E82CB72DB}"/>
              </a:ext>
            </a:extLst>
          </p:cNvPr>
          <p:cNvSpPr txBox="1"/>
          <p:nvPr/>
        </p:nvSpPr>
        <p:spPr>
          <a:xfrm>
            <a:off x="4542693" y="6132759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Kenan DEMİRALAY</a:t>
            </a:r>
            <a:endParaRPr lang="tr-TR" b="1" dirty="0">
              <a:solidFill>
                <a:srgbClr val="0070C0"/>
              </a:solidFill>
            </a:endParaRPr>
          </a:p>
          <a:p>
            <a:pPr algn="ctr"/>
            <a:r>
              <a:rPr lang="tr-TR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3781134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1376751-511C-48A3-B855-4A6B1F7C3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3817" y="505603"/>
            <a:ext cx="9829800" cy="611088"/>
          </a:xfrm>
        </p:spPr>
        <p:txBody>
          <a:bodyPr/>
          <a:lstStyle/>
          <a:p>
            <a:r>
              <a:rPr lang="tr-TR" i="1" dirty="0"/>
              <a:t>Türkçede ekleri 2 başlık altında inceleyebiliriz:</a:t>
            </a:r>
          </a:p>
        </p:txBody>
      </p:sp>
      <p:graphicFrame>
        <p:nvGraphicFramePr>
          <p:cNvPr id="9" name="Diyagram 8">
            <a:extLst>
              <a:ext uri="{FF2B5EF4-FFF2-40B4-BE49-F238E27FC236}">
                <a16:creationId xmlns="" xmlns:a16="http://schemas.microsoft.com/office/drawing/2014/main" id="{32A00738-6BC5-4117-B2B4-64C53ADA661E}"/>
              </a:ext>
            </a:extLst>
          </p:cNvPr>
          <p:cNvGraphicFramePr/>
          <p:nvPr/>
        </p:nvGraphicFramePr>
        <p:xfrm>
          <a:off x="2659844" y="1087760"/>
          <a:ext cx="6872312" cy="4653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7186946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EFA85BE-22EB-401A-B203-A596E7C36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Geçen yıl…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86D0533-8329-4B79-BAA0-6788A4168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9" y="1828800"/>
            <a:ext cx="9663953" cy="520080"/>
          </a:xfrm>
        </p:spPr>
        <p:txBody>
          <a:bodyPr>
            <a:noAutofit/>
          </a:bodyPr>
          <a:lstStyle/>
          <a:p>
            <a:r>
              <a:rPr lang="tr-TR" sz="2400" dirty="0"/>
              <a:t>Eklendiği sözcüklerden yeni sözcükler türeten eklere </a:t>
            </a:r>
            <a:r>
              <a:rPr lang="tr-TR" sz="2400" b="1" i="1" dirty="0">
                <a:solidFill>
                  <a:srgbClr val="FF0000"/>
                </a:solidFill>
              </a:rPr>
              <a:t>yapım eki </a:t>
            </a:r>
            <a:r>
              <a:rPr lang="tr-TR" sz="2400" dirty="0"/>
              <a:t>denir.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="" xmlns:a16="http://schemas.microsoft.com/office/drawing/2014/main" id="{45405E5A-1451-4231-A46F-9E6EB5FCF504}"/>
              </a:ext>
            </a:extLst>
          </p:cNvPr>
          <p:cNvSpPr txBox="1">
            <a:spLocks/>
          </p:cNvSpPr>
          <p:nvPr/>
        </p:nvSpPr>
        <p:spPr>
          <a:xfrm>
            <a:off x="1524000" y="2879035"/>
            <a:ext cx="9144000" cy="5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Yapım ekleri, eklendiği sözcüğün anlamını değiştirir.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="" xmlns:a16="http://schemas.microsoft.com/office/drawing/2014/main" id="{A16630DE-9F18-4565-BAD5-59685EA2FCAF}"/>
              </a:ext>
            </a:extLst>
          </p:cNvPr>
          <p:cNvSpPr txBox="1">
            <a:spLocks/>
          </p:cNvSpPr>
          <p:nvPr/>
        </p:nvSpPr>
        <p:spPr>
          <a:xfrm>
            <a:off x="1524000" y="3910000"/>
            <a:ext cx="9384254" cy="5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Yapım eki alan sözcükleri, yeni bir sözcük olarak sözlükte bulabiliriz.</a:t>
            </a:r>
          </a:p>
        </p:txBody>
      </p:sp>
    </p:spTree>
    <p:extLst>
      <p:ext uri="{BB962C8B-B14F-4D97-AF65-F5344CB8AC3E}">
        <p14:creationId xmlns="" xmlns:p14="http://schemas.microsoft.com/office/powerpoint/2010/main" val="34560710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63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=""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</a:t>
            </a:r>
          </a:p>
        </p:txBody>
      </p:sp>
      <p:sp>
        <p:nvSpPr>
          <p:cNvPr id="20" name="Metin Yer Tutucusu 19">
            <a:extLst>
              <a:ext uri="{FF2B5EF4-FFF2-40B4-BE49-F238E27FC236}">
                <a16:creationId xmlns=""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 + </a:t>
            </a:r>
            <a:r>
              <a:rPr lang="tr-TR" sz="4000" dirty="0">
                <a:solidFill>
                  <a:srgbClr val="FF0000"/>
                </a:solidFill>
              </a:rPr>
              <a:t>LIK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=""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/>
        </p:blipFill>
        <p:spPr>
          <a:xfrm>
            <a:off x="6493440" y="1429200"/>
            <a:ext cx="3960000" cy="3960000"/>
          </a:xfrm>
        </p:spPr>
      </p:pic>
      <p:pic>
        <p:nvPicPr>
          <p:cNvPr id="7" name="6 İçerik Yer Tutucusu" descr="0000000061063-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558898" y="1649861"/>
            <a:ext cx="2419655" cy="3494087"/>
          </a:xfrm>
        </p:spPr>
      </p:pic>
    </p:spTree>
    <p:extLst>
      <p:ext uri="{BB962C8B-B14F-4D97-AF65-F5344CB8AC3E}">
        <p14:creationId xmlns="" xmlns:p14="http://schemas.microsoft.com/office/powerpoint/2010/main" val="2126633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=""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=""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726559" y="1969200"/>
            <a:ext cx="3984001" cy="2880000"/>
          </a:xfrm>
        </p:spPr>
      </p:pic>
      <p:sp>
        <p:nvSpPr>
          <p:cNvPr id="20" name="Metin Yer Tutucusu 19">
            <a:extLst>
              <a:ext uri="{FF2B5EF4-FFF2-40B4-BE49-F238E27FC236}">
                <a16:creationId xmlns=""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 + </a:t>
            </a:r>
            <a:r>
              <a:rPr lang="tr-TR" sz="4000" dirty="0">
                <a:solidFill>
                  <a:srgbClr val="FF0000"/>
                </a:solidFill>
              </a:rPr>
              <a:t>CU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=""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7032104" y="1039447"/>
            <a:ext cx="3273600" cy="3960000"/>
          </a:xfrm>
        </p:spPr>
      </p:pic>
    </p:spTree>
    <p:extLst>
      <p:ext uri="{BB962C8B-B14F-4D97-AF65-F5344CB8AC3E}">
        <p14:creationId xmlns="" xmlns:p14="http://schemas.microsoft.com/office/powerpoint/2010/main" val="32468691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=""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=""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195309" y="2168860"/>
            <a:ext cx="5046502" cy="2304256"/>
          </a:xfrm>
        </p:spPr>
      </p:pic>
      <p:sp>
        <p:nvSpPr>
          <p:cNvPr id="20" name="Metin Yer Tutucusu 19">
            <a:extLst>
              <a:ext uri="{FF2B5EF4-FFF2-40B4-BE49-F238E27FC236}">
                <a16:creationId xmlns=""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 + </a:t>
            </a:r>
            <a:r>
              <a:rPr lang="tr-TR" sz="4000" dirty="0">
                <a:solidFill>
                  <a:srgbClr val="FF0000"/>
                </a:solidFill>
              </a:rPr>
              <a:t>DAŞ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=""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607571" y="1628800"/>
            <a:ext cx="4354801" cy="3384376"/>
          </a:xfrm>
        </p:spPr>
      </p:pic>
    </p:spTree>
    <p:extLst>
      <p:ext uri="{BB962C8B-B14F-4D97-AF65-F5344CB8AC3E}">
        <p14:creationId xmlns="" xmlns:p14="http://schemas.microsoft.com/office/powerpoint/2010/main" val="41336840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164828CA-5FC7-43BD-9528-2046B89C0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ÇEKİM EKLERİ</a:t>
            </a:r>
          </a:p>
        </p:txBody>
      </p:sp>
      <p:sp>
        <p:nvSpPr>
          <p:cNvPr id="3" name="Metin kutusu 4">
            <a:extLst>
              <a:ext uri="{FF2B5EF4-FFF2-40B4-BE49-F238E27FC236}">
                <a16:creationId xmlns=""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4547828" y="570595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b="1" dirty="0" smtClean="0">
                <a:solidFill>
                  <a:srgbClr val="0070C0"/>
                </a:solidFill>
              </a:rPr>
              <a:t>Kenan DEMİRALAY</a:t>
            </a:r>
            <a:endParaRPr lang="tr-TR" b="1" dirty="0">
              <a:solidFill>
                <a:srgbClr val="0070C0"/>
              </a:solidFill>
            </a:endParaRPr>
          </a:p>
          <a:p>
            <a:pPr algn="ctr"/>
            <a:r>
              <a:rPr lang="tr-TR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31795961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216</TotalTime>
  <Words>1137</Words>
  <PresentationFormat>Özel</PresentationFormat>
  <Paragraphs>364</Paragraphs>
  <Slides>33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Okula dönüş 16x9</vt:lpstr>
      <vt:lpstr>EKLER</vt:lpstr>
      <vt:lpstr>EK NEDİR?</vt:lpstr>
      <vt:lpstr>Slayt 3</vt:lpstr>
      <vt:lpstr>Türkçede ekleri 2 başlık altında inceleyebiliriz:</vt:lpstr>
      <vt:lpstr>Geçen yıl…</vt:lpstr>
      <vt:lpstr>Slayt 6</vt:lpstr>
      <vt:lpstr>Slayt 7</vt:lpstr>
      <vt:lpstr>Slayt 8</vt:lpstr>
      <vt:lpstr>ÇEKİM EKLERİ</vt:lpstr>
      <vt:lpstr>ÇEKİM EKLERİ</vt:lpstr>
      <vt:lpstr>Çekim ekleri kendi içinde 3 alt başlığa ayrılır:</vt:lpstr>
      <vt:lpstr>ÇOKLUK EKİ</vt:lpstr>
      <vt:lpstr>Çokluk Eki</vt:lpstr>
      <vt:lpstr>Çokluk Eki</vt:lpstr>
      <vt:lpstr>Not:</vt:lpstr>
      <vt:lpstr>ÇOKLUK EKİ BİTTİ. </vt:lpstr>
      <vt:lpstr>HÂL (DURUM) EKLERİ</vt:lpstr>
      <vt:lpstr>Slayt 18</vt:lpstr>
      <vt:lpstr>Slayt 19</vt:lpstr>
      <vt:lpstr>Etkinlik</vt:lpstr>
      <vt:lpstr>İşte böyle bir tablo istiyorum. 5 sütun ve 11 satır var.</vt:lpstr>
      <vt:lpstr>Ve işte yanıtlar…</vt:lpstr>
      <vt:lpstr>Etkinlik</vt:lpstr>
      <vt:lpstr>HÂL EKLERİ BİTTİ. </vt:lpstr>
      <vt:lpstr>İYELİK (AİTLİK) EKLERİ</vt:lpstr>
      <vt:lpstr>Slayt 26</vt:lpstr>
      <vt:lpstr>Slayt 27</vt:lpstr>
      <vt:lpstr>Not:</vt:lpstr>
      <vt:lpstr>Etkinlik</vt:lpstr>
      <vt:lpstr>İşte böyle bir tablo istiyorum. 7 sütun ve 11 satır var.</vt:lpstr>
      <vt:lpstr>Ve işte yanıtlar…</vt:lpstr>
      <vt:lpstr>Etkinlik</vt:lpstr>
      <vt:lpstr>İYELİK EKLERİ BİTTİ.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2019-07-22T18:43:37Z</dcterms:created>
  <dcterms:modified xsi:type="dcterms:W3CDTF">2020-01-12T09:30:47Z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