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7" r:id="rId4"/>
    <p:sldId id="258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FF00"/>
    <a:srgbClr val="3333CC"/>
    <a:srgbClr val="E6CA9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383CA-641D-457E-BC96-BCC9490B6444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5EEDD-B7C9-44BA-B1C6-EE7DB2E684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1376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5EEDD-B7C9-44BA-B1C6-EE7DB2E6840F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7567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872" y="0"/>
            <a:ext cx="9139127" cy="3284984"/>
          </a:xfrm>
        </p:spPr>
        <p:txBody>
          <a:bodyPr>
            <a:normAutofit fontScale="90000"/>
          </a:bodyPr>
          <a:lstStyle/>
          <a:p>
            <a:r>
              <a:rPr lang="tr-TR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GÜÇLÜ ŞİFRE NASIL OLUŞTURULUR ?</a:t>
            </a:r>
            <a:endParaRPr lang="tr-TR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42" y="3413332"/>
            <a:ext cx="7632848" cy="3051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797991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tr-T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ifre (Parola) Nedir ?</a:t>
            </a:r>
            <a:endParaRPr lang="tr-T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836712"/>
            <a:ext cx="9144000" cy="6021288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Parola, bilgisayarda veya çevrimiçi hesaplarda oturum açmak için kullanılan gizli anahtarlardır.</a:t>
            </a:r>
          </a:p>
          <a:p>
            <a:pPr>
              <a:spcBef>
                <a:spcPts val="0"/>
              </a:spcBef>
            </a:pP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İlgili Terimler</a:t>
            </a:r>
          </a:p>
          <a:p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Şifre: Gizli haberleşmeye yarayan işaretlerin tümü, kod. Gizliliği olan kasa, kapı, çanta vb. şeylerin açılması için gereken rakam.</a:t>
            </a:r>
          </a:p>
          <a:p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Pin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(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personal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identification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number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Kişisel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Tantım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Numarası 4 ya da 6 rakamlı kişisel tanıtma numarasından oluşur.</a:t>
            </a:r>
          </a:p>
          <a:p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TAN: (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transaction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authentication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number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Banka İşlemleri Denetim Numaraları: Internet bankacılığında banka işlemlerini yapmak için tek sefer kullanılan </a:t>
            </a:r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parolalar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tr-TR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dır</a:t>
            </a:r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güvenli parolalar büyük küçük harf, rakam ve simgelerin birleşiminden oluşur. Harf, rakam ve simgelerin birleşiminden oluşan 16 haneli bir şifrenin çözülmesi neredeyse imkânsızdır.</a:t>
            </a:r>
          </a:p>
        </p:txBody>
      </p:sp>
    </p:spTree>
    <p:extLst>
      <p:ext uri="{BB962C8B-B14F-4D97-AF65-F5344CB8AC3E}">
        <p14:creationId xmlns="" xmlns:p14="http://schemas.microsoft.com/office/powerpoint/2010/main" val="246676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3662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GÜÇLÜ ŞİFRE NASIL OLUŞTURULUR ?</a:t>
            </a:r>
            <a:endParaRPr lang="tr-TR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23528" y="1052944"/>
            <a:ext cx="8496944" cy="5688423"/>
          </a:xfrm>
        </p:spPr>
        <p:txBody>
          <a:bodyPr>
            <a:normAutofit/>
          </a:bodyPr>
          <a:lstStyle/>
          <a:p>
            <a:pPr marL="285750" indent="-285750" algn="ctr">
              <a:buClr>
                <a:srgbClr val="0070C0"/>
              </a:buClr>
              <a:buFont typeface="Wingdings" pitchFamily="2" charset="2"/>
              <a:buChar char="v"/>
            </a:pP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Şifrelerinizde ali1999, 32423526655, 1986 gibi adınız, doğum tarihiniz kimlik numaranız  </a:t>
            </a:r>
            <a:r>
              <a:rPr lang="tr-TR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v.b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kişisel bilgilerinize 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yer 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vermeyin. </a:t>
            </a:r>
            <a:endParaRPr lang="tr-T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Clr>
                <a:srgbClr val="0070C0"/>
              </a:buClr>
              <a:buFont typeface="Wingdings" pitchFamily="2" charset="2"/>
              <a:buChar char="v"/>
            </a:pP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Clr>
                <a:srgbClr val="0070C0"/>
              </a:buClr>
              <a:buFont typeface="Wingdings" pitchFamily="2" charset="2"/>
              <a:buChar char="v"/>
            </a:pP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Şifrenizde 123456, 1234, </a:t>
            </a:r>
            <a:r>
              <a:rPr lang="tr-TR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gibi ardışık sayılar, harfler kullanmayın. </a:t>
            </a:r>
            <a:endParaRPr lang="tr-T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Clr>
                <a:srgbClr val="0070C0"/>
              </a:buClr>
              <a:buFont typeface="Wingdings" pitchFamily="2" charset="2"/>
              <a:buChar char="v"/>
            </a:pP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Clr>
                <a:srgbClr val="0070C0"/>
              </a:buClr>
              <a:buFont typeface="Wingdings" pitchFamily="2" charset="2"/>
              <a:buChar char="v"/>
            </a:pPr>
            <a:r>
              <a:rPr lang="tr-TR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qwerty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asdf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gibi tahmin edilmesi kolay yan yana bulunan tuşları kullanmayın. </a:t>
            </a:r>
          </a:p>
        </p:txBody>
      </p:sp>
    </p:spTree>
    <p:extLst>
      <p:ext uri="{BB962C8B-B14F-4D97-AF65-F5344CB8AC3E}">
        <p14:creationId xmlns="" xmlns:p14="http://schemas.microsoft.com/office/powerpoint/2010/main" val="1466058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8712968" cy="5937523"/>
          </a:xfrm>
        </p:spPr>
        <p:txBody>
          <a:bodyPr>
            <a:noAutofit/>
          </a:bodyPr>
          <a:lstStyle/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Şifreniz en az 7 basamaklı olsun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Büyük/küçük harf (</a:t>
            </a:r>
            <a:r>
              <a:rPr lang="tr-TR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A,a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tr-TR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Z,z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içersin.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70C0"/>
              </a:buClr>
              <a:buFont typeface="Wingdings" pitchFamily="2" charset="2"/>
              <a:buChar char="ü"/>
            </a:pP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Rakam (0-9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içersin.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70C0"/>
              </a:buClr>
              <a:buFont typeface="Wingdings" pitchFamily="2" charset="2"/>
              <a:buChar char="ü"/>
            </a:pP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Noktalama işaretleri 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(.,; gibi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içersin.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70C0"/>
              </a:buClr>
              <a:buFont typeface="Wingdings" pitchFamily="2" charset="2"/>
              <a:buChar char="ü"/>
            </a:pP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Bef>
                <a:spcPts val="0"/>
              </a:spcBef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karakterler 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(-!+ gibi</a:t>
            </a:r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içersin.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982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" y="-5858"/>
            <a:ext cx="9144000" cy="30469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Aralık 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2009'da rockyou.com sitesinin 32 milyon üyesinin şifreleri bir hacker tarafından SQL </a:t>
            </a:r>
            <a:r>
              <a:rPr lang="tr-TR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injection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yöntemiyle ele geçirildi. Bu şifreler hacker tarafından kullanıcı adları verilmeden internette yayınlandı ve bu sayede insanların en çok hangi şifreleri kullandıkları ortaya çıktı.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718404" y="5229200"/>
            <a:ext cx="1728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123456789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67544" y="3402659"/>
            <a:ext cx="17281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654321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900348" y="5229200"/>
            <a:ext cx="1728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/>
              <a:t>Password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699792" y="3380178"/>
            <a:ext cx="1728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12345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932040" y="3402779"/>
            <a:ext cx="1728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/>
              <a:t>monkey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67544" y="5229200"/>
            <a:ext cx="1728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abc123</a:t>
            </a:r>
          </a:p>
        </p:txBody>
      </p:sp>
      <p:sp>
        <p:nvSpPr>
          <p:cNvPr id="10" name="Çarpma 9"/>
          <p:cNvSpPr/>
          <p:nvPr/>
        </p:nvSpPr>
        <p:spPr>
          <a:xfrm>
            <a:off x="1180720" y="4716070"/>
            <a:ext cx="360000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arpma 10"/>
          <p:cNvSpPr/>
          <p:nvPr/>
        </p:nvSpPr>
        <p:spPr>
          <a:xfrm>
            <a:off x="3433287" y="4716070"/>
            <a:ext cx="360000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arpma 11"/>
          <p:cNvSpPr/>
          <p:nvPr/>
        </p:nvSpPr>
        <p:spPr>
          <a:xfrm>
            <a:off x="5580112" y="4716070"/>
            <a:ext cx="360040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1180720" y="6453336"/>
            <a:ext cx="360136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433287" y="6463154"/>
            <a:ext cx="360000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5616020" y="6437753"/>
            <a:ext cx="360040" cy="396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79012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TELİF HAKKI NEDİR ?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2188" y="939552"/>
            <a:ext cx="9144000" cy="5893921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Telif 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Hukukunun </a:t>
            </a: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Gerekliliği :</a:t>
            </a:r>
            <a:endParaRPr lang="tr-TR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Herkes 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toplumun kültürel faaliyetine </a:t>
            </a: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serbestçe     katılmak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endParaRPr lang="tr-TR" sz="2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arenR"/>
            </a:pP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güzel 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sanatları tatmak, bilim alanındaki ilerleyişe katılmak ve bundan yararlanmak hakkına sahiptir</a:t>
            </a: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arenR"/>
            </a:pP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Herkesin sahibi bulunduğu (yarattığı) her türlü bilim, edebiyat veya sanat eserinden doğan manevi ve maddi yararlarını korunmasını isteme hakkı vardır.”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arenR"/>
            </a:pP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Eserler, insan hayatını yaşamaya değer kılan bir güvencedir. Buluşlar ve sanat eserlerini korunmasını sağlamak, dikkatle izlenmesi gereken bir Devlet </a:t>
            </a:r>
            <a:r>
              <a:rPr lang="tr-TR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görevidir. </a:t>
            </a:r>
          </a:p>
        </p:txBody>
      </p:sp>
    </p:spTree>
    <p:extLst>
      <p:ext uri="{BB962C8B-B14F-4D97-AF65-F5344CB8AC3E}">
        <p14:creationId xmlns="" xmlns:p14="http://schemas.microsoft.com/office/powerpoint/2010/main" val="1814630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370"/>
            <a:ext cx="9143999" cy="14096167"/>
          </a:xfrm>
          <a:prstGeom prst="rect">
            <a:avLst/>
          </a:prstGeom>
          <a:pattFill prst="pct90">
            <a:fgClr>
              <a:srgbClr val="FF0000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algn="ctr"/>
            <a:r>
              <a:rPr lang="tr-TR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ÇALIŞMAMI İZLEDİĞİNİZ İÇİN TEŞEKKÜR EDERİM</a:t>
            </a:r>
          </a:p>
          <a:p>
            <a:pPr algn="ctr"/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AHMET FARUK YILMAZ</a:t>
            </a:r>
          </a:p>
          <a:p>
            <a:pPr algn="ctr"/>
            <a:endParaRPr lang="tr-TR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tr-T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855909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343</Words>
  <PresentationFormat>Ekran Gösterisi (4:3)</PresentationFormat>
  <Paragraphs>67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GÜÇLÜ ŞİFRE NASIL OLUŞTURULUR ?</vt:lpstr>
      <vt:lpstr>Şifre (Parola) Nedir ?</vt:lpstr>
      <vt:lpstr>GÜÇLÜ ŞİFRE NASIL OLUŞTURULUR ?</vt:lpstr>
      <vt:lpstr>Slayt 4</vt:lpstr>
      <vt:lpstr>Slayt 5</vt:lpstr>
      <vt:lpstr>Slayt 6</vt:lpstr>
      <vt:lpstr>Slayt 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2018-10-17T16:43:14Z</dcterms:created>
  <dcterms:modified xsi:type="dcterms:W3CDTF">2019-12-09T06:36:26Z</dcterms:modified>
  <cp:category>https://www.sorubak.com</cp:category>
</cp:coreProperties>
</file>