
<file path=[Content_Types].xml><?xml version="1.0" encoding="utf-8"?>
<Types xmlns="http://schemas.openxmlformats.org/package/2006/content-types">
  <Override PartName="/ppt/slideMasters/slideMaster2.xml" ContentType="application/vnd.openxmlformats-officedocument.presentationml.slideMaster+xml"/>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19.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22.xml" ContentType="application/vnd.openxmlformats-officedocument.presentationml.slideLayout+xml"/>
  <Default Extension="wav" ContentType="audio/wav"/>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0.xml" ContentType="application/vnd.openxmlformats-officedocument.presentationml.slideLayout+xml"/>
  <Default Extension="gif" ContentType="image/gif"/>
  <Override PartName="/ppt/media/audio11.wav" ContentType="audio/x-wav"/>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Lst>
  <p:sldSz cx="9144000" cy="6858000" type="screen4x3"/>
  <p:notesSz cx="6858000" cy="9144000"/>
  <p:defaultText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882" autoAdjust="0"/>
    <p:restoredTop sz="94660"/>
  </p:normalViewPr>
  <p:slideViewPr>
    <p:cSldViewPr>
      <p:cViewPr varScale="1">
        <p:scale>
          <a:sx n="86" d="100"/>
          <a:sy n="86" d="100"/>
        </p:scale>
        <p:origin x="-108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tableStyles" Target="tableStyle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theme" Target="theme/theme1.xml"/><Relationship Id="rId5" Type="http://schemas.openxmlformats.org/officeDocument/2006/relationships/slide" Target="slides/slide3.xml"/><Relationship Id="rId10"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tr-TR" smtClean="0"/>
              <a:t>Asıl alt başlık stilini düzenlemek için tıklatın</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01/12/2019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01/12/2019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629400" y="274638"/>
            <a:ext cx="2057400" cy="5851525"/>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457200" y="274638"/>
            <a:ext cx="6019800" cy="5851525"/>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01/12/2019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tr-TR" smtClean="0"/>
              <a:t>Asıl başlık stili için tıklatın</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tr-TR" smtClean="0"/>
              <a:t>Asıl alt başlık stilini düzenlemek için tıklatın</a:t>
            </a:r>
            <a:endParaRPr lang="en-US" dirty="0"/>
          </a:p>
        </p:txBody>
      </p:sp>
      <p:sp>
        <p:nvSpPr>
          <p:cNvPr id="4" name="Date Placeholder 3"/>
          <p:cNvSpPr>
            <a:spLocks noGrp="1"/>
          </p:cNvSpPr>
          <p:nvPr>
            <p:ph type="dt" sz="half" idx="10"/>
          </p:nvPr>
        </p:nvSpPr>
        <p:spPr/>
        <p:txBody>
          <a:bodyPr/>
          <a:lstStyle/>
          <a:p>
            <a:fld id="{B4187A47-C24A-46E5-9F0D-C3FE69F8E683}" type="datetime1">
              <a:rPr lang="tr-TR" smtClean="0">
                <a:solidFill>
                  <a:prstClr val="white">
                    <a:tint val="75000"/>
                  </a:prstClr>
                </a:solidFill>
              </a:rPr>
              <a:pPr/>
              <a:t>01/12/2019</a:t>
            </a:fld>
            <a:endParaRPr lang="tr-TR">
              <a:solidFill>
                <a:prstClr val="white">
                  <a:tint val="75000"/>
                </a:prstClr>
              </a:solidFill>
            </a:endParaRPr>
          </a:p>
        </p:txBody>
      </p:sp>
      <p:sp>
        <p:nvSpPr>
          <p:cNvPr id="5" name="Footer Placeholder 4"/>
          <p:cNvSpPr>
            <a:spLocks noGrp="1"/>
          </p:cNvSpPr>
          <p:nvPr>
            <p:ph type="ftr" sz="quarter" idx="11"/>
          </p:nvPr>
        </p:nvSpPr>
        <p:spPr/>
        <p:txBody>
          <a:bodyPr/>
          <a:lstStyle/>
          <a:p>
            <a:endParaRPr lang="tr-TR">
              <a:solidFill>
                <a:prstClr val="white">
                  <a:tint val="75000"/>
                </a:prstClr>
              </a:solidFill>
            </a:endParaRPr>
          </a:p>
        </p:txBody>
      </p:sp>
      <p:sp>
        <p:nvSpPr>
          <p:cNvPr id="6" name="Slide Number Placeholder 5"/>
          <p:cNvSpPr>
            <a:spLocks noGrp="1"/>
          </p:cNvSpPr>
          <p:nvPr>
            <p:ph type="sldNum" sz="quarter" idx="12"/>
          </p:nvPr>
        </p:nvSpPr>
        <p:spPr/>
        <p:txBody>
          <a:bodyPr/>
          <a:lstStyle/>
          <a:p>
            <a:fld id="{B55EEBA8-C2B6-41CC-B575-F67D7B5C9B59}" type="slidenum">
              <a:rPr lang="tr-TR" smtClean="0">
                <a:solidFill>
                  <a:prstClr val="white">
                    <a:tint val="75000"/>
                  </a:prstClr>
                </a:solidFill>
              </a:rPr>
              <a:pPr/>
              <a:t>‹#›</a:t>
            </a:fld>
            <a:endParaRPr lang="tr-TR">
              <a:solidFill>
                <a:prstClr val="white">
                  <a:tint val="75000"/>
                </a:prstClr>
              </a:solidFill>
            </a:endParaRPr>
          </a:p>
        </p:txBody>
      </p:sp>
    </p:spTree>
    <p:extLst>
      <p:ext uri="{BB962C8B-B14F-4D97-AF65-F5344CB8AC3E}">
        <p14:creationId xmlns:p14="http://schemas.microsoft.com/office/powerpoint/2010/main" xmlns="" val="195141390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08AB749D-F605-42AD-B064-5D2D006354D1}" type="datetime1">
              <a:rPr lang="tr-TR" smtClean="0">
                <a:solidFill>
                  <a:prstClr val="white">
                    <a:tint val="75000"/>
                  </a:prstClr>
                </a:solidFill>
              </a:rPr>
              <a:pPr/>
              <a:t>01/12/2019</a:t>
            </a:fld>
            <a:endParaRPr lang="tr-TR">
              <a:solidFill>
                <a:prstClr val="white">
                  <a:tint val="75000"/>
                </a:prstClr>
              </a:solidFill>
            </a:endParaRPr>
          </a:p>
        </p:txBody>
      </p:sp>
      <p:sp>
        <p:nvSpPr>
          <p:cNvPr id="5" name="Footer Placeholder 4"/>
          <p:cNvSpPr>
            <a:spLocks noGrp="1"/>
          </p:cNvSpPr>
          <p:nvPr>
            <p:ph type="ftr" sz="quarter" idx="11"/>
          </p:nvPr>
        </p:nvSpPr>
        <p:spPr/>
        <p:txBody>
          <a:bodyPr/>
          <a:lstStyle/>
          <a:p>
            <a:endParaRPr lang="tr-TR">
              <a:solidFill>
                <a:prstClr val="white">
                  <a:tint val="75000"/>
                </a:prstClr>
              </a:solidFill>
            </a:endParaRPr>
          </a:p>
        </p:txBody>
      </p:sp>
      <p:sp>
        <p:nvSpPr>
          <p:cNvPr id="6" name="Slide Number Placeholder 5"/>
          <p:cNvSpPr>
            <a:spLocks noGrp="1"/>
          </p:cNvSpPr>
          <p:nvPr>
            <p:ph type="sldNum" sz="quarter" idx="12"/>
          </p:nvPr>
        </p:nvSpPr>
        <p:spPr/>
        <p:txBody>
          <a:bodyPr/>
          <a:lstStyle/>
          <a:p>
            <a:fld id="{B55EEBA8-C2B6-41CC-B575-F67D7B5C9B59}" type="slidenum">
              <a:rPr lang="tr-TR" smtClean="0">
                <a:solidFill>
                  <a:prstClr val="white">
                    <a:tint val="75000"/>
                  </a:prstClr>
                </a:solidFill>
              </a:rPr>
              <a:pPr/>
              <a:t>‹#›</a:t>
            </a:fld>
            <a:endParaRPr lang="tr-TR">
              <a:solidFill>
                <a:prstClr val="white">
                  <a:tint val="75000"/>
                </a:prstClr>
              </a:solidFill>
            </a:endParaRPr>
          </a:p>
        </p:txBody>
      </p:sp>
    </p:spTree>
    <p:extLst>
      <p:ext uri="{BB962C8B-B14F-4D97-AF65-F5344CB8AC3E}">
        <p14:creationId xmlns:p14="http://schemas.microsoft.com/office/powerpoint/2010/main" xmlns="" val="376771001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6000"/>
            </a:lvl1pPr>
          </a:lstStyle>
          <a:p>
            <a:r>
              <a:rPr lang="tr-TR" smtClean="0"/>
              <a:t>Asıl başlık stili için tıklatın</a:t>
            </a:r>
            <a:endParaRPr lang="en-US" dirty="0"/>
          </a:p>
        </p:txBody>
      </p:sp>
      <p:sp>
        <p:nvSpPr>
          <p:cNvPr id="3" name="Text Placeholder 2"/>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tr-TR" smtClean="0"/>
              <a:t>Asıl metin stillerini düzenlemek için tıklatın</a:t>
            </a:r>
          </a:p>
        </p:txBody>
      </p:sp>
      <p:sp>
        <p:nvSpPr>
          <p:cNvPr id="4" name="Date Placeholder 3"/>
          <p:cNvSpPr>
            <a:spLocks noGrp="1"/>
          </p:cNvSpPr>
          <p:nvPr>
            <p:ph type="dt" sz="half" idx="10"/>
          </p:nvPr>
        </p:nvSpPr>
        <p:spPr/>
        <p:txBody>
          <a:bodyPr/>
          <a:lstStyle/>
          <a:p>
            <a:fld id="{A5B7B8E5-756F-474C-B16D-D50045DEF1D5}" type="datetime1">
              <a:rPr lang="tr-TR" smtClean="0">
                <a:solidFill>
                  <a:prstClr val="white">
                    <a:tint val="75000"/>
                  </a:prstClr>
                </a:solidFill>
              </a:rPr>
              <a:pPr/>
              <a:t>01/12/2019</a:t>
            </a:fld>
            <a:endParaRPr lang="tr-TR">
              <a:solidFill>
                <a:prstClr val="white">
                  <a:tint val="75000"/>
                </a:prstClr>
              </a:solidFill>
            </a:endParaRPr>
          </a:p>
        </p:txBody>
      </p:sp>
      <p:sp>
        <p:nvSpPr>
          <p:cNvPr id="5" name="Footer Placeholder 4"/>
          <p:cNvSpPr>
            <a:spLocks noGrp="1"/>
          </p:cNvSpPr>
          <p:nvPr>
            <p:ph type="ftr" sz="quarter" idx="11"/>
          </p:nvPr>
        </p:nvSpPr>
        <p:spPr/>
        <p:txBody>
          <a:bodyPr/>
          <a:lstStyle/>
          <a:p>
            <a:endParaRPr lang="tr-TR">
              <a:solidFill>
                <a:prstClr val="white">
                  <a:tint val="75000"/>
                </a:prstClr>
              </a:solidFill>
            </a:endParaRPr>
          </a:p>
        </p:txBody>
      </p:sp>
      <p:sp>
        <p:nvSpPr>
          <p:cNvPr id="6" name="Slide Number Placeholder 5"/>
          <p:cNvSpPr>
            <a:spLocks noGrp="1"/>
          </p:cNvSpPr>
          <p:nvPr>
            <p:ph type="sldNum" sz="quarter" idx="12"/>
          </p:nvPr>
        </p:nvSpPr>
        <p:spPr/>
        <p:txBody>
          <a:bodyPr/>
          <a:lstStyle/>
          <a:p>
            <a:fld id="{B55EEBA8-C2B6-41CC-B575-F67D7B5C9B59}" type="slidenum">
              <a:rPr lang="tr-TR" smtClean="0">
                <a:solidFill>
                  <a:prstClr val="white">
                    <a:tint val="75000"/>
                  </a:prstClr>
                </a:solidFill>
              </a:rPr>
              <a:pPr/>
              <a:t>‹#›</a:t>
            </a:fld>
            <a:endParaRPr lang="tr-TR">
              <a:solidFill>
                <a:prstClr val="white">
                  <a:tint val="75000"/>
                </a:prstClr>
              </a:solidFill>
            </a:endParaRPr>
          </a:p>
        </p:txBody>
      </p:sp>
    </p:spTree>
    <p:extLst>
      <p:ext uri="{BB962C8B-B14F-4D97-AF65-F5344CB8AC3E}">
        <p14:creationId xmlns:p14="http://schemas.microsoft.com/office/powerpoint/2010/main" xmlns="" val="56083182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Content Placeholder 2"/>
          <p:cNvSpPr>
            <a:spLocks noGrp="1"/>
          </p:cNvSpPr>
          <p:nvPr>
            <p:ph sz="half" idx="1"/>
          </p:nvPr>
        </p:nvSpPr>
        <p:spPr>
          <a:xfrm>
            <a:off x="628650" y="1825625"/>
            <a:ext cx="3886200" cy="435133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Content Placeholder 3"/>
          <p:cNvSpPr>
            <a:spLocks noGrp="1"/>
          </p:cNvSpPr>
          <p:nvPr>
            <p:ph sz="half" idx="2"/>
          </p:nvPr>
        </p:nvSpPr>
        <p:spPr>
          <a:xfrm>
            <a:off x="4629150" y="1825625"/>
            <a:ext cx="3886200" cy="435133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Date Placeholder 4"/>
          <p:cNvSpPr>
            <a:spLocks noGrp="1"/>
          </p:cNvSpPr>
          <p:nvPr>
            <p:ph type="dt" sz="half" idx="10"/>
          </p:nvPr>
        </p:nvSpPr>
        <p:spPr/>
        <p:txBody>
          <a:bodyPr/>
          <a:lstStyle/>
          <a:p>
            <a:fld id="{70C2CF65-8656-48C7-93A2-BEE237B2C3D7}" type="datetime1">
              <a:rPr lang="tr-TR" smtClean="0">
                <a:solidFill>
                  <a:prstClr val="white">
                    <a:tint val="75000"/>
                  </a:prstClr>
                </a:solidFill>
              </a:rPr>
              <a:pPr/>
              <a:t>01/12/2019</a:t>
            </a:fld>
            <a:endParaRPr lang="tr-TR">
              <a:solidFill>
                <a:prstClr val="white">
                  <a:tint val="75000"/>
                </a:prstClr>
              </a:solidFill>
            </a:endParaRPr>
          </a:p>
        </p:txBody>
      </p:sp>
      <p:sp>
        <p:nvSpPr>
          <p:cNvPr id="6" name="Footer Placeholder 5"/>
          <p:cNvSpPr>
            <a:spLocks noGrp="1"/>
          </p:cNvSpPr>
          <p:nvPr>
            <p:ph type="ftr" sz="quarter" idx="11"/>
          </p:nvPr>
        </p:nvSpPr>
        <p:spPr/>
        <p:txBody>
          <a:bodyPr/>
          <a:lstStyle/>
          <a:p>
            <a:endParaRPr lang="tr-TR">
              <a:solidFill>
                <a:prstClr val="white">
                  <a:tint val="75000"/>
                </a:prstClr>
              </a:solidFill>
            </a:endParaRPr>
          </a:p>
        </p:txBody>
      </p:sp>
      <p:sp>
        <p:nvSpPr>
          <p:cNvPr id="7" name="Slide Number Placeholder 6"/>
          <p:cNvSpPr>
            <a:spLocks noGrp="1"/>
          </p:cNvSpPr>
          <p:nvPr>
            <p:ph type="sldNum" sz="quarter" idx="12"/>
          </p:nvPr>
        </p:nvSpPr>
        <p:spPr/>
        <p:txBody>
          <a:bodyPr/>
          <a:lstStyle/>
          <a:p>
            <a:fld id="{B55EEBA8-C2B6-41CC-B575-F67D7B5C9B59}" type="slidenum">
              <a:rPr lang="tr-TR" smtClean="0">
                <a:solidFill>
                  <a:prstClr val="white">
                    <a:tint val="75000"/>
                  </a:prstClr>
                </a:solidFill>
              </a:rPr>
              <a:pPr/>
              <a:t>‹#›</a:t>
            </a:fld>
            <a:endParaRPr lang="tr-TR">
              <a:solidFill>
                <a:prstClr val="white">
                  <a:tint val="75000"/>
                </a:prstClr>
              </a:solidFill>
            </a:endParaRPr>
          </a:p>
        </p:txBody>
      </p:sp>
    </p:spTree>
    <p:extLst>
      <p:ext uri="{BB962C8B-B14F-4D97-AF65-F5344CB8AC3E}">
        <p14:creationId xmlns:p14="http://schemas.microsoft.com/office/powerpoint/2010/main" xmlns="" val="195346481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tr-TR" smtClean="0"/>
              <a:t>Asıl başlık stili için tıklatın</a:t>
            </a:r>
            <a:endParaRPr lang="en-US" dirty="0"/>
          </a:p>
        </p:txBody>
      </p:sp>
      <p:sp>
        <p:nvSpPr>
          <p:cNvPr id="3" name="Text Placeholder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Content Placeholder 3"/>
          <p:cNvSpPr>
            <a:spLocks noGrp="1"/>
          </p:cNvSpPr>
          <p:nvPr>
            <p:ph sz="half" idx="2"/>
          </p:nvPr>
        </p:nvSpPr>
        <p:spPr>
          <a:xfrm>
            <a:off x="629842" y="2505075"/>
            <a:ext cx="3868340" cy="36845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Content Placeholder 5"/>
          <p:cNvSpPr>
            <a:spLocks noGrp="1"/>
          </p:cNvSpPr>
          <p:nvPr>
            <p:ph sz="quarter" idx="4"/>
          </p:nvPr>
        </p:nvSpPr>
        <p:spPr>
          <a:xfrm>
            <a:off x="4629150" y="2505075"/>
            <a:ext cx="3887391" cy="3684588"/>
          </a:xfrm>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7" name="Date Placeholder 6"/>
          <p:cNvSpPr>
            <a:spLocks noGrp="1"/>
          </p:cNvSpPr>
          <p:nvPr>
            <p:ph type="dt" sz="half" idx="10"/>
          </p:nvPr>
        </p:nvSpPr>
        <p:spPr/>
        <p:txBody>
          <a:bodyPr/>
          <a:lstStyle/>
          <a:p>
            <a:fld id="{E6CC7565-060D-4581-9D91-DCECFDF8571D}" type="datetime1">
              <a:rPr lang="tr-TR" smtClean="0">
                <a:solidFill>
                  <a:prstClr val="white">
                    <a:tint val="75000"/>
                  </a:prstClr>
                </a:solidFill>
              </a:rPr>
              <a:pPr/>
              <a:t>01/12/2019</a:t>
            </a:fld>
            <a:endParaRPr lang="tr-TR">
              <a:solidFill>
                <a:prstClr val="white">
                  <a:tint val="75000"/>
                </a:prstClr>
              </a:solidFill>
            </a:endParaRPr>
          </a:p>
        </p:txBody>
      </p:sp>
      <p:sp>
        <p:nvSpPr>
          <p:cNvPr id="8" name="Footer Placeholder 7"/>
          <p:cNvSpPr>
            <a:spLocks noGrp="1"/>
          </p:cNvSpPr>
          <p:nvPr>
            <p:ph type="ftr" sz="quarter" idx="11"/>
          </p:nvPr>
        </p:nvSpPr>
        <p:spPr/>
        <p:txBody>
          <a:bodyPr/>
          <a:lstStyle/>
          <a:p>
            <a:endParaRPr lang="tr-TR">
              <a:solidFill>
                <a:prstClr val="white">
                  <a:tint val="75000"/>
                </a:prstClr>
              </a:solidFill>
            </a:endParaRPr>
          </a:p>
        </p:txBody>
      </p:sp>
      <p:sp>
        <p:nvSpPr>
          <p:cNvPr id="9" name="Slide Number Placeholder 8"/>
          <p:cNvSpPr>
            <a:spLocks noGrp="1"/>
          </p:cNvSpPr>
          <p:nvPr>
            <p:ph type="sldNum" sz="quarter" idx="12"/>
          </p:nvPr>
        </p:nvSpPr>
        <p:spPr/>
        <p:txBody>
          <a:bodyPr/>
          <a:lstStyle/>
          <a:p>
            <a:fld id="{B55EEBA8-C2B6-41CC-B575-F67D7B5C9B59}" type="slidenum">
              <a:rPr lang="tr-TR" smtClean="0">
                <a:solidFill>
                  <a:prstClr val="white">
                    <a:tint val="75000"/>
                  </a:prstClr>
                </a:solidFill>
              </a:rPr>
              <a:pPr/>
              <a:t>‹#›</a:t>
            </a:fld>
            <a:endParaRPr lang="tr-TR">
              <a:solidFill>
                <a:prstClr val="white">
                  <a:tint val="75000"/>
                </a:prstClr>
              </a:solidFill>
            </a:endParaRPr>
          </a:p>
        </p:txBody>
      </p:sp>
    </p:spTree>
    <p:extLst>
      <p:ext uri="{BB962C8B-B14F-4D97-AF65-F5344CB8AC3E}">
        <p14:creationId xmlns:p14="http://schemas.microsoft.com/office/powerpoint/2010/main" xmlns="" val="20220886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Date Placeholder 2"/>
          <p:cNvSpPr>
            <a:spLocks noGrp="1"/>
          </p:cNvSpPr>
          <p:nvPr>
            <p:ph type="dt" sz="half" idx="10"/>
          </p:nvPr>
        </p:nvSpPr>
        <p:spPr/>
        <p:txBody>
          <a:bodyPr/>
          <a:lstStyle/>
          <a:p>
            <a:fld id="{86771276-62BD-48BB-AB8D-4A2B3BC7957B}" type="datetime1">
              <a:rPr lang="tr-TR" smtClean="0">
                <a:solidFill>
                  <a:prstClr val="white">
                    <a:tint val="75000"/>
                  </a:prstClr>
                </a:solidFill>
              </a:rPr>
              <a:pPr/>
              <a:t>01/12/2019</a:t>
            </a:fld>
            <a:endParaRPr lang="tr-TR">
              <a:solidFill>
                <a:prstClr val="white">
                  <a:tint val="75000"/>
                </a:prstClr>
              </a:solidFill>
            </a:endParaRPr>
          </a:p>
        </p:txBody>
      </p:sp>
      <p:sp>
        <p:nvSpPr>
          <p:cNvPr id="4" name="Footer Placeholder 3"/>
          <p:cNvSpPr>
            <a:spLocks noGrp="1"/>
          </p:cNvSpPr>
          <p:nvPr>
            <p:ph type="ftr" sz="quarter" idx="11"/>
          </p:nvPr>
        </p:nvSpPr>
        <p:spPr/>
        <p:txBody>
          <a:bodyPr/>
          <a:lstStyle/>
          <a:p>
            <a:endParaRPr lang="tr-TR">
              <a:solidFill>
                <a:prstClr val="white">
                  <a:tint val="75000"/>
                </a:prstClr>
              </a:solidFill>
            </a:endParaRPr>
          </a:p>
        </p:txBody>
      </p:sp>
      <p:sp>
        <p:nvSpPr>
          <p:cNvPr id="5" name="Slide Number Placeholder 4"/>
          <p:cNvSpPr>
            <a:spLocks noGrp="1"/>
          </p:cNvSpPr>
          <p:nvPr>
            <p:ph type="sldNum" sz="quarter" idx="12"/>
          </p:nvPr>
        </p:nvSpPr>
        <p:spPr/>
        <p:txBody>
          <a:bodyPr/>
          <a:lstStyle/>
          <a:p>
            <a:fld id="{B55EEBA8-C2B6-41CC-B575-F67D7B5C9B59}" type="slidenum">
              <a:rPr lang="tr-TR" smtClean="0">
                <a:solidFill>
                  <a:prstClr val="white">
                    <a:tint val="75000"/>
                  </a:prstClr>
                </a:solidFill>
              </a:rPr>
              <a:pPr/>
              <a:t>‹#›</a:t>
            </a:fld>
            <a:endParaRPr lang="tr-TR">
              <a:solidFill>
                <a:prstClr val="white">
                  <a:tint val="75000"/>
                </a:prstClr>
              </a:solidFill>
            </a:endParaRPr>
          </a:p>
        </p:txBody>
      </p:sp>
    </p:spTree>
    <p:extLst>
      <p:ext uri="{BB962C8B-B14F-4D97-AF65-F5344CB8AC3E}">
        <p14:creationId xmlns:p14="http://schemas.microsoft.com/office/powerpoint/2010/main" xmlns="" val="340236734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D648A3-9F15-4E75-89CF-0CA4EA5E8749}" type="datetime1">
              <a:rPr lang="tr-TR" smtClean="0">
                <a:solidFill>
                  <a:prstClr val="white">
                    <a:tint val="75000"/>
                  </a:prstClr>
                </a:solidFill>
              </a:rPr>
              <a:pPr/>
              <a:t>01/12/2019</a:t>
            </a:fld>
            <a:endParaRPr lang="tr-TR">
              <a:solidFill>
                <a:prstClr val="white">
                  <a:tint val="75000"/>
                </a:prstClr>
              </a:solidFill>
            </a:endParaRPr>
          </a:p>
        </p:txBody>
      </p:sp>
      <p:sp>
        <p:nvSpPr>
          <p:cNvPr id="3" name="Footer Placeholder 2"/>
          <p:cNvSpPr>
            <a:spLocks noGrp="1"/>
          </p:cNvSpPr>
          <p:nvPr>
            <p:ph type="ftr" sz="quarter" idx="11"/>
          </p:nvPr>
        </p:nvSpPr>
        <p:spPr/>
        <p:txBody>
          <a:bodyPr/>
          <a:lstStyle/>
          <a:p>
            <a:endParaRPr lang="tr-TR">
              <a:solidFill>
                <a:prstClr val="white">
                  <a:tint val="75000"/>
                </a:prstClr>
              </a:solidFill>
            </a:endParaRPr>
          </a:p>
        </p:txBody>
      </p:sp>
      <p:sp>
        <p:nvSpPr>
          <p:cNvPr id="4" name="Slide Number Placeholder 3"/>
          <p:cNvSpPr>
            <a:spLocks noGrp="1"/>
          </p:cNvSpPr>
          <p:nvPr>
            <p:ph type="sldNum" sz="quarter" idx="12"/>
          </p:nvPr>
        </p:nvSpPr>
        <p:spPr/>
        <p:txBody>
          <a:bodyPr/>
          <a:lstStyle/>
          <a:p>
            <a:fld id="{B55EEBA8-C2B6-41CC-B575-F67D7B5C9B59}" type="slidenum">
              <a:rPr lang="tr-TR" smtClean="0">
                <a:solidFill>
                  <a:prstClr val="white">
                    <a:tint val="75000"/>
                  </a:prstClr>
                </a:solidFill>
              </a:rPr>
              <a:pPr/>
              <a:t>‹#›</a:t>
            </a:fld>
            <a:endParaRPr lang="tr-TR">
              <a:solidFill>
                <a:prstClr val="white">
                  <a:tint val="75000"/>
                </a:prstClr>
              </a:solidFill>
            </a:endParaRPr>
          </a:p>
        </p:txBody>
      </p:sp>
    </p:spTree>
    <p:extLst>
      <p:ext uri="{BB962C8B-B14F-4D97-AF65-F5344CB8AC3E}">
        <p14:creationId xmlns:p14="http://schemas.microsoft.com/office/powerpoint/2010/main" xmlns="" val="234198081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tr-TR" smtClean="0"/>
              <a:t>Asıl başlık stili için tıklatın</a:t>
            </a:r>
            <a:endParaRPr lang="en-US" dirty="0"/>
          </a:p>
        </p:txBody>
      </p:sp>
      <p:sp>
        <p:nvSpPr>
          <p:cNvPr id="3" name="Content Placeholder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811E8359-D7BB-48AF-BFED-37010714F8C4}" type="datetime1">
              <a:rPr lang="tr-TR" smtClean="0">
                <a:solidFill>
                  <a:prstClr val="white">
                    <a:tint val="75000"/>
                  </a:prstClr>
                </a:solidFill>
              </a:rPr>
              <a:pPr/>
              <a:t>01/12/2019</a:t>
            </a:fld>
            <a:endParaRPr lang="tr-TR">
              <a:solidFill>
                <a:prstClr val="white">
                  <a:tint val="75000"/>
                </a:prstClr>
              </a:solidFill>
            </a:endParaRPr>
          </a:p>
        </p:txBody>
      </p:sp>
      <p:sp>
        <p:nvSpPr>
          <p:cNvPr id="6" name="Footer Placeholder 5"/>
          <p:cNvSpPr>
            <a:spLocks noGrp="1"/>
          </p:cNvSpPr>
          <p:nvPr>
            <p:ph type="ftr" sz="quarter" idx="11"/>
          </p:nvPr>
        </p:nvSpPr>
        <p:spPr/>
        <p:txBody>
          <a:bodyPr/>
          <a:lstStyle/>
          <a:p>
            <a:endParaRPr lang="tr-TR">
              <a:solidFill>
                <a:prstClr val="white">
                  <a:tint val="75000"/>
                </a:prstClr>
              </a:solidFill>
            </a:endParaRPr>
          </a:p>
        </p:txBody>
      </p:sp>
      <p:sp>
        <p:nvSpPr>
          <p:cNvPr id="7" name="Slide Number Placeholder 6"/>
          <p:cNvSpPr>
            <a:spLocks noGrp="1"/>
          </p:cNvSpPr>
          <p:nvPr>
            <p:ph type="sldNum" sz="quarter" idx="12"/>
          </p:nvPr>
        </p:nvSpPr>
        <p:spPr/>
        <p:txBody>
          <a:bodyPr/>
          <a:lstStyle/>
          <a:p>
            <a:fld id="{B55EEBA8-C2B6-41CC-B575-F67D7B5C9B59}" type="slidenum">
              <a:rPr lang="tr-TR" smtClean="0">
                <a:solidFill>
                  <a:prstClr val="white">
                    <a:tint val="75000"/>
                  </a:prstClr>
                </a:solidFill>
              </a:rPr>
              <a:pPr/>
              <a:t>‹#›</a:t>
            </a:fld>
            <a:endParaRPr lang="tr-TR">
              <a:solidFill>
                <a:prstClr val="white">
                  <a:tint val="75000"/>
                </a:prstClr>
              </a:solidFill>
            </a:endParaRPr>
          </a:p>
        </p:txBody>
      </p:sp>
    </p:spTree>
    <p:extLst>
      <p:ext uri="{BB962C8B-B14F-4D97-AF65-F5344CB8AC3E}">
        <p14:creationId xmlns:p14="http://schemas.microsoft.com/office/powerpoint/2010/main" xmlns="" val="31869536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10"/>
          </p:nvPr>
        </p:nvSpPr>
        <p:spPr/>
        <p:txBody>
          <a:bodyPr/>
          <a:lstStyle/>
          <a:p>
            <a:fld id="{A23720DD-5B6D-40BF-8493-A6B52D484E6B}" type="datetimeFigureOut">
              <a:rPr lang="tr-TR" smtClean="0"/>
              <a:pPr/>
              <a:t>01/12/2019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3200"/>
            </a:lvl1pPr>
          </a:lstStyle>
          <a:p>
            <a:r>
              <a:rPr lang="tr-TR" smtClean="0"/>
              <a:t>Asıl başlık stili için tıklatın</a:t>
            </a:r>
            <a:endParaRPr lang="en-US" dirty="0"/>
          </a:p>
        </p:txBody>
      </p:sp>
      <p:sp>
        <p:nvSpPr>
          <p:cNvPr id="3" name="Picture Placeholder 2"/>
          <p:cNvSpPr>
            <a:spLocks noGrp="1" noChangeAspect="1"/>
          </p:cNvSpPr>
          <p:nvPr>
            <p:ph type="pic" idx="1"/>
          </p:nvPr>
        </p:nvSpPr>
        <p:spPr>
          <a:xfrm>
            <a:off x="3887391" y="987426"/>
            <a:ext cx="462915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tr-TR" smtClean="0"/>
              <a:t>Resim eklemek için simgeyi tıklatın</a:t>
            </a:r>
            <a:endParaRPr lang="en-US" dirty="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tr-TR" smtClean="0"/>
              <a:t>Asıl metin stillerini düzenlemek için tıklatın</a:t>
            </a:r>
          </a:p>
        </p:txBody>
      </p:sp>
      <p:sp>
        <p:nvSpPr>
          <p:cNvPr id="5" name="Date Placeholder 4"/>
          <p:cNvSpPr>
            <a:spLocks noGrp="1"/>
          </p:cNvSpPr>
          <p:nvPr>
            <p:ph type="dt" sz="half" idx="10"/>
          </p:nvPr>
        </p:nvSpPr>
        <p:spPr/>
        <p:txBody>
          <a:bodyPr/>
          <a:lstStyle/>
          <a:p>
            <a:fld id="{B09DF660-1B10-482C-8B07-8A4B05255F7F}" type="datetime1">
              <a:rPr lang="tr-TR" smtClean="0">
                <a:solidFill>
                  <a:prstClr val="white">
                    <a:tint val="75000"/>
                  </a:prstClr>
                </a:solidFill>
              </a:rPr>
              <a:pPr/>
              <a:t>01/12/2019</a:t>
            </a:fld>
            <a:endParaRPr lang="tr-TR">
              <a:solidFill>
                <a:prstClr val="white">
                  <a:tint val="75000"/>
                </a:prstClr>
              </a:solidFill>
            </a:endParaRPr>
          </a:p>
        </p:txBody>
      </p:sp>
      <p:sp>
        <p:nvSpPr>
          <p:cNvPr id="6" name="Footer Placeholder 5"/>
          <p:cNvSpPr>
            <a:spLocks noGrp="1"/>
          </p:cNvSpPr>
          <p:nvPr>
            <p:ph type="ftr" sz="quarter" idx="11"/>
          </p:nvPr>
        </p:nvSpPr>
        <p:spPr/>
        <p:txBody>
          <a:bodyPr/>
          <a:lstStyle/>
          <a:p>
            <a:endParaRPr lang="tr-TR">
              <a:solidFill>
                <a:prstClr val="white">
                  <a:tint val="75000"/>
                </a:prstClr>
              </a:solidFill>
            </a:endParaRPr>
          </a:p>
        </p:txBody>
      </p:sp>
      <p:sp>
        <p:nvSpPr>
          <p:cNvPr id="7" name="Slide Number Placeholder 6"/>
          <p:cNvSpPr>
            <a:spLocks noGrp="1"/>
          </p:cNvSpPr>
          <p:nvPr>
            <p:ph type="sldNum" sz="quarter" idx="12"/>
          </p:nvPr>
        </p:nvSpPr>
        <p:spPr/>
        <p:txBody>
          <a:bodyPr/>
          <a:lstStyle/>
          <a:p>
            <a:fld id="{B55EEBA8-C2B6-41CC-B575-F67D7B5C9B59}" type="slidenum">
              <a:rPr lang="tr-TR" smtClean="0">
                <a:solidFill>
                  <a:prstClr val="white">
                    <a:tint val="75000"/>
                  </a:prstClr>
                </a:solidFill>
              </a:rPr>
              <a:pPr/>
              <a:t>‹#›</a:t>
            </a:fld>
            <a:endParaRPr lang="tr-TR">
              <a:solidFill>
                <a:prstClr val="white">
                  <a:tint val="75000"/>
                </a:prstClr>
              </a:solidFill>
            </a:endParaRPr>
          </a:p>
        </p:txBody>
      </p:sp>
    </p:spTree>
    <p:extLst>
      <p:ext uri="{BB962C8B-B14F-4D97-AF65-F5344CB8AC3E}">
        <p14:creationId xmlns:p14="http://schemas.microsoft.com/office/powerpoint/2010/main" xmlns="" val="107757382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tr-TR" smtClean="0"/>
              <a:t>Asıl başlık stili için tıklatın</a:t>
            </a:r>
            <a:endParaRPr lang="en-US" dirty="0"/>
          </a:p>
        </p:txBody>
      </p:sp>
      <p:sp>
        <p:nvSpPr>
          <p:cNvPr id="3" name="Vertical Text Placeholder 2"/>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0F9F1DDD-C5B5-47D1-9A4B-AE4D35F3174F}" type="datetime1">
              <a:rPr lang="tr-TR" smtClean="0">
                <a:solidFill>
                  <a:prstClr val="white">
                    <a:tint val="75000"/>
                  </a:prstClr>
                </a:solidFill>
              </a:rPr>
              <a:pPr/>
              <a:t>01/12/2019</a:t>
            </a:fld>
            <a:endParaRPr lang="tr-TR">
              <a:solidFill>
                <a:prstClr val="white">
                  <a:tint val="75000"/>
                </a:prstClr>
              </a:solidFill>
            </a:endParaRPr>
          </a:p>
        </p:txBody>
      </p:sp>
      <p:sp>
        <p:nvSpPr>
          <p:cNvPr id="5" name="Footer Placeholder 4"/>
          <p:cNvSpPr>
            <a:spLocks noGrp="1"/>
          </p:cNvSpPr>
          <p:nvPr>
            <p:ph type="ftr" sz="quarter" idx="11"/>
          </p:nvPr>
        </p:nvSpPr>
        <p:spPr/>
        <p:txBody>
          <a:bodyPr/>
          <a:lstStyle/>
          <a:p>
            <a:endParaRPr lang="tr-TR">
              <a:solidFill>
                <a:prstClr val="white">
                  <a:tint val="75000"/>
                </a:prstClr>
              </a:solidFill>
            </a:endParaRPr>
          </a:p>
        </p:txBody>
      </p:sp>
      <p:sp>
        <p:nvSpPr>
          <p:cNvPr id="6" name="Slide Number Placeholder 5"/>
          <p:cNvSpPr>
            <a:spLocks noGrp="1"/>
          </p:cNvSpPr>
          <p:nvPr>
            <p:ph type="sldNum" sz="quarter" idx="12"/>
          </p:nvPr>
        </p:nvSpPr>
        <p:spPr/>
        <p:txBody>
          <a:bodyPr/>
          <a:lstStyle/>
          <a:p>
            <a:fld id="{B55EEBA8-C2B6-41CC-B575-F67D7B5C9B59}" type="slidenum">
              <a:rPr lang="tr-TR" smtClean="0">
                <a:solidFill>
                  <a:prstClr val="white">
                    <a:tint val="75000"/>
                  </a:prstClr>
                </a:solidFill>
              </a:rPr>
              <a:pPr/>
              <a:t>‹#›</a:t>
            </a:fld>
            <a:endParaRPr lang="tr-TR">
              <a:solidFill>
                <a:prstClr val="white">
                  <a:tint val="75000"/>
                </a:prstClr>
              </a:solidFill>
            </a:endParaRPr>
          </a:p>
        </p:txBody>
      </p:sp>
    </p:spTree>
    <p:extLst>
      <p:ext uri="{BB962C8B-B14F-4D97-AF65-F5344CB8AC3E}">
        <p14:creationId xmlns:p14="http://schemas.microsoft.com/office/powerpoint/2010/main" xmlns="" val="61168704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tr-TR" smtClean="0"/>
              <a:t>Asıl başlık stili için tıklatın</a:t>
            </a:r>
            <a:endParaRPr lang="en-US" dirty="0"/>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10"/>
          </p:nvPr>
        </p:nvSpPr>
        <p:spPr/>
        <p:txBody>
          <a:bodyPr/>
          <a:lstStyle/>
          <a:p>
            <a:fld id="{CE51D428-0377-4F9F-93CF-70CA7582D586}" type="datetime1">
              <a:rPr lang="tr-TR" smtClean="0">
                <a:solidFill>
                  <a:prstClr val="white">
                    <a:tint val="75000"/>
                  </a:prstClr>
                </a:solidFill>
              </a:rPr>
              <a:pPr/>
              <a:t>01/12/2019</a:t>
            </a:fld>
            <a:endParaRPr lang="tr-TR">
              <a:solidFill>
                <a:prstClr val="white">
                  <a:tint val="75000"/>
                </a:prstClr>
              </a:solidFill>
            </a:endParaRPr>
          </a:p>
        </p:txBody>
      </p:sp>
      <p:sp>
        <p:nvSpPr>
          <p:cNvPr id="5" name="Footer Placeholder 4"/>
          <p:cNvSpPr>
            <a:spLocks noGrp="1"/>
          </p:cNvSpPr>
          <p:nvPr>
            <p:ph type="ftr" sz="quarter" idx="11"/>
          </p:nvPr>
        </p:nvSpPr>
        <p:spPr/>
        <p:txBody>
          <a:bodyPr/>
          <a:lstStyle/>
          <a:p>
            <a:endParaRPr lang="tr-TR">
              <a:solidFill>
                <a:prstClr val="white">
                  <a:tint val="75000"/>
                </a:prstClr>
              </a:solidFill>
            </a:endParaRPr>
          </a:p>
        </p:txBody>
      </p:sp>
      <p:sp>
        <p:nvSpPr>
          <p:cNvPr id="6" name="Slide Number Placeholder 5"/>
          <p:cNvSpPr>
            <a:spLocks noGrp="1"/>
          </p:cNvSpPr>
          <p:nvPr>
            <p:ph type="sldNum" sz="quarter" idx="12"/>
          </p:nvPr>
        </p:nvSpPr>
        <p:spPr/>
        <p:txBody>
          <a:bodyPr/>
          <a:lstStyle/>
          <a:p>
            <a:fld id="{B55EEBA8-C2B6-41CC-B575-F67D7B5C9B59}" type="slidenum">
              <a:rPr lang="tr-TR" smtClean="0">
                <a:solidFill>
                  <a:prstClr val="white">
                    <a:tint val="75000"/>
                  </a:prstClr>
                </a:solidFill>
              </a:rPr>
              <a:pPr/>
              <a:t>‹#›</a:t>
            </a:fld>
            <a:endParaRPr lang="tr-TR">
              <a:solidFill>
                <a:prstClr val="white">
                  <a:tint val="75000"/>
                </a:prstClr>
              </a:solidFill>
            </a:endParaRPr>
          </a:p>
        </p:txBody>
      </p:sp>
    </p:spTree>
    <p:extLst>
      <p:ext uri="{BB962C8B-B14F-4D97-AF65-F5344CB8AC3E}">
        <p14:creationId xmlns:p14="http://schemas.microsoft.com/office/powerpoint/2010/main" xmlns="" val="4832166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tr-TR" smtClean="0"/>
              <a:t>Asıl metin stillerini düzenlemek için tıklatın</a:t>
            </a:r>
          </a:p>
        </p:txBody>
      </p:sp>
      <p:sp>
        <p:nvSpPr>
          <p:cNvPr id="4" name="3 Veri Yer Tutucusu"/>
          <p:cNvSpPr>
            <a:spLocks noGrp="1"/>
          </p:cNvSpPr>
          <p:nvPr>
            <p:ph type="dt" sz="half" idx="10"/>
          </p:nvPr>
        </p:nvSpPr>
        <p:spPr/>
        <p:txBody>
          <a:bodyPr/>
          <a:lstStyle/>
          <a:p>
            <a:fld id="{A23720DD-5B6D-40BF-8493-A6B52D484E6B}" type="datetimeFigureOut">
              <a:rPr lang="tr-TR" smtClean="0"/>
              <a:pPr/>
              <a:t>01/12/2019</a:t>
            </a:fld>
            <a:endParaRPr lang="tr-TR"/>
          </a:p>
        </p:txBody>
      </p:sp>
      <p:sp>
        <p:nvSpPr>
          <p:cNvPr id="5" name="4 Altbilgi Yer Tutucusu"/>
          <p:cNvSpPr>
            <a:spLocks noGrp="1"/>
          </p:cNvSpPr>
          <p:nvPr>
            <p:ph type="ftr" sz="quarter" idx="11"/>
          </p:nvPr>
        </p:nvSpPr>
        <p:spPr/>
        <p:txBody>
          <a:bodyPr/>
          <a:lstStyle/>
          <a:p>
            <a:endParaRPr lang="tr-TR"/>
          </a:p>
        </p:txBody>
      </p:sp>
      <p:sp>
        <p:nvSpPr>
          <p:cNvPr id="6" name="5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Veri Yer Tutucusu"/>
          <p:cNvSpPr>
            <a:spLocks noGrp="1"/>
          </p:cNvSpPr>
          <p:nvPr>
            <p:ph type="dt" sz="half" idx="10"/>
          </p:nvPr>
        </p:nvSpPr>
        <p:spPr/>
        <p:txBody>
          <a:bodyPr/>
          <a:lstStyle/>
          <a:p>
            <a:fld id="{A23720DD-5B6D-40BF-8493-A6B52D484E6B}" type="datetimeFigureOut">
              <a:rPr lang="tr-TR" smtClean="0"/>
              <a:pPr/>
              <a:t>01/12/2019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6 Veri Yer Tutucusu"/>
          <p:cNvSpPr>
            <a:spLocks noGrp="1"/>
          </p:cNvSpPr>
          <p:nvPr>
            <p:ph type="dt" sz="half" idx="10"/>
          </p:nvPr>
        </p:nvSpPr>
        <p:spPr/>
        <p:txBody>
          <a:bodyPr/>
          <a:lstStyle/>
          <a:p>
            <a:fld id="{A23720DD-5B6D-40BF-8493-A6B52D484E6B}" type="datetimeFigureOut">
              <a:rPr lang="tr-TR" smtClean="0"/>
              <a:pPr/>
              <a:t>01/12/2019</a:t>
            </a:fld>
            <a:endParaRPr lang="tr-TR"/>
          </a:p>
        </p:txBody>
      </p:sp>
      <p:sp>
        <p:nvSpPr>
          <p:cNvPr id="8" name="7 Altbilgi Yer Tutucusu"/>
          <p:cNvSpPr>
            <a:spLocks noGrp="1"/>
          </p:cNvSpPr>
          <p:nvPr>
            <p:ph type="ftr" sz="quarter" idx="11"/>
          </p:nvPr>
        </p:nvSpPr>
        <p:spPr/>
        <p:txBody>
          <a:bodyPr/>
          <a:lstStyle/>
          <a:p>
            <a:endParaRPr lang="tr-TR"/>
          </a:p>
        </p:txBody>
      </p:sp>
      <p:sp>
        <p:nvSpPr>
          <p:cNvPr id="9" name="8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Veri Yer Tutucusu"/>
          <p:cNvSpPr>
            <a:spLocks noGrp="1"/>
          </p:cNvSpPr>
          <p:nvPr>
            <p:ph type="dt" sz="half" idx="10"/>
          </p:nvPr>
        </p:nvSpPr>
        <p:spPr/>
        <p:txBody>
          <a:bodyPr/>
          <a:lstStyle/>
          <a:p>
            <a:fld id="{A23720DD-5B6D-40BF-8493-A6B52D484E6B}" type="datetimeFigureOut">
              <a:rPr lang="tr-TR" smtClean="0"/>
              <a:pPr/>
              <a:t>01/12/2019</a:t>
            </a:fld>
            <a:endParaRPr lang="tr-TR"/>
          </a:p>
        </p:txBody>
      </p:sp>
      <p:sp>
        <p:nvSpPr>
          <p:cNvPr id="4" name="3 Altbilgi Yer Tutucusu"/>
          <p:cNvSpPr>
            <a:spLocks noGrp="1"/>
          </p:cNvSpPr>
          <p:nvPr>
            <p:ph type="ftr" sz="quarter" idx="11"/>
          </p:nvPr>
        </p:nvSpPr>
        <p:spPr/>
        <p:txBody>
          <a:bodyPr/>
          <a:lstStyle/>
          <a:p>
            <a:endParaRPr lang="tr-TR"/>
          </a:p>
        </p:txBody>
      </p:sp>
      <p:sp>
        <p:nvSpPr>
          <p:cNvPr id="5" name="4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1 Veri Yer Tutucusu"/>
          <p:cNvSpPr>
            <a:spLocks noGrp="1"/>
          </p:cNvSpPr>
          <p:nvPr>
            <p:ph type="dt" sz="half" idx="10"/>
          </p:nvPr>
        </p:nvSpPr>
        <p:spPr/>
        <p:txBody>
          <a:bodyPr/>
          <a:lstStyle/>
          <a:p>
            <a:fld id="{A23720DD-5B6D-40BF-8493-A6B52D484E6B}" type="datetimeFigureOut">
              <a:rPr lang="tr-TR" smtClean="0"/>
              <a:pPr/>
              <a:t>01/12/2019</a:t>
            </a:fld>
            <a:endParaRPr lang="tr-TR"/>
          </a:p>
        </p:txBody>
      </p:sp>
      <p:sp>
        <p:nvSpPr>
          <p:cNvPr id="3" name="2 Altbilgi Yer Tutucusu"/>
          <p:cNvSpPr>
            <a:spLocks noGrp="1"/>
          </p:cNvSpPr>
          <p:nvPr>
            <p:ph type="ftr" sz="quarter" idx="11"/>
          </p:nvPr>
        </p:nvSpPr>
        <p:spPr/>
        <p:txBody>
          <a:bodyPr/>
          <a:lstStyle/>
          <a:p>
            <a:endParaRPr lang="tr-TR"/>
          </a:p>
        </p:txBody>
      </p:sp>
      <p:sp>
        <p:nvSpPr>
          <p:cNvPr id="4" name="3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01/12/2019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tr-TR"/>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4 Veri Yer Tutucusu"/>
          <p:cNvSpPr>
            <a:spLocks noGrp="1"/>
          </p:cNvSpPr>
          <p:nvPr>
            <p:ph type="dt" sz="half" idx="10"/>
          </p:nvPr>
        </p:nvSpPr>
        <p:spPr/>
        <p:txBody>
          <a:bodyPr/>
          <a:lstStyle/>
          <a:p>
            <a:fld id="{A23720DD-5B6D-40BF-8493-A6B52D484E6B}" type="datetimeFigureOut">
              <a:rPr lang="tr-TR" smtClean="0"/>
              <a:pPr/>
              <a:t>01/12/2019</a:t>
            </a:fld>
            <a:endParaRPr lang="tr-TR"/>
          </a:p>
        </p:txBody>
      </p:sp>
      <p:sp>
        <p:nvSpPr>
          <p:cNvPr id="6" name="5 Altbilgi Yer Tutucusu"/>
          <p:cNvSpPr>
            <a:spLocks noGrp="1"/>
          </p:cNvSpPr>
          <p:nvPr>
            <p:ph type="ftr" sz="quarter" idx="11"/>
          </p:nvPr>
        </p:nvSpPr>
        <p:spPr/>
        <p:txBody>
          <a:bodyPr/>
          <a:lstStyle/>
          <a:p>
            <a:endParaRPr lang="tr-TR"/>
          </a:p>
        </p:txBody>
      </p:sp>
      <p:sp>
        <p:nvSpPr>
          <p:cNvPr id="7" name="6 Slayt Numarası Yer Tutucusu"/>
          <p:cNvSpPr>
            <a:spLocks noGrp="1"/>
          </p:cNvSpPr>
          <p:nvPr>
            <p:ph type="sldNum" sz="quarter" idx="12"/>
          </p:nvPr>
        </p:nvSpPr>
        <p:spPr/>
        <p:txBody>
          <a:bodyPr/>
          <a:lstStyle/>
          <a:p>
            <a:fld id="{F302176B-0E47-46AC-8F43-DAB4B8A37D06}" type="slidenum">
              <a:rPr lang="tr-TR" smtClean="0"/>
              <a:pPr/>
              <a:t>‹#›</a:t>
            </a:fld>
            <a:endParaRPr lang="tr-T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3000">
              <a:srgbClr val="FFC000"/>
            </a:gs>
            <a:gs pos="5000">
              <a:srgbClr val="FF0000"/>
            </a:gs>
            <a:gs pos="93000">
              <a:srgbClr val="FF0000"/>
            </a:gs>
            <a:gs pos="79000">
              <a:srgbClr val="FB9525"/>
            </a:gs>
            <a:gs pos="72000">
              <a:srgbClr val="FFFF00"/>
            </a:gs>
            <a:gs pos="62000">
              <a:srgbClr val="00B050"/>
            </a:gs>
            <a:gs pos="52000">
              <a:srgbClr val="0070C0"/>
            </a:gs>
            <a:gs pos="85000">
              <a:srgbClr val="0070C0"/>
            </a:gs>
            <a:gs pos="33000">
              <a:srgbClr val="00B050"/>
            </a:gs>
            <a:gs pos="23000">
              <a:srgbClr val="FFFF00"/>
            </a:gs>
          </a:gsLst>
          <a:lin ang="2700000" scaled="1"/>
          <a:tileRect/>
        </a:gradFill>
        <a:effectLst/>
      </p:bgPr>
    </p:bg>
    <p:spTree>
      <p:nvGrpSpPr>
        <p:cNvPr id="1" name=""/>
        <p:cNvGrpSpPr/>
        <p:nvPr/>
      </p:nvGrpSpPr>
      <p:grpSpPr>
        <a:xfrm>
          <a:off x="0" y="0"/>
          <a:ext cx="0" cy="0"/>
          <a:chOff x="0" y="0"/>
          <a:chExt cx="0" cy="0"/>
        </a:xfrm>
      </p:grpSpPr>
      <p:sp>
        <p:nvSpPr>
          <p:cNvPr id="2" name="1 Başlık Yer Tutucusu"/>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tr-TR" smtClean="0"/>
              <a:t>Asıl başlık stili için tıklatın</a:t>
            </a:r>
            <a:endParaRPr lang="tr-TR"/>
          </a:p>
        </p:txBody>
      </p:sp>
      <p:sp>
        <p:nvSpPr>
          <p:cNvPr id="3" name="2 Metin Yer Tutucusu"/>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Veri Yer Tutucusu"/>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23720DD-5B6D-40BF-8493-A6B52D484E6B}" type="datetimeFigureOut">
              <a:rPr lang="tr-TR" smtClean="0"/>
              <a:pPr/>
              <a:t>01/12/2019</a:t>
            </a:fld>
            <a:endParaRPr lang="tr-TR"/>
          </a:p>
        </p:txBody>
      </p:sp>
      <p:sp>
        <p:nvSpPr>
          <p:cNvPr id="5" name="4 Altbilgi Yer Tutucusu"/>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p>
        </p:txBody>
      </p:sp>
      <p:sp>
        <p:nvSpPr>
          <p:cNvPr id="6" name="5 Slayt Numarası Yer Tutucusu"/>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302176B-0E47-46AC-8F43-DAB4B8A37D06}" type="slidenum">
              <a:rPr lang="tr-TR" smtClean="0"/>
              <a:pPr/>
              <a:t>‹#›</a:t>
            </a:fld>
            <a:endParaRPr lang="tr-T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gradFill flip="none" rotWithShape="1">
          <a:gsLst>
            <a:gs pos="13000">
              <a:srgbClr val="FFC000"/>
            </a:gs>
            <a:gs pos="5000">
              <a:srgbClr val="FF0000"/>
            </a:gs>
            <a:gs pos="93000">
              <a:srgbClr val="FF0000"/>
            </a:gs>
            <a:gs pos="79000">
              <a:srgbClr val="FB9525"/>
            </a:gs>
            <a:gs pos="72000">
              <a:srgbClr val="FFFF00"/>
            </a:gs>
            <a:gs pos="62000">
              <a:srgbClr val="00B050"/>
            </a:gs>
            <a:gs pos="52000">
              <a:srgbClr val="0070C0"/>
            </a:gs>
            <a:gs pos="85000">
              <a:srgbClr val="0070C0"/>
            </a:gs>
            <a:gs pos="33000">
              <a:srgbClr val="00B050"/>
            </a:gs>
            <a:gs pos="23000">
              <a:srgbClr val="FFFF00"/>
            </a:gs>
          </a:gsLst>
          <a:lin ang="2700000" scaled="1"/>
          <a:tileRect/>
        </a:gra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tr-TR" smtClean="0"/>
              <a:t>Asıl başlık stili için tıklatın</a:t>
            </a:r>
            <a:endParaRPr lang="en-US" dirty="0"/>
          </a:p>
        </p:txBody>
      </p:sp>
      <p:sp>
        <p:nvSpPr>
          <p:cNvPr id="3" name="Text Placeholder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dirty="0"/>
          </a:p>
        </p:txBody>
      </p:sp>
      <p:sp>
        <p:nvSpPr>
          <p:cNvPr id="4" name="Date Placeholder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7744B9-EB1E-4F5F-8679-D6E94913857F}" type="datetime1">
              <a:rPr lang="tr-TR" smtClean="0">
                <a:solidFill>
                  <a:prstClr val="white">
                    <a:tint val="75000"/>
                  </a:prstClr>
                </a:solidFill>
              </a:rPr>
              <a:pPr/>
              <a:t>01/12/2019</a:t>
            </a:fld>
            <a:endParaRPr lang="tr-TR">
              <a:solidFill>
                <a:prstClr val="white">
                  <a:tint val="75000"/>
                </a:prstClr>
              </a:solidFill>
            </a:endParaRPr>
          </a:p>
        </p:txBody>
      </p:sp>
      <p:sp>
        <p:nvSpPr>
          <p:cNvPr id="5" name="Footer Placeholder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tr-TR">
              <a:solidFill>
                <a:prstClr val="white">
                  <a:tint val="75000"/>
                </a:prstClr>
              </a:solidFill>
            </a:endParaRPr>
          </a:p>
        </p:txBody>
      </p:sp>
      <p:sp>
        <p:nvSpPr>
          <p:cNvPr id="6" name="Slide Number Placeholder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55EEBA8-C2B6-41CC-B575-F67D7B5C9B59}" type="slidenum">
              <a:rPr lang="tr-TR" smtClean="0">
                <a:solidFill>
                  <a:prstClr val="white">
                    <a:tint val="75000"/>
                  </a:prstClr>
                </a:solidFill>
              </a:rPr>
              <a:pPr/>
              <a:t>‹#›</a:t>
            </a:fld>
            <a:endParaRPr lang="tr-TR">
              <a:solidFill>
                <a:prstClr val="white">
                  <a:tint val="75000"/>
                </a:prstClr>
              </a:solidFill>
            </a:endParaRPr>
          </a:p>
        </p:txBody>
      </p:sp>
    </p:spTree>
    <p:extLst>
      <p:ext uri="{BB962C8B-B14F-4D97-AF65-F5344CB8AC3E}">
        <p14:creationId xmlns:p14="http://schemas.microsoft.com/office/powerpoint/2010/main" xmlns="" val="2884562692"/>
      </p:ext>
    </p:extLst>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8.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8.xml"/></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8.xml"/></Relationships>
</file>

<file path=ppt/slides/_rels/slide6.xml.rels><?xml version="1.0" encoding="UTF-8" standalone="yes"?>
<Relationships xmlns="http://schemas.openxmlformats.org/package/2006/relationships"><Relationship Id="rId3" Type="http://schemas.openxmlformats.org/officeDocument/2006/relationships/image" Target="../media/image9.gif"/><Relationship Id="rId7" Type="http://schemas.openxmlformats.org/officeDocument/2006/relationships/audio" Target="../media/audio11.wav"/><Relationship Id="rId2" Type="http://schemas.openxmlformats.org/officeDocument/2006/relationships/audio" Target="../media/audio1.wav"/><Relationship Id="rId1" Type="http://schemas.openxmlformats.org/officeDocument/2006/relationships/slideLayout" Target="../slideLayouts/slideLayout18.xml"/><Relationship Id="rId6" Type="http://schemas.openxmlformats.org/officeDocument/2006/relationships/image" Target="../media/image12.gif"/><Relationship Id="rId5" Type="http://schemas.openxmlformats.org/officeDocument/2006/relationships/image" Target="../media/image11.gif"/><Relationship Id="rId4" Type="http://schemas.openxmlformats.org/officeDocument/2006/relationships/image" Target="../media/image10.gi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ctrTitle"/>
          </p:nvPr>
        </p:nvSpPr>
        <p:spPr>
          <a:xfrm>
            <a:off x="683568" y="476672"/>
            <a:ext cx="7772400" cy="2118097"/>
          </a:xfrm>
        </p:spPr>
        <p:txBody>
          <a:bodyPr>
            <a:normAutofit fontScale="90000"/>
          </a:bodyPr>
          <a:lstStyle/>
          <a:p>
            <a:r>
              <a:rPr lang="tr-TR" sz="7200" b="1" dirty="0" smtClean="0">
                <a:effectLst>
                  <a:outerShdw blurRad="38100" dist="38100" dir="2700000" algn="tl">
                    <a:srgbClr val="000000">
                      <a:alpha val="43137"/>
                    </a:srgbClr>
                  </a:outerShdw>
                </a:effectLst>
                <a:latin typeface="Times New Roman" pitchFamily="18" charset="0"/>
                <a:cs typeface="Times New Roman" pitchFamily="18" charset="0"/>
              </a:rPr>
              <a:t>FUAT SEZGİN KİMDİR ?</a:t>
            </a:r>
            <a:endParaRPr lang="tr-TR" sz="7200" b="1" dirty="0">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5122" name="Picture 2" descr="http://i.milliyet.com.tr/GazeteHaberIciResim/2018/09/06/fft16_mf12274747.Jpeg"/>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1763688" y="2924944"/>
            <a:ext cx="5848350" cy="3286126"/>
          </a:xfrm>
          <a:prstGeom prst="rect">
            <a:avLst/>
          </a:prstGeom>
          <a:noFill/>
          <a:extLst>
            <a:ext uri="{909E8E84-426E-40DD-AFC4-6F175D3DCCD1}">
              <a14:hiddenFill xmlns:a14="http://schemas.microsoft.com/office/drawing/2010/main" xmlns="">
                <a:solidFill>
                  <a:srgbClr val="FFFFFF"/>
                </a:solidFill>
              </a14:hiddenFill>
            </a:ext>
          </a:extLst>
        </p:spPr>
      </p:pic>
    </p:spTree>
    <p:extLst>
      <p:ext uri="{BB962C8B-B14F-4D97-AF65-F5344CB8AC3E}">
        <p14:creationId xmlns:p14="http://schemas.microsoft.com/office/powerpoint/2010/main" xmlns="" val="2189594540"/>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122"/>
                                        </p:tgtEl>
                                        <p:attrNameLst>
                                          <p:attrName>style.visibility</p:attrName>
                                        </p:attrNameLst>
                                      </p:cBhvr>
                                      <p:to>
                                        <p:strVal val="visible"/>
                                      </p:to>
                                    </p:set>
                                    <p:animEffect transition="in" filter="wipe(down)">
                                      <p:cBhvr>
                                        <p:cTn id="12" dur="500"/>
                                        <p:tgtEl>
                                          <p:spTgt spid="5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188640"/>
            <a:ext cx="9144000" cy="635670"/>
          </a:xfrm>
        </p:spPr>
        <p:txBody>
          <a:bodyPr>
            <a:noAutofit/>
          </a:bodyPr>
          <a:lstStyle/>
          <a:p>
            <a:pPr algn="ctr"/>
            <a:r>
              <a:rPr lang="tr-TR" sz="3200" dirty="0">
                <a:effectLst>
                  <a:outerShdw blurRad="38100" dist="38100" dir="2700000" algn="tl">
                    <a:srgbClr val="000000">
                      <a:alpha val="43137"/>
                    </a:srgbClr>
                  </a:outerShdw>
                </a:effectLst>
                <a:latin typeface="Times New Roman" pitchFamily="18" charset="0"/>
                <a:cs typeface="Times New Roman" pitchFamily="18" charset="0"/>
              </a:rPr>
              <a:t>Prof. </a:t>
            </a:r>
            <a:r>
              <a:rPr lang="tr-TR" sz="3200" dirty="0" smtClean="0">
                <a:effectLst>
                  <a:outerShdw blurRad="38100" dist="38100" dir="2700000" algn="tl">
                    <a:srgbClr val="000000">
                      <a:alpha val="43137"/>
                    </a:srgbClr>
                  </a:outerShdw>
                </a:effectLst>
                <a:latin typeface="Times New Roman" pitchFamily="18" charset="0"/>
                <a:cs typeface="Times New Roman" pitchFamily="18" charset="0"/>
              </a:rPr>
              <a:t>Dr. FUAT SEZGİN KİMDİR ?</a:t>
            </a:r>
            <a:endParaRPr lang="tr-TR" sz="3200"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4" name="Metin Yer Tutucusu 3"/>
          <p:cNvSpPr>
            <a:spLocks noGrp="1"/>
          </p:cNvSpPr>
          <p:nvPr>
            <p:ph type="body" sz="half" idx="2"/>
          </p:nvPr>
        </p:nvSpPr>
        <p:spPr>
          <a:xfrm>
            <a:off x="107504" y="1052736"/>
            <a:ext cx="4176464" cy="5616624"/>
          </a:xfrm>
        </p:spPr>
        <p:txBody>
          <a:bodyPr>
            <a:noAutofit/>
          </a:bodyPr>
          <a:lstStyle/>
          <a:p>
            <a:r>
              <a:rPr lang="tr-TR" sz="2400" b="1" dirty="0">
                <a:effectLst>
                  <a:outerShdw blurRad="38100" dist="38100" dir="2700000" algn="tl">
                    <a:srgbClr val="000000">
                      <a:alpha val="43137"/>
                    </a:srgbClr>
                  </a:outerShdw>
                </a:effectLst>
                <a:latin typeface="Times New Roman" pitchFamily="18" charset="0"/>
                <a:cs typeface="Times New Roman" pitchFamily="18" charset="0"/>
              </a:rPr>
              <a:t>Prof. Dr. Fuat Sezgin 24 Ekim 1924 tarihinde Bitlis'te dünyaya gelen ve 30 Haziran 2018'de İstanbul'da vefat eden İslam tarihi, bilim ve teknoloji alanlarında çalışmalar yapan </a:t>
            </a:r>
            <a:r>
              <a:rPr lang="tr-TR" sz="2400" b="1" dirty="0" smtClean="0">
                <a:effectLst>
                  <a:outerShdw blurRad="38100" dist="38100" dir="2700000" algn="tl">
                    <a:srgbClr val="000000">
                      <a:alpha val="43137"/>
                    </a:srgbClr>
                  </a:outerShdw>
                </a:effectLst>
                <a:latin typeface="Times New Roman" pitchFamily="18" charset="0"/>
                <a:cs typeface="Times New Roman" pitchFamily="18" charset="0"/>
              </a:rPr>
              <a:t>akademisyendir . Alman </a:t>
            </a:r>
            <a:r>
              <a:rPr lang="tr-TR" sz="2400" b="1" dirty="0" err="1">
                <a:effectLst>
                  <a:outerShdw blurRad="38100" dist="38100" dir="2700000" algn="tl">
                    <a:srgbClr val="000000">
                      <a:alpha val="43137"/>
                    </a:srgbClr>
                  </a:outerShdw>
                </a:effectLst>
                <a:latin typeface="Times New Roman" pitchFamily="18" charset="0"/>
                <a:cs typeface="Times New Roman" pitchFamily="18" charset="0"/>
              </a:rPr>
              <a:t>Hellmut</a:t>
            </a:r>
            <a:r>
              <a:rPr lang="tr-TR" sz="2400" b="1" dirty="0">
                <a:effectLst>
                  <a:outerShdw blurRad="38100" dist="38100" dir="2700000" algn="tl">
                    <a:srgbClr val="000000">
                      <a:alpha val="43137"/>
                    </a:srgbClr>
                  </a:outerShdw>
                </a:effectLst>
                <a:latin typeface="Times New Roman" pitchFamily="18" charset="0"/>
                <a:cs typeface="Times New Roman" pitchFamily="18" charset="0"/>
              </a:rPr>
              <a:t> </a:t>
            </a:r>
            <a:r>
              <a:rPr lang="tr-TR" sz="2400" b="1" dirty="0" err="1" smtClean="0">
                <a:effectLst>
                  <a:outerShdw blurRad="38100" dist="38100" dir="2700000" algn="tl">
                    <a:srgbClr val="000000">
                      <a:alpha val="43137"/>
                    </a:srgbClr>
                  </a:outerShdw>
                </a:effectLst>
                <a:latin typeface="Times New Roman" pitchFamily="18" charset="0"/>
                <a:cs typeface="Times New Roman" pitchFamily="18" charset="0"/>
              </a:rPr>
              <a:t>Ritter‘in</a:t>
            </a:r>
            <a:r>
              <a:rPr lang="tr-TR" sz="2400" b="1" dirty="0" smtClean="0">
                <a:effectLst>
                  <a:outerShdw blurRad="38100" dist="38100" dir="2700000" algn="tl">
                    <a:srgbClr val="000000">
                      <a:alpha val="43137"/>
                    </a:srgbClr>
                  </a:outerShdw>
                </a:effectLst>
                <a:latin typeface="Times New Roman" pitchFamily="18" charset="0"/>
                <a:cs typeface="Times New Roman" pitchFamily="18" charset="0"/>
              </a:rPr>
              <a:t> </a:t>
            </a:r>
            <a:r>
              <a:rPr lang="tr-TR" sz="2400" b="1" dirty="0">
                <a:effectLst>
                  <a:outerShdw blurRad="38100" dist="38100" dir="2700000" algn="tl">
                    <a:srgbClr val="000000">
                      <a:alpha val="43137"/>
                    </a:srgbClr>
                  </a:outerShdw>
                </a:effectLst>
                <a:latin typeface="Times New Roman" pitchFamily="18" charset="0"/>
                <a:cs typeface="Times New Roman" pitchFamily="18" charset="0"/>
              </a:rPr>
              <a:t>yanında öğrenim gören Prof. Dr. Fuat Sezgin, 9 ve 13'üncü yüzyıllar arasındaki Endülüs ve Abbasi Devletleri'nde görev yapan bilim insanlarının önemli katkılarını inceleme alanına </a:t>
            </a:r>
            <a:r>
              <a:rPr lang="tr-TR" sz="2400" b="1" dirty="0" smtClean="0">
                <a:effectLst>
                  <a:outerShdw blurRad="38100" dist="38100" dir="2700000" algn="tl">
                    <a:srgbClr val="000000">
                      <a:alpha val="43137"/>
                    </a:srgbClr>
                  </a:outerShdw>
                </a:effectLst>
                <a:latin typeface="Times New Roman" pitchFamily="18" charset="0"/>
                <a:cs typeface="Times New Roman" pitchFamily="18" charset="0"/>
              </a:rPr>
              <a:t>yönelmiştir. </a:t>
            </a:r>
            <a:endParaRPr lang="tr-TR" sz="2400" b="1" dirty="0">
              <a:effectLst>
                <a:outerShdw blurRad="38100" dist="38100" dir="2700000" algn="tl">
                  <a:srgbClr val="000000">
                    <a:alpha val="43137"/>
                  </a:srgbClr>
                </a:outerShdw>
              </a:effectLst>
              <a:latin typeface="Times New Roman" pitchFamily="18" charset="0"/>
              <a:cs typeface="Times New Roman" pitchFamily="18" charset="0"/>
            </a:endParaRPr>
          </a:p>
          <a:p>
            <a:endParaRPr lang="tr-TR" sz="2400" b="1" dirty="0">
              <a:effectLst>
                <a:outerShdw blurRad="38100" dist="38100" dir="2700000" algn="tl">
                  <a:srgbClr val="000000">
                    <a:alpha val="43137"/>
                  </a:srgbClr>
                </a:outerShdw>
              </a:effectLst>
              <a:latin typeface="Times New Roman" pitchFamily="18" charset="0"/>
              <a:cs typeface="Times New Roman" pitchFamily="18" charset="0"/>
            </a:endParaRPr>
          </a:p>
          <a:p>
            <a:endParaRPr lang="tr-TR" sz="2200" b="1" dirty="0">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2050"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283968" y="3668663"/>
            <a:ext cx="4887028" cy="2712665"/>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4283968" y="1138525"/>
            <a:ext cx="4887028" cy="256698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1441208939"/>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41" presetClass="entr" presetSubtype="0" fill="hold" nodeType="clickEffect">
                                  <p:stCondLst>
                                    <p:cond delay="0"/>
                                  </p:stCondLst>
                                  <p:iterate type="lt">
                                    <p:tmPct val="10000"/>
                                  </p:iterate>
                                  <p:childTnLst>
                                    <p:set>
                                      <p:cBhvr>
                                        <p:cTn id="11" dur="1" fill="hold">
                                          <p:stCondLst>
                                            <p:cond delay="0"/>
                                          </p:stCondLst>
                                        </p:cTn>
                                        <p:tgtEl>
                                          <p:spTgt spid="4">
                                            <p:txEl>
                                              <p:pRg st="0" end="0"/>
                                            </p:txEl>
                                          </p:spTgt>
                                        </p:tgtEl>
                                        <p:attrNameLst>
                                          <p:attrName>style.visibility</p:attrName>
                                        </p:attrNameLst>
                                      </p:cBhvr>
                                      <p:to>
                                        <p:strVal val="visible"/>
                                      </p:to>
                                    </p:set>
                                    <p:anim calcmode="lin" valueType="num">
                                      <p:cBhvr>
                                        <p:cTn id="12" dur="500" fill="hold"/>
                                        <p:tgtEl>
                                          <p:spTgt spid="4">
                                            <p:txEl>
                                              <p:pRg st="0" end="0"/>
                                            </p:txEl>
                                          </p:spTgt>
                                        </p:tgtEl>
                                        <p:attrNameLst>
                                          <p:attrName>ppt_x</p:attrName>
                                        </p:attrNameLst>
                                      </p:cBhvr>
                                      <p:tavLst>
                                        <p:tav tm="0">
                                          <p:val>
                                            <p:strVal val="#ppt_x"/>
                                          </p:val>
                                        </p:tav>
                                        <p:tav tm="50000">
                                          <p:val>
                                            <p:strVal val="#ppt_x+.1"/>
                                          </p:val>
                                        </p:tav>
                                        <p:tav tm="100000">
                                          <p:val>
                                            <p:strVal val="#ppt_x"/>
                                          </p:val>
                                        </p:tav>
                                      </p:tavLst>
                                    </p:anim>
                                    <p:anim calcmode="lin" valueType="num">
                                      <p:cBhvr>
                                        <p:cTn id="13" dur="500" fill="hold"/>
                                        <p:tgtEl>
                                          <p:spTgt spid="4">
                                            <p:txEl>
                                              <p:pRg st="0" end="0"/>
                                            </p:txEl>
                                          </p:spTgt>
                                        </p:tgtEl>
                                        <p:attrNameLst>
                                          <p:attrName>ppt_y</p:attrName>
                                        </p:attrNameLst>
                                      </p:cBhvr>
                                      <p:tavLst>
                                        <p:tav tm="0">
                                          <p:val>
                                            <p:strVal val="#ppt_y"/>
                                          </p:val>
                                        </p:tav>
                                        <p:tav tm="100000">
                                          <p:val>
                                            <p:strVal val="#ppt_y"/>
                                          </p:val>
                                        </p:tav>
                                      </p:tavLst>
                                    </p:anim>
                                    <p:anim calcmode="lin" valueType="num">
                                      <p:cBhvr>
                                        <p:cTn id="14" dur="500" fill="hold"/>
                                        <p:tgtEl>
                                          <p:spTgt spid="4">
                                            <p:txEl>
                                              <p:pRg st="0" end="0"/>
                                            </p:txEl>
                                          </p:spTgt>
                                        </p:tgtEl>
                                        <p:attrNameLst>
                                          <p:attrName>ppt_h</p:attrName>
                                        </p:attrNameLst>
                                      </p:cBhvr>
                                      <p:tavLst>
                                        <p:tav tm="0">
                                          <p:val>
                                            <p:strVal val="#ppt_h/10"/>
                                          </p:val>
                                        </p:tav>
                                        <p:tav tm="50000">
                                          <p:val>
                                            <p:strVal val="#ppt_h+.01"/>
                                          </p:val>
                                        </p:tav>
                                        <p:tav tm="100000">
                                          <p:val>
                                            <p:strVal val="#ppt_h"/>
                                          </p:val>
                                        </p:tav>
                                      </p:tavLst>
                                    </p:anim>
                                    <p:anim calcmode="lin" valueType="num">
                                      <p:cBhvr>
                                        <p:cTn id="15" dur="500" fill="hold"/>
                                        <p:tgtEl>
                                          <p:spTgt spid="4">
                                            <p:txEl>
                                              <p:pRg st="0" end="0"/>
                                            </p:txEl>
                                          </p:spTgt>
                                        </p:tgtEl>
                                        <p:attrNameLst>
                                          <p:attrName>ppt_w</p:attrName>
                                        </p:attrNameLst>
                                      </p:cBhvr>
                                      <p:tavLst>
                                        <p:tav tm="0">
                                          <p:val>
                                            <p:strVal val="#ppt_w/10"/>
                                          </p:val>
                                        </p:tav>
                                        <p:tav tm="50000">
                                          <p:val>
                                            <p:strVal val="#ppt_w+.01"/>
                                          </p:val>
                                        </p:tav>
                                        <p:tav tm="100000">
                                          <p:val>
                                            <p:strVal val="#ppt_w"/>
                                          </p:val>
                                        </p:tav>
                                      </p:tavLst>
                                    </p:anim>
                                    <p:animEffect transition="in" filter="fade">
                                      <p:cBhvr>
                                        <p:cTn id="16" dur="500" tmFilter="0,0; .5, 1; 1, 1"/>
                                        <p:tgtEl>
                                          <p:spTgt spid="4">
                                            <p:txEl>
                                              <p:pRg st="0" end="0"/>
                                            </p:txEl>
                                          </p:spTgt>
                                        </p:tgtEl>
                                      </p:cBhvr>
                                    </p:animEffect>
                                  </p:childTnLst>
                                </p:cTn>
                              </p:par>
                            </p:childTnLst>
                          </p:cTn>
                        </p:par>
                      </p:childTnLst>
                    </p:cTn>
                  </p:par>
                  <p:par>
                    <p:cTn id="17" fill="hold">
                      <p:stCondLst>
                        <p:cond delay="indefinite"/>
                      </p:stCondLst>
                      <p:childTnLst>
                        <p:par>
                          <p:cTn id="18" fill="hold">
                            <p:stCondLst>
                              <p:cond delay="0"/>
                            </p:stCondLst>
                            <p:childTnLst>
                              <p:par>
                                <p:cTn id="19" presetID="6" presetClass="entr" presetSubtype="16" fill="hold" nodeType="clickEffect">
                                  <p:stCondLst>
                                    <p:cond delay="0"/>
                                  </p:stCondLst>
                                  <p:childTnLst>
                                    <p:set>
                                      <p:cBhvr>
                                        <p:cTn id="20" dur="1" fill="hold">
                                          <p:stCondLst>
                                            <p:cond delay="0"/>
                                          </p:stCondLst>
                                        </p:cTn>
                                        <p:tgtEl>
                                          <p:spTgt spid="2051"/>
                                        </p:tgtEl>
                                        <p:attrNameLst>
                                          <p:attrName>style.visibility</p:attrName>
                                        </p:attrNameLst>
                                      </p:cBhvr>
                                      <p:to>
                                        <p:strVal val="visible"/>
                                      </p:to>
                                    </p:set>
                                    <p:animEffect transition="in" filter="circle(in)">
                                      <p:cBhvr>
                                        <p:cTn id="21" dur="2000"/>
                                        <p:tgtEl>
                                          <p:spTgt spid="2051"/>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4" fill="hold" nodeType="clickEffect">
                                  <p:stCondLst>
                                    <p:cond delay="0"/>
                                  </p:stCondLst>
                                  <p:childTnLst>
                                    <p:set>
                                      <p:cBhvr>
                                        <p:cTn id="25" dur="1" fill="hold">
                                          <p:stCondLst>
                                            <p:cond delay="0"/>
                                          </p:stCondLst>
                                        </p:cTn>
                                        <p:tgtEl>
                                          <p:spTgt spid="2050"/>
                                        </p:tgtEl>
                                        <p:attrNameLst>
                                          <p:attrName>style.visibility</p:attrName>
                                        </p:attrNameLst>
                                      </p:cBhvr>
                                      <p:to>
                                        <p:strVal val="visible"/>
                                      </p:to>
                                    </p:set>
                                    <p:anim calcmode="lin" valueType="num">
                                      <p:cBhvr additive="base">
                                        <p:cTn id="26" dur="500" fill="hold"/>
                                        <p:tgtEl>
                                          <p:spTgt spid="2050"/>
                                        </p:tgtEl>
                                        <p:attrNameLst>
                                          <p:attrName>ppt_x</p:attrName>
                                        </p:attrNameLst>
                                      </p:cBhvr>
                                      <p:tavLst>
                                        <p:tav tm="0">
                                          <p:val>
                                            <p:strVal val="#ppt_x"/>
                                          </p:val>
                                        </p:tav>
                                        <p:tav tm="100000">
                                          <p:val>
                                            <p:strVal val="#ppt_x"/>
                                          </p:val>
                                        </p:tav>
                                      </p:tavLst>
                                    </p:anim>
                                    <p:anim calcmode="lin" valueType="num">
                                      <p:cBhvr additive="base">
                                        <p:cTn id="27" dur="500" fill="hold"/>
                                        <p:tgtEl>
                                          <p:spTgt spid="205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Yer Tutucusu 3"/>
          <p:cNvSpPr>
            <a:spLocks noGrp="1"/>
          </p:cNvSpPr>
          <p:nvPr>
            <p:ph type="body" sz="half" idx="2"/>
          </p:nvPr>
        </p:nvSpPr>
        <p:spPr>
          <a:xfrm>
            <a:off x="107504" y="260648"/>
            <a:ext cx="3802952" cy="6336704"/>
          </a:xfrm>
        </p:spPr>
        <p:txBody>
          <a:bodyPr>
            <a:noAutofit/>
          </a:bodyPr>
          <a:lstStyle/>
          <a:p>
            <a:r>
              <a:rPr lang="tr-TR" sz="2400" b="1" dirty="0">
                <a:effectLst>
                  <a:outerShdw blurRad="38100" dist="38100" dir="2700000" algn="tl">
                    <a:srgbClr val="000000">
                      <a:alpha val="43137"/>
                    </a:srgbClr>
                  </a:outerShdw>
                </a:effectLst>
                <a:latin typeface="Times New Roman" pitchFamily="18" charset="0"/>
                <a:cs typeface="Times New Roman" pitchFamily="18" charset="0"/>
              </a:rPr>
              <a:t>1950 yılında Arap Dili ve Edebiyatı'nda 'Buhari'nin Kaynakları' isimli doktora tezini bitirdi. 1954'te İslam Araştırmaları Enstitüsü'nde doçent olan Prof. Dr. Fuat Sezgin, 27 Mayıs 1960 Askeri Darbesi etkisiyle üniversiteden </a:t>
            </a:r>
            <a:r>
              <a:rPr lang="tr-TR" sz="2400" b="1" dirty="0" smtClean="0">
                <a:effectLst>
                  <a:outerShdw blurRad="38100" dist="38100" dir="2700000" algn="tl">
                    <a:srgbClr val="000000">
                      <a:alpha val="43137"/>
                    </a:srgbClr>
                  </a:outerShdw>
                </a:effectLst>
                <a:latin typeface="Times New Roman" pitchFamily="18" charset="0"/>
                <a:cs typeface="Times New Roman" pitchFamily="18" charset="0"/>
              </a:rPr>
              <a:t>uzaklaştırıldı .1965 </a:t>
            </a:r>
            <a:r>
              <a:rPr lang="tr-TR" sz="2400" b="1" dirty="0">
                <a:effectLst>
                  <a:outerShdw blurRad="38100" dist="38100" dir="2700000" algn="tl">
                    <a:srgbClr val="000000">
                      <a:alpha val="43137"/>
                    </a:srgbClr>
                  </a:outerShdw>
                </a:effectLst>
                <a:latin typeface="Times New Roman" pitchFamily="18" charset="0"/>
                <a:cs typeface="Times New Roman" pitchFamily="18" charset="0"/>
              </a:rPr>
              <a:t>yılında profesörlük unvanı alan Prof. Dr. Fuat Sezgin, 1978'de Suudi Arabistan Kral Faysal </a:t>
            </a:r>
            <a:r>
              <a:rPr lang="tr-TR" sz="2400" b="1" dirty="0" err="1">
                <a:effectLst>
                  <a:outerShdw blurRad="38100" dist="38100" dir="2700000" algn="tl">
                    <a:srgbClr val="000000">
                      <a:alpha val="43137"/>
                    </a:srgbClr>
                  </a:outerShdw>
                </a:effectLst>
                <a:latin typeface="Times New Roman" pitchFamily="18" charset="0"/>
                <a:cs typeface="Times New Roman" pitchFamily="18" charset="0"/>
              </a:rPr>
              <a:t>Vakfo</a:t>
            </a:r>
            <a:r>
              <a:rPr lang="tr-TR" sz="2400" b="1" dirty="0">
                <a:effectLst>
                  <a:outerShdw blurRad="38100" dist="38100" dir="2700000" algn="tl">
                    <a:srgbClr val="000000">
                      <a:alpha val="43137"/>
                    </a:srgbClr>
                  </a:outerShdw>
                </a:effectLst>
                <a:latin typeface="Times New Roman" pitchFamily="18" charset="0"/>
                <a:cs typeface="Times New Roman" pitchFamily="18" charset="0"/>
              </a:rPr>
              <a:t> tarafından İslami Bilimler Ödülü'nü almaya layık görüldü.</a:t>
            </a:r>
          </a:p>
          <a:p>
            <a:endParaRPr lang="tr-TR" sz="2500" b="1" dirty="0">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910456" y="3573016"/>
            <a:ext cx="5235567" cy="2945879"/>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910456" y="864096"/>
            <a:ext cx="5235567" cy="270892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712639482"/>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6" presetClass="entr" presetSubtype="0" fill="hold" nodeType="clickEffect">
                                  <p:stCondLst>
                                    <p:cond delay="0"/>
                                  </p:stCondLst>
                                  <p:iterate type="lt">
                                    <p:tmPct val="10000"/>
                                  </p:iterate>
                                  <p:childTnLst>
                                    <p:set>
                                      <p:cBhvr>
                                        <p:cTn id="6" dur="1" fill="hold">
                                          <p:stCondLst>
                                            <p:cond delay="0"/>
                                          </p:stCondLst>
                                        </p:cTn>
                                        <p:tgtEl>
                                          <p:spTgt spid="4">
                                            <p:txEl>
                                              <p:pRg st="0" end="0"/>
                                            </p:txEl>
                                          </p:spTgt>
                                        </p:tgtEl>
                                        <p:attrNameLst>
                                          <p:attrName>style.visibility</p:attrName>
                                        </p:attrNameLst>
                                      </p:cBhvr>
                                      <p:to>
                                        <p:strVal val="visible"/>
                                      </p:to>
                                    </p:set>
                                    <p:anim by="(-#ppt_w*2)" calcmode="lin" valueType="num">
                                      <p:cBhvr rctx="PPT">
                                        <p:cTn id="7" dur="500" autoRev="1" fill="hold">
                                          <p:stCondLst>
                                            <p:cond delay="0"/>
                                          </p:stCondLst>
                                        </p:cTn>
                                        <p:tgtEl>
                                          <p:spTgt spid="4">
                                            <p:txEl>
                                              <p:pRg st="0" end="0"/>
                                            </p:txEl>
                                          </p:spTgt>
                                        </p:tgtEl>
                                        <p:attrNameLst>
                                          <p:attrName>ppt_w</p:attrName>
                                        </p:attrNameLst>
                                      </p:cBhvr>
                                    </p:anim>
                                    <p:anim by="(#ppt_w*0.50)" calcmode="lin" valueType="num">
                                      <p:cBhvr>
                                        <p:cTn id="8" dur="500" decel="50000" autoRev="1" fill="hold">
                                          <p:stCondLst>
                                            <p:cond delay="0"/>
                                          </p:stCondLst>
                                        </p:cTn>
                                        <p:tgtEl>
                                          <p:spTgt spid="4">
                                            <p:txEl>
                                              <p:pRg st="0" end="0"/>
                                            </p:txEl>
                                          </p:spTgt>
                                        </p:tgtEl>
                                        <p:attrNameLst>
                                          <p:attrName>ppt_x</p:attrName>
                                        </p:attrNameLst>
                                      </p:cBhvr>
                                    </p:anim>
                                    <p:anim from="(-#ppt_h/2)" to="(#ppt_y)" calcmode="lin" valueType="num">
                                      <p:cBhvr>
                                        <p:cTn id="9" dur="1000" fill="hold">
                                          <p:stCondLst>
                                            <p:cond delay="0"/>
                                          </p:stCondLst>
                                        </p:cTn>
                                        <p:tgtEl>
                                          <p:spTgt spid="4">
                                            <p:txEl>
                                              <p:pRg st="0" end="0"/>
                                            </p:txEl>
                                          </p:spTgt>
                                        </p:tgtEl>
                                        <p:attrNameLst>
                                          <p:attrName>ppt_y</p:attrName>
                                        </p:attrNameLst>
                                      </p:cBhvr>
                                    </p:anim>
                                    <p:animRot by="21600000">
                                      <p:cBhvr>
                                        <p:cTn id="10" dur="1000" fill="hold">
                                          <p:stCondLst>
                                            <p:cond delay="0"/>
                                          </p:stCondLst>
                                        </p:cTn>
                                        <p:tgtEl>
                                          <p:spTgt spid="4">
                                            <p:txEl>
                                              <p:pRg st="0" end="0"/>
                                            </p:txEl>
                                          </p:spTgt>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2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26" presetClass="entr" presetSubtype="0" fill="hold" nodeType="clickEffect">
                                  <p:stCondLst>
                                    <p:cond delay="0"/>
                                  </p:stCondLst>
                                  <p:childTnLst>
                                    <p:set>
                                      <p:cBhvr>
                                        <p:cTn id="18" dur="1" fill="hold">
                                          <p:stCondLst>
                                            <p:cond delay="0"/>
                                          </p:stCondLst>
                                        </p:cTn>
                                        <p:tgtEl>
                                          <p:spTgt spid="1026"/>
                                        </p:tgtEl>
                                        <p:attrNameLst>
                                          <p:attrName>style.visibility</p:attrName>
                                        </p:attrNameLst>
                                      </p:cBhvr>
                                      <p:to>
                                        <p:strVal val="visible"/>
                                      </p:to>
                                    </p:set>
                                    <p:animEffect transition="in" filter="wipe(down)">
                                      <p:cBhvr>
                                        <p:cTn id="19" dur="580">
                                          <p:stCondLst>
                                            <p:cond delay="0"/>
                                          </p:stCondLst>
                                        </p:cTn>
                                        <p:tgtEl>
                                          <p:spTgt spid="1026"/>
                                        </p:tgtEl>
                                      </p:cBhvr>
                                    </p:animEffect>
                                    <p:anim calcmode="lin" valueType="num">
                                      <p:cBhvr>
                                        <p:cTn id="20" dur="1822" tmFilter="0,0; 0.14,0.36; 0.43,0.73; 0.71,0.91; 1.0,1.0">
                                          <p:stCondLst>
                                            <p:cond delay="0"/>
                                          </p:stCondLst>
                                        </p:cTn>
                                        <p:tgtEl>
                                          <p:spTgt spid="1026"/>
                                        </p:tgtEl>
                                        <p:attrNameLst>
                                          <p:attrName>ppt_x</p:attrName>
                                        </p:attrNameLst>
                                      </p:cBhvr>
                                      <p:tavLst>
                                        <p:tav tm="0">
                                          <p:val>
                                            <p:strVal val="#ppt_x-0.25"/>
                                          </p:val>
                                        </p:tav>
                                        <p:tav tm="100000">
                                          <p:val>
                                            <p:strVal val="#ppt_x"/>
                                          </p:val>
                                        </p:tav>
                                      </p:tavLst>
                                    </p:anim>
                                    <p:anim calcmode="lin" valueType="num">
                                      <p:cBhvr>
                                        <p:cTn id="21" dur="664" tmFilter="0.0,0.0; 0.25,0.07; 0.50,0.2; 0.75,0.467; 1.0,1.0">
                                          <p:stCondLst>
                                            <p:cond delay="0"/>
                                          </p:stCondLst>
                                        </p:cTn>
                                        <p:tgtEl>
                                          <p:spTgt spid="1026"/>
                                        </p:tgtEl>
                                        <p:attrNameLst>
                                          <p:attrName>ppt_y</p:attrName>
                                        </p:attrNameLst>
                                      </p:cBhvr>
                                      <p:tavLst>
                                        <p:tav tm="0" fmla="#ppt_y-sin(pi*$)/3">
                                          <p:val>
                                            <p:fltVal val="0.5"/>
                                          </p:val>
                                        </p:tav>
                                        <p:tav tm="100000">
                                          <p:val>
                                            <p:fltVal val="1"/>
                                          </p:val>
                                        </p:tav>
                                      </p:tavLst>
                                    </p:anim>
                                    <p:anim calcmode="lin" valueType="num">
                                      <p:cBhvr>
                                        <p:cTn id="22" dur="664" tmFilter="0, 0; 0.125,0.2665; 0.25,0.4; 0.375,0.465; 0.5,0.5;  0.625,0.535; 0.75,0.6; 0.875,0.7335; 1,1">
                                          <p:stCondLst>
                                            <p:cond delay="664"/>
                                          </p:stCondLst>
                                        </p:cTn>
                                        <p:tgtEl>
                                          <p:spTgt spid="1026"/>
                                        </p:tgtEl>
                                        <p:attrNameLst>
                                          <p:attrName>ppt_y</p:attrName>
                                        </p:attrNameLst>
                                      </p:cBhvr>
                                      <p:tavLst>
                                        <p:tav tm="0" fmla="#ppt_y-sin(pi*$)/9">
                                          <p:val>
                                            <p:fltVal val="0"/>
                                          </p:val>
                                        </p:tav>
                                        <p:tav tm="100000">
                                          <p:val>
                                            <p:fltVal val="1"/>
                                          </p:val>
                                        </p:tav>
                                      </p:tavLst>
                                    </p:anim>
                                    <p:anim calcmode="lin" valueType="num">
                                      <p:cBhvr>
                                        <p:cTn id="23" dur="332" tmFilter="0, 0; 0.125,0.2665; 0.25,0.4; 0.375,0.465; 0.5,0.5;  0.625,0.535; 0.75,0.6; 0.875,0.7335; 1,1">
                                          <p:stCondLst>
                                            <p:cond delay="1324"/>
                                          </p:stCondLst>
                                        </p:cTn>
                                        <p:tgtEl>
                                          <p:spTgt spid="1026"/>
                                        </p:tgtEl>
                                        <p:attrNameLst>
                                          <p:attrName>ppt_y</p:attrName>
                                        </p:attrNameLst>
                                      </p:cBhvr>
                                      <p:tavLst>
                                        <p:tav tm="0" fmla="#ppt_y-sin(pi*$)/27">
                                          <p:val>
                                            <p:fltVal val="0"/>
                                          </p:val>
                                        </p:tav>
                                        <p:tav tm="100000">
                                          <p:val>
                                            <p:fltVal val="1"/>
                                          </p:val>
                                        </p:tav>
                                      </p:tavLst>
                                    </p:anim>
                                    <p:anim calcmode="lin" valueType="num">
                                      <p:cBhvr>
                                        <p:cTn id="24" dur="164" tmFilter="0, 0; 0.125,0.2665; 0.25,0.4; 0.375,0.465; 0.5,0.5;  0.625,0.535; 0.75,0.6; 0.875,0.7335; 1,1">
                                          <p:stCondLst>
                                            <p:cond delay="1656"/>
                                          </p:stCondLst>
                                        </p:cTn>
                                        <p:tgtEl>
                                          <p:spTgt spid="1026"/>
                                        </p:tgtEl>
                                        <p:attrNameLst>
                                          <p:attrName>ppt_y</p:attrName>
                                        </p:attrNameLst>
                                      </p:cBhvr>
                                      <p:tavLst>
                                        <p:tav tm="0" fmla="#ppt_y-sin(pi*$)/81">
                                          <p:val>
                                            <p:fltVal val="0"/>
                                          </p:val>
                                        </p:tav>
                                        <p:tav tm="100000">
                                          <p:val>
                                            <p:fltVal val="1"/>
                                          </p:val>
                                        </p:tav>
                                      </p:tavLst>
                                    </p:anim>
                                    <p:animScale>
                                      <p:cBhvr>
                                        <p:cTn id="25" dur="26">
                                          <p:stCondLst>
                                            <p:cond delay="650"/>
                                          </p:stCondLst>
                                        </p:cTn>
                                        <p:tgtEl>
                                          <p:spTgt spid="1026"/>
                                        </p:tgtEl>
                                      </p:cBhvr>
                                      <p:to x="100000" y="60000"/>
                                    </p:animScale>
                                    <p:animScale>
                                      <p:cBhvr>
                                        <p:cTn id="26" dur="166" decel="50000">
                                          <p:stCondLst>
                                            <p:cond delay="676"/>
                                          </p:stCondLst>
                                        </p:cTn>
                                        <p:tgtEl>
                                          <p:spTgt spid="1026"/>
                                        </p:tgtEl>
                                      </p:cBhvr>
                                      <p:to x="100000" y="100000"/>
                                    </p:animScale>
                                    <p:animScale>
                                      <p:cBhvr>
                                        <p:cTn id="27" dur="26">
                                          <p:stCondLst>
                                            <p:cond delay="1312"/>
                                          </p:stCondLst>
                                        </p:cTn>
                                        <p:tgtEl>
                                          <p:spTgt spid="1026"/>
                                        </p:tgtEl>
                                      </p:cBhvr>
                                      <p:to x="100000" y="80000"/>
                                    </p:animScale>
                                    <p:animScale>
                                      <p:cBhvr>
                                        <p:cTn id="28" dur="166" decel="50000">
                                          <p:stCondLst>
                                            <p:cond delay="1338"/>
                                          </p:stCondLst>
                                        </p:cTn>
                                        <p:tgtEl>
                                          <p:spTgt spid="1026"/>
                                        </p:tgtEl>
                                      </p:cBhvr>
                                      <p:to x="100000" y="100000"/>
                                    </p:animScale>
                                    <p:animScale>
                                      <p:cBhvr>
                                        <p:cTn id="29" dur="26">
                                          <p:stCondLst>
                                            <p:cond delay="1642"/>
                                          </p:stCondLst>
                                        </p:cTn>
                                        <p:tgtEl>
                                          <p:spTgt spid="1026"/>
                                        </p:tgtEl>
                                      </p:cBhvr>
                                      <p:to x="100000" y="90000"/>
                                    </p:animScale>
                                    <p:animScale>
                                      <p:cBhvr>
                                        <p:cTn id="30" dur="166" decel="50000">
                                          <p:stCondLst>
                                            <p:cond delay="1668"/>
                                          </p:stCondLst>
                                        </p:cTn>
                                        <p:tgtEl>
                                          <p:spTgt spid="1026"/>
                                        </p:tgtEl>
                                      </p:cBhvr>
                                      <p:to x="100000" y="100000"/>
                                    </p:animScale>
                                    <p:animScale>
                                      <p:cBhvr>
                                        <p:cTn id="31" dur="26">
                                          <p:stCondLst>
                                            <p:cond delay="1808"/>
                                          </p:stCondLst>
                                        </p:cTn>
                                        <p:tgtEl>
                                          <p:spTgt spid="1026"/>
                                        </p:tgtEl>
                                      </p:cBhvr>
                                      <p:to x="100000" y="95000"/>
                                    </p:animScale>
                                    <p:animScale>
                                      <p:cBhvr>
                                        <p:cTn id="32" dur="166" decel="50000">
                                          <p:stCondLst>
                                            <p:cond delay="1834"/>
                                          </p:stCondLst>
                                        </p:cTn>
                                        <p:tgtEl>
                                          <p:spTgt spid="1026"/>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Metin Yer Tutucusu 3"/>
          <p:cNvSpPr>
            <a:spLocks noGrp="1"/>
          </p:cNvSpPr>
          <p:nvPr>
            <p:ph type="body" sz="half" idx="2"/>
          </p:nvPr>
        </p:nvSpPr>
        <p:spPr>
          <a:xfrm>
            <a:off x="179512" y="764704"/>
            <a:ext cx="3384376" cy="5361459"/>
          </a:xfrm>
        </p:spPr>
        <p:txBody>
          <a:bodyPr>
            <a:noAutofit/>
          </a:bodyPr>
          <a:lstStyle/>
          <a:p>
            <a:r>
              <a:rPr lang="tr-TR" sz="2800" b="1" dirty="0" smtClean="0">
                <a:effectLst>
                  <a:outerShdw blurRad="38100" dist="38100" dir="2700000" algn="tl">
                    <a:srgbClr val="000000">
                      <a:alpha val="43137"/>
                    </a:srgbClr>
                  </a:outerShdw>
                </a:effectLst>
                <a:latin typeface="Times New Roman" pitchFamily="18" charset="0"/>
                <a:cs typeface="Times New Roman" pitchFamily="18" charset="0"/>
              </a:rPr>
              <a:t>Prof</a:t>
            </a:r>
            <a:r>
              <a:rPr lang="tr-TR" sz="2800" b="1" dirty="0">
                <a:effectLst>
                  <a:outerShdw blurRad="38100" dist="38100" dir="2700000" algn="tl">
                    <a:srgbClr val="000000">
                      <a:alpha val="43137"/>
                    </a:srgbClr>
                  </a:outerShdw>
                </a:effectLst>
                <a:latin typeface="Times New Roman" pitchFamily="18" charset="0"/>
                <a:cs typeface="Times New Roman" pitchFamily="18" charset="0"/>
              </a:rPr>
              <a:t>. Dr. Fuat Sezgin 30 Haziran 2018 tarihinde İstanbul'da 93 yaşında yaşamını yitirdi ve İstanbul Gülhane Parkı içerisinde yer alan İslam Bilim ve Teknoloji Tarihi Müzesi önünde yer alan bölüme defnedildi.</a:t>
            </a:r>
          </a:p>
          <a:p>
            <a:endParaRPr lang="tr-TR" sz="2800" b="1" dirty="0" smtClean="0">
              <a:effectLst>
                <a:outerShdw blurRad="38100" dist="38100" dir="2700000" algn="tl">
                  <a:srgbClr val="000000">
                    <a:alpha val="43137"/>
                  </a:srgbClr>
                </a:outerShdw>
              </a:effectLst>
              <a:latin typeface="Times New Roman" pitchFamily="18" charset="0"/>
              <a:cs typeface="Times New Roman" pitchFamily="18" charset="0"/>
            </a:endParaRPr>
          </a:p>
        </p:txBody>
      </p:sp>
      <p:pic>
        <p:nvPicPr>
          <p:cNvPr id="3074"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3570381" y="3519010"/>
            <a:ext cx="5573619" cy="2641054"/>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pic>
        <p:nvPicPr>
          <p:cNvPr id="3075" name="Picture 3"/>
          <p:cNvPicPr>
            <a:picLocks noChangeAspect="1" noChangeArrowheads="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3563888" y="908720"/>
            <a:ext cx="5580112" cy="261029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extLst>
      <p:ext uri="{BB962C8B-B14F-4D97-AF65-F5344CB8AC3E}">
        <p14:creationId xmlns:p14="http://schemas.microsoft.com/office/powerpoint/2010/main" xmlns="" val="3661734342"/>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5"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2000"/>
                                        <p:tgtEl>
                                          <p:spTgt spid="4">
                                            <p:txEl>
                                              <p:pRg st="0" end="0"/>
                                            </p:txEl>
                                          </p:spTgt>
                                        </p:tgtEl>
                                      </p:cBhvr>
                                    </p:animEffect>
                                    <p:anim calcmode="lin" valueType="num">
                                      <p:cBhvr>
                                        <p:cTn id="8" dur="2000" fill="hold"/>
                                        <p:tgtEl>
                                          <p:spTgt spid="4">
                                            <p:txEl>
                                              <p:pRg st="0" end="0"/>
                                            </p:txEl>
                                          </p:spTgt>
                                        </p:tgtEl>
                                        <p:attrNameLst>
                                          <p:attrName>ppt_w</p:attrName>
                                        </p:attrNameLst>
                                      </p:cBhvr>
                                      <p:tavLst>
                                        <p:tav tm="0" fmla="#ppt_w*sin(2.5*pi*$)">
                                          <p:val>
                                            <p:fltVal val="0"/>
                                          </p:val>
                                        </p:tav>
                                        <p:tav tm="100000">
                                          <p:val>
                                            <p:fltVal val="1"/>
                                          </p:val>
                                        </p:tav>
                                      </p:tavLst>
                                    </p:anim>
                                    <p:anim calcmode="lin" valueType="num">
                                      <p:cBhvr>
                                        <p:cTn id="9" dur="2000" fill="hold"/>
                                        <p:tgtEl>
                                          <p:spTgt spid="4">
                                            <p:txEl>
                                              <p:pRg st="0" end="0"/>
                                            </p:txEl>
                                          </p:spTgt>
                                        </p:tgtEl>
                                        <p:attrNameLst>
                                          <p:attrName>ppt_h</p:attrName>
                                        </p:attrNameLst>
                                      </p:cBhvr>
                                      <p:tavLst>
                                        <p:tav tm="0">
                                          <p:val>
                                            <p:strVal val="#ppt_h"/>
                                          </p:val>
                                        </p:tav>
                                        <p:tav tm="100000">
                                          <p:val>
                                            <p:strVal val="#ppt_h"/>
                                          </p:val>
                                        </p:tav>
                                      </p:tavLst>
                                    </p:anim>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nodeType="clickEffect">
                                  <p:stCondLst>
                                    <p:cond delay="0"/>
                                  </p:stCondLst>
                                  <p:childTnLst>
                                    <p:set>
                                      <p:cBhvr>
                                        <p:cTn id="13" dur="1" fill="hold">
                                          <p:stCondLst>
                                            <p:cond delay="0"/>
                                          </p:stCondLst>
                                        </p:cTn>
                                        <p:tgtEl>
                                          <p:spTgt spid="3075"/>
                                        </p:tgtEl>
                                        <p:attrNameLst>
                                          <p:attrName>style.visibility</p:attrName>
                                        </p:attrNameLst>
                                      </p:cBhvr>
                                      <p:to>
                                        <p:strVal val="visible"/>
                                      </p:to>
                                    </p:set>
                                    <p:anim calcmode="lin" valueType="num">
                                      <p:cBhvr>
                                        <p:cTn id="14" dur="500" fill="hold"/>
                                        <p:tgtEl>
                                          <p:spTgt spid="3075"/>
                                        </p:tgtEl>
                                        <p:attrNameLst>
                                          <p:attrName>ppt_w</p:attrName>
                                        </p:attrNameLst>
                                      </p:cBhvr>
                                      <p:tavLst>
                                        <p:tav tm="0">
                                          <p:val>
                                            <p:fltVal val="0"/>
                                          </p:val>
                                        </p:tav>
                                        <p:tav tm="100000">
                                          <p:val>
                                            <p:strVal val="#ppt_w"/>
                                          </p:val>
                                        </p:tav>
                                      </p:tavLst>
                                    </p:anim>
                                    <p:anim calcmode="lin" valueType="num">
                                      <p:cBhvr>
                                        <p:cTn id="15" dur="500" fill="hold"/>
                                        <p:tgtEl>
                                          <p:spTgt spid="3075"/>
                                        </p:tgtEl>
                                        <p:attrNameLst>
                                          <p:attrName>ppt_h</p:attrName>
                                        </p:attrNameLst>
                                      </p:cBhvr>
                                      <p:tavLst>
                                        <p:tav tm="0">
                                          <p:val>
                                            <p:fltVal val="0"/>
                                          </p:val>
                                        </p:tav>
                                        <p:tav tm="100000">
                                          <p:val>
                                            <p:strVal val="#ppt_h"/>
                                          </p:val>
                                        </p:tav>
                                      </p:tavLst>
                                    </p:anim>
                                    <p:animEffect transition="in" filter="fade">
                                      <p:cBhvr>
                                        <p:cTn id="16" dur="500"/>
                                        <p:tgtEl>
                                          <p:spTgt spid="3075"/>
                                        </p:tgtEl>
                                      </p:cBhvr>
                                    </p:animEffect>
                                  </p:childTnLst>
                                </p:cTn>
                              </p:par>
                            </p:childTnLst>
                          </p:cTn>
                        </p:par>
                      </p:childTnLst>
                    </p:cTn>
                  </p:par>
                  <p:par>
                    <p:cTn id="17" fill="hold">
                      <p:stCondLst>
                        <p:cond delay="indefinite"/>
                      </p:stCondLst>
                      <p:childTnLst>
                        <p:par>
                          <p:cTn id="18" fill="hold">
                            <p:stCondLst>
                              <p:cond delay="0"/>
                            </p:stCondLst>
                            <p:childTnLst>
                              <p:par>
                                <p:cTn id="19" presetID="31" presetClass="entr" presetSubtype="0" fill="hold" nodeType="clickEffect">
                                  <p:stCondLst>
                                    <p:cond delay="0"/>
                                  </p:stCondLst>
                                  <p:childTnLst>
                                    <p:set>
                                      <p:cBhvr>
                                        <p:cTn id="20" dur="1" fill="hold">
                                          <p:stCondLst>
                                            <p:cond delay="0"/>
                                          </p:stCondLst>
                                        </p:cTn>
                                        <p:tgtEl>
                                          <p:spTgt spid="3074"/>
                                        </p:tgtEl>
                                        <p:attrNameLst>
                                          <p:attrName>style.visibility</p:attrName>
                                        </p:attrNameLst>
                                      </p:cBhvr>
                                      <p:to>
                                        <p:strVal val="visible"/>
                                      </p:to>
                                    </p:set>
                                    <p:anim calcmode="lin" valueType="num">
                                      <p:cBhvr>
                                        <p:cTn id="21" dur="1000" fill="hold"/>
                                        <p:tgtEl>
                                          <p:spTgt spid="3074"/>
                                        </p:tgtEl>
                                        <p:attrNameLst>
                                          <p:attrName>ppt_w</p:attrName>
                                        </p:attrNameLst>
                                      </p:cBhvr>
                                      <p:tavLst>
                                        <p:tav tm="0">
                                          <p:val>
                                            <p:fltVal val="0"/>
                                          </p:val>
                                        </p:tav>
                                        <p:tav tm="100000">
                                          <p:val>
                                            <p:strVal val="#ppt_w"/>
                                          </p:val>
                                        </p:tav>
                                      </p:tavLst>
                                    </p:anim>
                                    <p:anim calcmode="lin" valueType="num">
                                      <p:cBhvr>
                                        <p:cTn id="22" dur="1000" fill="hold"/>
                                        <p:tgtEl>
                                          <p:spTgt spid="3074"/>
                                        </p:tgtEl>
                                        <p:attrNameLst>
                                          <p:attrName>ppt_h</p:attrName>
                                        </p:attrNameLst>
                                      </p:cBhvr>
                                      <p:tavLst>
                                        <p:tav tm="0">
                                          <p:val>
                                            <p:fltVal val="0"/>
                                          </p:val>
                                        </p:tav>
                                        <p:tav tm="100000">
                                          <p:val>
                                            <p:strVal val="#ppt_h"/>
                                          </p:val>
                                        </p:tav>
                                      </p:tavLst>
                                    </p:anim>
                                    <p:anim calcmode="lin" valueType="num">
                                      <p:cBhvr>
                                        <p:cTn id="23" dur="1000" fill="hold"/>
                                        <p:tgtEl>
                                          <p:spTgt spid="3074"/>
                                        </p:tgtEl>
                                        <p:attrNameLst>
                                          <p:attrName>style.rotation</p:attrName>
                                        </p:attrNameLst>
                                      </p:cBhvr>
                                      <p:tavLst>
                                        <p:tav tm="0">
                                          <p:val>
                                            <p:fltVal val="90"/>
                                          </p:val>
                                        </p:tav>
                                        <p:tav tm="100000">
                                          <p:val>
                                            <p:fltVal val="0"/>
                                          </p:val>
                                        </p:tav>
                                      </p:tavLst>
                                    </p:anim>
                                    <p:animEffect transition="in" filter="fade">
                                      <p:cBhvr>
                                        <p:cTn id="24" dur="1000"/>
                                        <p:tgtEl>
                                          <p:spTgt spid="30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0" y="0"/>
            <a:ext cx="9144000" cy="1040334"/>
          </a:xfrm>
        </p:spPr>
        <p:txBody>
          <a:bodyPr>
            <a:noAutofit/>
          </a:bodyPr>
          <a:lstStyle/>
          <a:p>
            <a:pPr algn="ctr"/>
            <a:r>
              <a:rPr lang="tr-TR" sz="3200" dirty="0" smtClean="0">
                <a:effectLst>
                  <a:outerShdw blurRad="38100" dist="38100" dir="2700000" algn="tl">
                    <a:srgbClr val="000000">
                      <a:alpha val="43137"/>
                    </a:srgbClr>
                  </a:outerShdw>
                </a:effectLst>
                <a:latin typeface="Times New Roman" pitchFamily="18" charset="0"/>
                <a:cs typeface="Times New Roman" pitchFamily="18" charset="0"/>
              </a:rPr>
              <a:t>PROF. DR. FUAT SEZGİN‘İN ALDIĞI ÖDÜLLER NELERDİR?</a:t>
            </a:r>
            <a:endParaRPr lang="tr-TR" sz="3200" dirty="0">
              <a:effectLst>
                <a:outerShdw blurRad="38100" dist="38100" dir="2700000" algn="tl">
                  <a:srgbClr val="000000">
                    <a:alpha val="43137"/>
                  </a:srgbClr>
                </a:outerShdw>
              </a:effectLst>
              <a:latin typeface="Times New Roman" pitchFamily="18" charset="0"/>
              <a:cs typeface="Times New Roman" pitchFamily="18" charset="0"/>
            </a:endParaRPr>
          </a:p>
        </p:txBody>
      </p:sp>
      <p:sp>
        <p:nvSpPr>
          <p:cNvPr id="4" name="Metin Yer Tutucusu 3"/>
          <p:cNvSpPr>
            <a:spLocks noGrp="1"/>
          </p:cNvSpPr>
          <p:nvPr>
            <p:ph type="body" sz="half" idx="2"/>
          </p:nvPr>
        </p:nvSpPr>
        <p:spPr>
          <a:xfrm>
            <a:off x="179512" y="1124744"/>
            <a:ext cx="3960440" cy="5328592"/>
          </a:xfrm>
        </p:spPr>
        <p:txBody>
          <a:bodyPr>
            <a:noAutofit/>
          </a:bodyPr>
          <a:lstStyle/>
          <a:p>
            <a:r>
              <a:rPr lang="tr-TR" sz="2500" b="1" dirty="0" smtClean="0">
                <a:effectLst>
                  <a:outerShdw blurRad="38100" dist="38100" dir="2700000" algn="tl">
                    <a:srgbClr val="000000">
                      <a:alpha val="43137"/>
                    </a:srgbClr>
                  </a:outerShdw>
                </a:effectLst>
                <a:latin typeface="Times New Roman" pitchFamily="18" charset="0"/>
                <a:cs typeface="Times New Roman" pitchFamily="18" charset="0"/>
              </a:rPr>
              <a:t>Prof</a:t>
            </a:r>
            <a:r>
              <a:rPr lang="tr-TR" sz="2500" b="1" dirty="0">
                <a:effectLst>
                  <a:outerShdw blurRad="38100" dist="38100" dir="2700000" algn="tl">
                    <a:srgbClr val="000000">
                      <a:alpha val="43137"/>
                    </a:srgbClr>
                  </a:outerShdw>
                </a:effectLst>
                <a:latin typeface="Times New Roman" pitchFamily="18" charset="0"/>
                <a:cs typeface="Times New Roman" pitchFamily="18" charset="0"/>
              </a:rPr>
              <a:t>. Dr. Fuat Sezgin 1978 yılında Kral Faysal Ödülü, 1980 yılında Frankfurt am Main Goethe Plaketi, 1982 yılında Almanya 1. Derece Federal Hizmet Madalyası, 2001 yılında Almanya Üstün Hizmet Madalyası, 2004 yılında İran İslami Bilimler Kitap Ödülü ve 2009 yılında </a:t>
            </a:r>
            <a:r>
              <a:rPr lang="tr-TR" sz="2500" b="1" dirty="0" err="1">
                <a:effectLst>
                  <a:outerShdw blurRad="38100" dist="38100" dir="2700000" algn="tl">
                    <a:srgbClr val="000000">
                      <a:alpha val="43137"/>
                    </a:srgbClr>
                  </a:outerShdw>
                </a:effectLst>
                <a:latin typeface="Times New Roman" pitchFamily="18" charset="0"/>
                <a:cs typeface="Times New Roman" pitchFamily="18" charset="0"/>
              </a:rPr>
              <a:t>Hessen</a:t>
            </a:r>
            <a:r>
              <a:rPr lang="tr-TR" sz="2500" b="1" dirty="0">
                <a:effectLst>
                  <a:outerShdw blurRad="38100" dist="38100" dir="2700000" algn="tl">
                    <a:srgbClr val="000000">
                      <a:alpha val="43137"/>
                    </a:srgbClr>
                  </a:outerShdw>
                </a:effectLst>
                <a:latin typeface="Times New Roman" pitchFamily="18" charset="0"/>
                <a:cs typeface="Times New Roman" pitchFamily="18" charset="0"/>
              </a:rPr>
              <a:t> Kültür Ödülü aldı.</a:t>
            </a:r>
          </a:p>
        </p:txBody>
      </p:sp>
      <p:pic>
        <p:nvPicPr>
          <p:cNvPr id="4098"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4932040" y="2636912"/>
            <a:ext cx="4211960" cy="2760712"/>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
        <p:nvSpPr>
          <p:cNvPr id="5" name="Metin kutusu 4"/>
          <p:cNvSpPr txBox="1"/>
          <p:nvPr/>
        </p:nvSpPr>
        <p:spPr>
          <a:xfrm>
            <a:off x="5148064" y="5588495"/>
            <a:ext cx="3816424" cy="461665"/>
          </a:xfrm>
          <a:prstGeom prst="rect">
            <a:avLst/>
          </a:prstGeom>
          <a:noFill/>
        </p:spPr>
        <p:txBody>
          <a:bodyPr wrap="square" rtlCol="0">
            <a:spAutoFit/>
          </a:bodyPr>
          <a:lstStyle/>
          <a:p>
            <a:r>
              <a:rPr lang="tr-TR" sz="2400" b="1" dirty="0" smtClean="0">
                <a:effectLst>
                  <a:outerShdw blurRad="38100" dist="38100" dir="2700000" algn="tl">
                    <a:srgbClr val="000000">
                      <a:alpha val="43137"/>
                    </a:srgbClr>
                  </a:outerShdw>
                </a:effectLst>
                <a:latin typeface="Times New Roman" pitchFamily="18" charset="0"/>
                <a:cs typeface="Times New Roman" pitchFamily="18" charset="0"/>
              </a:rPr>
              <a:t>KRAL FAYSAL ÖDÜLÜ</a:t>
            </a:r>
            <a:endParaRPr lang="tr-TR" sz="2400" b="1" dirty="0">
              <a:effectLst>
                <a:outerShdw blurRad="38100" dist="38100" dir="2700000" algn="tl">
                  <a:srgbClr val="000000">
                    <a:alpha val="43137"/>
                  </a:srgbClr>
                </a:outerShdw>
              </a:effectLst>
              <a:latin typeface="Times New Roman" pitchFamily="18" charset="0"/>
              <a:cs typeface="Times New Roman" pitchFamily="18" charset="0"/>
            </a:endParaRPr>
          </a:p>
        </p:txBody>
      </p:sp>
    </p:spTree>
    <p:extLst>
      <p:ext uri="{BB962C8B-B14F-4D97-AF65-F5344CB8AC3E}">
        <p14:creationId xmlns:p14="http://schemas.microsoft.com/office/powerpoint/2010/main" xmlns="" val="1881771145"/>
      </p:ext>
    </p:extLst>
  </p:cSld>
  <p:clrMapOvr>
    <a:masterClrMapping/>
  </p:clrMapOvr>
  <mc:AlternateContent xmlns:mc="http://schemas.openxmlformats.org/markup-compatibility/2006">
    <mc:Choice xmlns:p14="http://schemas.microsoft.com/office/powerpoint/2010/main" xmlns="" Requires="p14">
      <p:transition spd="slow" p14:dur="4000">
        <p14:vortex dir="r"/>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barn(inVertical)">
                                      <p:cBhvr>
                                        <p:cTn id="7" dur="500"/>
                                        <p:tgtEl>
                                          <p:spTgt spid="2"/>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wipe(down)">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6" presetClass="entr" presetSubtype="16" fill="hold" nodeType="clickEffect">
                                  <p:stCondLst>
                                    <p:cond delay="0"/>
                                  </p:stCondLst>
                                  <p:childTnLst>
                                    <p:set>
                                      <p:cBhvr>
                                        <p:cTn id="16" dur="1" fill="hold">
                                          <p:stCondLst>
                                            <p:cond delay="0"/>
                                          </p:stCondLst>
                                        </p:cTn>
                                        <p:tgtEl>
                                          <p:spTgt spid="4098"/>
                                        </p:tgtEl>
                                        <p:attrNameLst>
                                          <p:attrName>style.visibility</p:attrName>
                                        </p:attrNameLst>
                                      </p:cBhvr>
                                      <p:to>
                                        <p:strVal val="visible"/>
                                      </p:to>
                                    </p:set>
                                    <p:animEffect transition="in" filter="circle(in)">
                                      <p:cBhvr>
                                        <p:cTn id="17" dur="2000"/>
                                        <p:tgtEl>
                                          <p:spTgt spid="4098"/>
                                        </p:tgtEl>
                                      </p:cBhvr>
                                    </p:animEffec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Dikdörtgen 4"/>
          <p:cNvSpPr/>
          <p:nvPr/>
        </p:nvSpPr>
        <p:spPr>
          <a:xfrm>
            <a:off x="2012924" y="398174"/>
            <a:ext cx="4251399" cy="6524863"/>
          </a:xfrm>
          <a:prstGeom prst="rect">
            <a:avLst/>
          </a:prstGeom>
        </p:spPr>
        <p:txBody>
          <a:bodyPr wrap="square">
            <a:spAutoFit/>
          </a:bodyPr>
          <a:lstStyle/>
          <a:p>
            <a:pPr algn="ctr"/>
            <a:r>
              <a:rPr lang="tr-TR" sz="32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ÇALIŞMAMI</a:t>
            </a:r>
          </a:p>
          <a:p>
            <a:pPr algn="ctr"/>
            <a:endParaRPr lang="tr-TR" sz="32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a:r>
              <a:rPr lang="tr-TR" sz="32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İZLEDİĞİNİZ</a:t>
            </a:r>
          </a:p>
          <a:p>
            <a:pPr algn="ctr"/>
            <a:r>
              <a:rPr lang="tr-TR" sz="32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 </a:t>
            </a:r>
            <a:endParaRPr lang="tr-TR" sz="32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a:r>
              <a:rPr lang="tr-TR" sz="32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İÇİN TEŞEKKÜR</a:t>
            </a:r>
          </a:p>
          <a:p>
            <a:pPr algn="ctr"/>
            <a:endParaRPr lang="tr-TR" sz="32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a:r>
              <a:rPr lang="tr-TR" sz="32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EDERİM</a:t>
            </a:r>
          </a:p>
          <a:p>
            <a:pPr algn="ctr"/>
            <a:endParaRPr lang="tr-TR" sz="32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a:endParaRPr lang="tr-TR" sz="32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pPr algn="ctr"/>
            <a:r>
              <a:rPr lang="tr-TR" sz="32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AHMET FARUK</a:t>
            </a:r>
          </a:p>
          <a:p>
            <a:pPr algn="ctr"/>
            <a:r>
              <a:rPr lang="tr-TR" sz="3200" b="1" dirty="0" smtClean="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rPr>
              <a:t>YILMAZ</a:t>
            </a:r>
            <a:endParaRPr lang="tr-TR" sz="3200" b="1" dirty="0">
              <a:solidFill>
                <a:schemeClr val="bg1"/>
              </a:solidFill>
              <a:effectLst>
                <a:outerShdw blurRad="38100" dist="38100" dir="2700000" algn="tl">
                  <a:srgbClr val="000000">
                    <a:alpha val="43137"/>
                  </a:srgbClr>
                </a:outerShdw>
              </a:effectLst>
              <a:latin typeface="Times New Roman" panose="02020603050405020304" pitchFamily="18" charset="0"/>
              <a:cs typeface="Times New Roman" panose="02020603050405020304" pitchFamily="18" charset="0"/>
            </a:endParaRPr>
          </a:p>
          <a:p>
            <a:endParaRPr lang="tr-TR" sz="6600" dirty="0">
              <a:solidFill>
                <a:srgbClr val="FF0000"/>
              </a:solidFill>
            </a:endParaRPr>
          </a:p>
        </p:txBody>
      </p:sp>
      <p:pic>
        <p:nvPicPr>
          <p:cNvPr id="4" name="Picture 7" descr="kid32[1]"/>
          <p:cNvPicPr>
            <a:picLocks noChangeAspect="1" noChangeArrowheads="1" noCrop="1"/>
          </p:cNvPicPr>
          <p:nvPr/>
        </p:nvPicPr>
        <p:blipFill>
          <a:blip r:embed="rId3" cstate="print">
            <a:extLst>
              <a:ext uri="{28A0092B-C50C-407E-A947-70E740481C1C}">
                <a14:useLocalDpi xmlns:a14="http://schemas.microsoft.com/office/drawing/2010/main" xmlns="" val="0"/>
              </a:ext>
            </a:extLst>
          </a:blip>
          <a:srcRect/>
          <a:stretch>
            <a:fillRect/>
          </a:stretch>
        </p:blipFill>
        <p:spPr bwMode="auto">
          <a:xfrm>
            <a:off x="6084770" y="666602"/>
            <a:ext cx="1674019" cy="5125888"/>
          </a:xfrm>
          <a:prstGeom prst="rect">
            <a:avLst/>
          </a:prstGeom>
          <a:noFill/>
          <a:extLst>
            <a:ext uri="{909E8E84-426E-40DD-AFC4-6F175D3DCCD1}">
              <a14:hiddenFill xmlns:a14="http://schemas.microsoft.com/office/drawing/2010/main" xmlns="">
                <a:solidFill>
                  <a:srgbClr val="FFFFFF"/>
                </a:solidFill>
              </a14:hiddenFill>
            </a:ext>
          </a:extLst>
        </p:spPr>
      </p:pic>
      <p:pic>
        <p:nvPicPr>
          <p:cNvPr id="6" name="Picture 4" descr="dollbasketball[1]"/>
          <p:cNvPicPr>
            <a:picLocks noChangeAspect="1" noChangeArrowheads="1" noCrop="1"/>
          </p:cNvPicPr>
          <p:nvPr/>
        </p:nvPicPr>
        <p:blipFill>
          <a:blip r:embed="rId4" cstate="print">
            <a:extLst>
              <a:ext uri="{28A0092B-C50C-407E-A947-70E740481C1C}">
                <a14:useLocalDpi xmlns:a14="http://schemas.microsoft.com/office/drawing/2010/main" xmlns="" val="0"/>
              </a:ext>
            </a:extLst>
          </a:blip>
          <a:srcRect/>
          <a:stretch>
            <a:fillRect/>
          </a:stretch>
        </p:blipFill>
        <p:spPr bwMode="auto">
          <a:xfrm>
            <a:off x="602809" y="1133475"/>
            <a:ext cx="2106215" cy="4752528"/>
          </a:xfrm>
          <a:prstGeom prst="rect">
            <a:avLst/>
          </a:prstGeom>
          <a:noFill/>
          <a:extLst>
            <a:ext uri="{909E8E84-426E-40DD-AFC4-6F175D3DCCD1}">
              <a14:hiddenFill xmlns:a14="http://schemas.microsoft.com/office/drawing/2010/main" xmlns="">
                <a:solidFill>
                  <a:srgbClr val="FFFFFF"/>
                </a:solidFill>
              </a14:hiddenFill>
            </a:ext>
          </a:extLst>
        </p:spPr>
      </p:pic>
      <p:pic>
        <p:nvPicPr>
          <p:cNvPr id="7" name="Picture 4" descr="http://img21.dreamies.de/img/513/b/1lhye45htdf.gif"/>
          <p:cNvPicPr>
            <a:picLocks noChangeAspect="1" noChangeArrowheads="1" noCrop="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33067" y="5789834"/>
            <a:ext cx="679652" cy="1133475"/>
          </a:xfrm>
          <a:prstGeom prst="rect">
            <a:avLst/>
          </a:prstGeom>
          <a:noFill/>
          <a:extLst>
            <a:ext uri="{909E8E84-426E-40DD-AFC4-6F175D3DCCD1}">
              <a14:hiddenFill xmlns:a14="http://schemas.microsoft.com/office/drawing/2010/main" xmlns="">
                <a:solidFill>
                  <a:srgbClr val="FFFFFF"/>
                </a:solidFill>
              </a14:hiddenFill>
            </a:ext>
          </a:extLst>
        </p:spPr>
      </p:pic>
      <p:pic>
        <p:nvPicPr>
          <p:cNvPr id="8" name="Picture 4" descr="http://img21.dreamies.de/img/513/b/1lhye45htdf.gif"/>
          <p:cNvPicPr>
            <a:picLocks noChangeAspect="1" noChangeArrowheads="1" noCrop="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8352006" y="5792493"/>
            <a:ext cx="679652" cy="1133475"/>
          </a:xfrm>
          <a:prstGeom prst="rect">
            <a:avLst/>
          </a:prstGeom>
          <a:noFill/>
          <a:extLst>
            <a:ext uri="{909E8E84-426E-40DD-AFC4-6F175D3DCCD1}">
              <a14:hiddenFill xmlns:a14="http://schemas.microsoft.com/office/drawing/2010/main" xmlns="">
                <a:solidFill>
                  <a:srgbClr val="FFFFFF"/>
                </a:solidFill>
              </a14:hiddenFill>
            </a:ext>
          </a:extLst>
        </p:spPr>
      </p:pic>
      <p:pic>
        <p:nvPicPr>
          <p:cNvPr id="9" name="Picture 4" descr="http://img21.dreamies.de/img/513/b/1lhye45htdf.gif"/>
          <p:cNvPicPr>
            <a:picLocks noChangeAspect="1" noChangeArrowheads="1" noCrop="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8271825" y="3"/>
            <a:ext cx="679652" cy="1133475"/>
          </a:xfrm>
          <a:prstGeom prst="rect">
            <a:avLst/>
          </a:prstGeom>
          <a:noFill/>
          <a:extLst>
            <a:ext uri="{909E8E84-426E-40DD-AFC4-6F175D3DCCD1}">
              <a14:hiddenFill xmlns:a14="http://schemas.microsoft.com/office/drawing/2010/main" xmlns="">
                <a:solidFill>
                  <a:srgbClr val="FFFFFF"/>
                </a:solidFill>
              </a14:hiddenFill>
            </a:ext>
          </a:extLst>
        </p:spPr>
      </p:pic>
      <p:pic>
        <p:nvPicPr>
          <p:cNvPr id="10" name="Picture 4" descr="http://img21.dreamies.de/img/513/b/1lhye45htdf.gif"/>
          <p:cNvPicPr>
            <a:picLocks noChangeAspect="1" noChangeArrowheads="1" noCrop="1"/>
          </p:cNvPicPr>
          <p:nvPr/>
        </p:nvPicPr>
        <p:blipFill>
          <a:blip r:embed="rId5" cstate="print">
            <a:extLst>
              <a:ext uri="{28A0092B-C50C-407E-A947-70E740481C1C}">
                <a14:useLocalDpi xmlns:a14="http://schemas.microsoft.com/office/drawing/2010/main" xmlns="" val="0"/>
              </a:ext>
            </a:extLst>
          </a:blip>
          <a:srcRect/>
          <a:stretch>
            <a:fillRect/>
          </a:stretch>
        </p:blipFill>
        <p:spPr bwMode="auto">
          <a:xfrm>
            <a:off x="-76845" y="99867"/>
            <a:ext cx="679652" cy="1133475"/>
          </a:xfrm>
          <a:prstGeom prst="rect">
            <a:avLst/>
          </a:prstGeom>
          <a:noFill/>
          <a:extLst>
            <a:ext uri="{909E8E84-426E-40DD-AFC4-6F175D3DCCD1}">
              <a14:hiddenFill xmlns:a14="http://schemas.microsoft.com/office/drawing/2010/main" xmlns="">
                <a:solidFill>
                  <a:srgbClr val="FFFFFF"/>
                </a:solidFill>
              </a14:hiddenFill>
            </a:ext>
          </a:extLst>
        </p:spPr>
      </p:pic>
      <p:pic>
        <p:nvPicPr>
          <p:cNvPr id="11" name="Picture 5" descr="Arayış"/>
          <p:cNvPicPr>
            <a:picLocks noChangeAspect="1" noChangeArrowheads="1" noCrop="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1655915" y="398174"/>
            <a:ext cx="728663" cy="711200"/>
          </a:xfrm>
          <a:prstGeom prst="rect">
            <a:avLst/>
          </a:prstGeom>
          <a:noFill/>
          <a:extLst>
            <a:ext uri="{909E8E84-426E-40DD-AFC4-6F175D3DCCD1}">
              <a14:hiddenFill xmlns:a14="http://schemas.microsoft.com/office/drawing/2010/main" xmlns="">
                <a:solidFill>
                  <a:srgbClr val="FFFFFF"/>
                </a:solidFill>
              </a14:hiddenFill>
            </a:ext>
          </a:extLst>
        </p:spPr>
      </p:pic>
      <p:pic>
        <p:nvPicPr>
          <p:cNvPr id="12" name="Picture 5" descr="Arayış"/>
          <p:cNvPicPr>
            <a:picLocks noChangeAspect="1" noChangeArrowheads="1" noCrop="1"/>
          </p:cNvPicPr>
          <p:nvPr/>
        </p:nvPicPr>
        <p:blipFill>
          <a:blip r:embed="rId6" cstate="print">
            <a:extLst>
              <a:ext uri="{28A0092B-C50C-407E-A947-70E740481C1C}">
                <a14:useLocalDpi xmlns:a14="http://schemas.microsoft.com/office/drawing/2010/main" xmlns="" val="0"/>
              </a:ext>
            </a:extLst>
          </a:blip>
          <a:srcRect/>
          <a:stretch>
            <a:fillRect/>
          </a:stretch>
        </p:blipFill>
        <p:spPr bwMode="auto">
          <a:xfrm>
            <a:off x="5832271" y="311001"/>
            <a:ext cx="728663" cy="711200"/>
          </a:xfrm>
          <a:prstGeom prst="rect">
            <a:avLst/>
          </a:prstGeom>
          <a:noFill/>
          <a:extLst>
            <a:ext uri="{909E8E84-426E-40DD-AFC4-6F175D3DCCD1}">
              <a14:hiddenFill xmlns:a14="http://schemas.microsoft.com/office/drawing/2010/main" xmlns="">
                <a:solidFill>
                  <a:srgbClr val="FFFFFF"/>
                </a:solidFill>
              </a14:hiddenFill>
            </a:ext>
          </a:extLst>
        </p:spPr>
      </p:pic>
      <p:sp>
        <p:nvSpPr>
          <p:cNvPr id="14" name="Slayt Numarası Yer Tutucusu 13"/>
          <p:cNvSpPr>
            <a:spLocks noGrp="1"/>
          </p:cNvSpPr>
          <p:nvPr>
            <p:ph type="sldNum" sz="quarter" idx="12"/>
          </p:nvPr>
        </p:nvSpPr>
        <p:spPr/>
        <p:txBody>
          <a:bodyPr/>
          <a:lstStyle/>
          <a:p>
            <a:fld id="{B55EEBA8-C2B6-41CC-B575-F67D7B5C9B59}" type="slidenum">
              <a:rPr lang="tr-TR" sz="3000" smtClean="0">
                <a:solidFill>
                  <a:prstClr val="white">
                    <a:tint val="75000"/>
                  </a:prstClr>
                </a:solidFill>
              </a:rPr>
              <a:pPr/>
              <a:t>6</a:t>
            </a:fld>
            <a:endParaRPr lang="tr-TR" sz="3000" dirty="0">
              <a:solidFill>
                <a:prstClr val="white">
                  <a:tint val="75000"/>
                </a:prstClr>
              </a:solidFill>
            </a:endParaRPr>
          </a:p>
        </p:txBody>
      </p:sp>
    </p:spTree>
    <p:extLst>
      <p:ext uri="{BB962C8B-B14F-4D97-AF65-F5344CB8AC3E}">
        <p14:creationId xmlns:p14="http://schemas.microsoft.com/office/powerpoint/2010/main" xmlns="" val="463406479"/>
      </p:ext>
    </p:extLst>
  </p:cSld>
  <p:clrMapOvr>
    <a:masterClrMapping/>
  </p:clrMapOvr>
  <mc:AlternateContent xmlns:mc="http://schemas.openxmlformats.org/markup-compatibility/2006">
    <mc:Choice xmlns:p14="http://schemas.microsoft.com/office/powerpoint/2010/main" xmlns="" Requires="p14">
      <p:transition spd="slow" p14:dur="4000">
        <p14:vortex dir="r"/>
        <p:sndAc>
          <p:stSnd>
            <p:snd r:embed="rId7" name="bomb.wav"/>
          </p:stSnd>
        </p:sndAc>
      </p:transition>
    </mc:Choice>
    <mc:Fallback>
      <p:transition spd="slow">
        <p:fade/>
        <p:sndAc>
          <p:stSnd>
            <p:snd r:embed="rId2" name="bomb.wav"/>
          </p:stSnd>
        </p:sndAc>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down)">
                                      <p:cBhvr>
                                        <p:cTn id="7" dur="580">
                                          <p:stCondLst>
                                            <p:cond delay="0"/>
                                          </p:stCondLst>
                                        </p:cTn>
                                        <p:tgtEl>
                                          <p:spTgt spid="11"/>
                                        </p:tgtEl>
                                      </p:cBhvr>
                                    </p:animEffect>
                                    <p:anim calcmode="lin" valueType="num">
                                      <p:cBhvr>
                                        <p:cTn id="8" dur="1822" tmFilter="0,0; 0.14,0.36; 0.43,0.73; 0.71,0.91; 1.0,1.0">
                                          <p:stCondLst>
                                            <p:cond delay="0"/>
                                          </p:stCondLst>
                                        </p:cTn>
                                        <p:tgtEl>
                                          <p:spTgt spid="11"/>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1"/>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1"/>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1"/>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1"/>
                                        </p:tgtEl>
                                        <p:attrNameLst>
                                          <p:attrName>ppt_y</p:attrName>
                                        </p:attrNameLst>
                                      </p:cBhvr>
                                      <p:tavLst>
                                        <p:tav tm="0" fmla="#ppt_y-sin(pi*$)/81">
                                          <p:val>
                                            <p:fltVal val="0"/>
                                          </p:val>
                                        </p:tav>
                                        <p:tav tm="100000">
                                          <p:val>
                                            <p:fltVal val="1"/>
                                          </p:val>
                                        </p:tav>
                                      </p:tavLst>
                                    </p:anim>
                                    <p:animScale>
                                      <p:cBhvr>
                                        <p:cTn id="13" dur="26">
                                          <p:stCondLst>
                                            <p:cond delay="650"/>
                                          </p:stCondLst>
                                        </p:cTn>
                                        <p:tgtEl>
                                          <p:spTgt spid="11"/>
                                        </p:tgtEl>
                                      </p:cBhvr>
                                      <p:to x="100000" y="60000"/>
                                    </p:animScale>
                                    <p:animScale>
                                      <p:cBhvr>
                                        <p:cTn id="14" dur="166" decel="50000">
                                          <p:stCondLst>
                                            <p:cond delay="676"/>
                                          </p:stCondLst>
                                        </p:cTn>
                                        <p:tgtEl>
                                          <p:spTgt spid="11"/>
                                        </p:tgtEl>
                                      </p:cBhvr>
                                      <p:to x="100000" y="100000"/>
                                    </p:animScale>
                                    <p:animScale>
                                      <p:cBhvr>
                                        <p:cTn id="15" dur="26">
                                          <p:stCondLst>
                                            <p:cond delay="1312"/>
                                          </p:stCondLst>
                                        </p:cTn>
                                        <p:tgtEl>
                                          <p:spTgt spid="11"/>
                                        </p:tgtEl>
                                      </p:cBhvr>
                                      <p:to x="100000" y="80000"/>
                                    </p:animScale>
                                    <p:animScale>
                                      <p:cBhvr>
                                        <p:cTn id="16" dur="166" decel="50000">
                                          <p:stCondLst>
                                            <p:cond delay="1338"/>
                                          </p:stCondLst>
                                        </p:cTn>
                                        <p:tgtEl>
                                          <p:spTgt spid="11"/>
                                        </p:tgtEl>
                                      </p:cBhvr>
                                      <p:to x="100000" y="100000"/>
                                    </p:animScale>
                                    <p:animScale>
                                      <p:cBhvr>
                                        <p:cTn id="17" dur="26">
                                          <p:stCondLst>
                                            <p:cond delay="1642"/>
                                          </p:stCondLst>
                                        </p:cTn>
                                        <p:tgtEl>
                                          <p:spTgt spid="11"/>
                                        </p:tgtEl>
                                      </p:cBhvr>
                                      <p:to x="100000" y="90000"/>
                                    </p:animScale>
                                    <p:animScale>
                                      <p:cBhvr>
                                        <p:cTn id="18" dur="166" decel="50000">
                                          <p:stCondLst>
                                            <p:cond delay="1668"/>
                                          </p:stCondLst>
                                        </p:cTn>
                                        <p:tgtEl>
                                          <p:spTgt spid="11"/>
                                        </p:tgtEl>
                                      </p:cBhvr>
                                      <p:to x="100000" y="100000"/>
                                    </p:animScale>
                                    <p:animScale>
                                      <p:cBhvr>
                                        <p:cTn id="19" dur="26">
                                          <p:stCondLst>
                                            <p:cond delay="1808"/>
                                          </p:stCondLst>
                                        </p:cTn>
                                        <p:tgtEl>
                                          <p:spTgt spid="11"/>
                                        </p:tgtEl>
                                      </p:cBhvr>
                                      <p:to x="100000" y="95000"/>
                                    </p:animScale>
                                    <p:animScale>
                                      <p:cBhvr>
                                        <p:cTn id="20" dur="166" decel="50000">
                                          <p:stCondLst>
                                            <p:cond delay="1834"/>
                                          </p:stCondLst>
                                        </p:cTn>
                                        <p:tgtEl>
                                          <p:spTgt spid="11"/>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6" presetClass="entr" presetSubtype="0" fill="hold" nodeType="click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down)">
                                      <p:cBhvr>
                                        <p:cTn id="25" dur="580">
                                          <p:stCondLst>
                                            <p:cond delay="0"/>
                                          </p:stCondLst>
                                        </p:cTn>
                                        <p:tgtEl>
                                          <p:spTgt spid="12"/>
                                        </p:tgtEl>
                                      </p:cBhvr>
                                    </p:animEffect>
                                    <p:anim calcmode="lin" valueType="num">
                                      <p:cBhvr>
                                        <p:cTn id="26" dur="1822" tmFilter="0,0; 0.14,0.36; 0.43,0.73; 0.71,0.91; 1.0,1.0">
                                          <p:stCondLst>
                                            <p:cond delay="0"/>
                                          </p:stCondLst>
                                        </p:cTn>
                                        <p:tgtEl>
                                          <p:spTgt spid="12"/>
                                        </p:tgtEl>
                                        <p:attrNameLst>
                                          <p:attrName>ppt_x</p:attrName>
                                        </p:attrNameLst>
                                      </p:cBhvr>
                                      <p:tavLst>
                                        <p:tav tm="0">
                                          <p:val>
                                            <p:strVal val="#ppt_x-0.25"/>
                                          </p:val>
                                        </p:tav>
                                        <p:tav tm="100000">
                                          <p:val>
                                            <p:strVal val="#ppt_x"/>
                                          </p:val>
                                        </p:tav>
                                      </p:tavLst>
                                    </p:anim>
                                    <p:anim calcmode="lin" valueType="num">
                                      <p:cBhvr>
                                        <p:cTn id="27" dur="664" tmFilter="0.0,0.0; 0.25,0.07; 0.50,0.2; 0.75,0.467; 1.0,1.0">
                                          <p:stCondLst>
                                            <p:cond delay="0"/>
                                          </p:stCondLst>
                                        </p:cTn>
                                        <p:tgtEl>
                                          <p:spTgt spid="12"/>
                                        </p:tgtEl>
                                        <p:attrNameLst>
                                          <p:attrName>ppt_y</p:attrName>
                                        </p:attrNameLst>
                                      </p:cBhvr>
                                      <p:tavLst>
                                        <p:tav tm="0" fmla="#ppt_y-sin(pi*$)/3">
                                          <p:val>
                                            <p:fltVal val="0.5"/>
                                          </p:val>
                                        </p:tav>
                                        <p:tav tm="100000">
                                          <p:val>
                                            <p:fltVal val="1"/>
                                          </p:val>
                                        </p:tav>
                                      </p:tavLst>
                                    </p:anim>
                                    <p:anim calcmode="lin" valueType="num">
                                      <p:cBhvr>
                                        <p:cTn id="28" dur="664" tmFilter="0, 0; 0.125,0.2665; 0.25,0.4; 0.375,0.465; 0.5,0.5;  0.625,0.535; 0.75,0.6; 0.875,0.7335; 1,1">
                                          <p:stCondLst>
                                            <p:cond delay="664"/>
                                          </p:stCondLst>
                                        </p:cTn>
                                        <p:tgtEl>
                                          <p:spTgt spid="12"/>
                                        </p:tgtEl>
                                        <p:attrNameLst>
                                          <p:attrName>ppt_y</p:attrName>
                                        </p:attrNameLst>
                                      </p:cBhvr>
                                      <p:tavLst>
                                        <p:tav tm="0" fmla="#ppt_y-sin(pi*$)/9">
                                          <p:val>
                                            <p:fltVal val="0"/>
                                          </p:val>
                                        </p:tav>
                                        <p:tav tm="100000">
                                          <p:val>
                                            <p:fltVal val="1"/>
                                          </p:val>
                                        </p:tav>
                                      </p:tavLst>
                                    </p:anim>
                                    <p:anim calcmode="lin" valueType="num">
                                      <p:cBhvr>
                                        <p:cTn id="29" dur="332" tmFilter="0, 0; 0.125,0.2665; 0.25,0.4; 0.375,0.465; 0.5,0.5;  0.625,0.535; 0.75,0.6; 0.875,0.7335; 1,1">
                                          <p:stCondLst>
                                            <p:cond delay="1324"/>
                                          </p:stCondLst>
                                        </p:cTn>
                                        <p:tgtEl>
                                          <p:spTgt spid="12"/>
                                        </p:tgtEl>
                                        <p:attrNameLst>
                                          <p:attrName>ppt_y</p:attrName>
                                        </p:attrNameLst>
                                      </p:cBhvr>
                                      <p:tavLst>
                                        <p:tav tm="0" fmla="#ppt_y-sin(pi*$)/27">
                                          <p:val>
                                            <p:fltVal val="0"/>
                                          </p:val>
                                        </p:tav>
                                        <p:tav tm="100000">
                                          <p:val>
                                            <p:fltVal val="1"/>
                                          </p:val>
                                        </p:tav>
                                      </p:tavLst>
                                    </p:anim>
                                    <p:anim calcmode="lin" valueType="num">
                                      <p:cBhvr>
                                        <p:cTn id="30" dur="164" tmFilter="0, 0; 0.125,0.2665; 0.25,0.4; 0.375,0.465; 0.5,0.5;  0.625,0.535; 0.75,0.6; 0.875,0.7335; 1,1">
                                          <p:stCondLst>
                                            <p:cond delay="1656"/>
                                          </p:stCondLst>
                                        </p:cTn>
                                        <p:tgtEl>
                                          <p:spTgt spid="12"/>
                                        </p:tgtEl>
                                        <p:attrNameLst>
                                          <p:attrName>ppt_y</p:attrName>
                                        </p:attrNameLst>
                                      </p:cBhvr>
                                      <p:tavLst>
                                        <p:tav tm="0" fmla="#ppt_y-sin(pi*$)/81">
                                          <p:val>
                                            <p:fltVal val="0"/>
                                          </p:val>
                                        </p:tav>
                                        <p:tav tm="100000">
                                          <p:val>
                                            <p:fltVal val="1"/>
                                          </p:val>
                                        </p:tav>
                                      </p:tavLst>
                                    </p:anim>
                                    <p:animScale>
                                      <p:cBhvr>
                                        <p:cTn id="31" dur="26">
                                          <p:stCondLst>
                                            <p:cond delay="650"/>
                                          </p:stCondLst>
                                        </p:cTn>
                                        <p:tgtEl>
                                          <p:spTgt spid="12"/>
                                        </p:tgtEl>
                                      </p:cBhvr>
                                      <p:to x="100000" y="60000"/>
                                    </p:animScale>
                                    <p:animScale>
                                      <p:cBhvr>
                                        <p:cTn id="32" dur="166" decel="50000">
                                          <p:stCondLst>
                                            <p:cond delay="676"/>
                                          </p:stCondLst>
                                        </p:cTn>
                                        <p:tgtEl>
                                          <p:spTgt spid="12"/>
                                        </p:tgtEl>
                                      </p:cBhvr>
                                      <p:to x="100000" y="100000"/>
                                    </p:animScale>
                                    <p:animScale>
                                      <p:cBhvr>
                                        <p:cTn id="33" dur="26">
                                          <p:stCondLst>
                                            <p:cond delay="1312"/>
                                          </p:stCondLst>
                                        </p:cTn>
                                        <p:tgtEl>
                                          <p:spTgt spid="12"/>
                                        </p:tgtEl>
                                      </p:cBhvr>
                                      <p:to x="100000" y="80000"/>
                                    </p:animScale>
                                    <p:animScale>
                                      <p:cBhvr>
                                        <p:cTn id="34" dur="166" decel="50000">
                                          <p:stCondLst>
                                            <p:cond delay="1338"/>
                                          </p:stCondLst>
                                        </p:cTn>
                                        <p:tgtEl>
                                          <p:spTgt spid="12"/>
                                        </p:tgtEl>
                                      </p:cBhvr>
                                      <p:to x="100000" y="100000"/>
                                    </p:animScale>
                                    <p:animScale>
                                      <p:cBhvr>
                                        <p:cTn id="35" dur="26">
                                          <p:stCondLst>
                                            <p:cond delay="1642"/>
                                          </p:stCondLst>
                                        </p:cTn>
                                        <p:tgtEl>
                                          <p:spTgt spid="12"/>
                                        </p:tgtEl>
                                      </p:cBhvr>
                                      <p:to x="100000" y="90000"/>
                                    </p:animScale>
                                    <p:animScale>
                                      <p:cBhvr>
                                        <p:cTn id="36" dur="166" decel="50000">
                                          <p:stCondLst>
                                            <p:cond delay="1668"/>
                                          </p:stCondLst>
                                        </p:cTn>
                                        <p:tgtEl>
                                          <p:spTgt spid="12"/>
                                        </p:tgtEl>
                                      </p:cBhvr>
                                      <p:to x="100000" y="100000"/>
                                    </p:animScale>
                                    <p:animScale>
                                      <p:cBhvr>
                                        <p:cTn id="37" dur="26">
                                          <p:stCondLst>
                                            <p:cond delay="1808"/>
                                          </p:stCondLst>
                                        </p:cTn>
                                        <p:tgtEl>
                                          <p:spTgt spid="12"/>
                                        </p:tgtEl>
                                      </p:cBhvr>
                                      <p:to x="100000" y="95000"/>
                                    </p:animScale>
                                    <p:animScale>
                                      <p:cBhvr>
                                        <p:cTn id="38" dur="166" decel="50000">
                                          <p:stCondLst>
                                            <p:cond delay="1834"/>
                                          </p:stCondLst>
                                        </p:cTn>
                                        <p:tgtEl>
                                          <p:spTgt spid="12"/>
                                        </p:tgtEl>
                                      </p:cBhvr>
                                      <p:to x="100000" y="100000"/>
                                    </p:animScale>
                                  </p:childTnLst>
                                </p:cTn>
                              </p:par>
                            </p:childTnLst>
                          </p:cTn>
                        </p:par>
                      </p:childTnLst>
                    </p:cTn>
                  </p:par>
                  <p:par>
                    <p:cTn id="39" fill="hold">
                      <p:stCondLst>
                        <p:cond delay="indefinite"/>
                      </p:stCondLst>
                      <p:childTnLst>
                        <p:par>
                          <p:cTn id="40" fill="hold">
                            <p:stCondLst>
                              <p:cond delay="0"/>
                            </p:stCondLst>
                            <p:childTnLst>
                              <p:par>
                                <p:cTn id="41" presetID="2" presetClass="entr" presetSubtype="6" fill="hold" nodeType="clickEffect">
                                  <p:stCondLst>
                                    <p:cond delay="0"/>
                                  </p:stCondLst>
                                  <p:childTnLst>
                                    <p:set>
                                      <p:cBhvr>
                                        <p:cTn id="42" dur="1" fill="hold">
                                          <p:stCondLst>
                                            <p:cond delay="0"/>
                                          </p:stCondLst>
                                        </p:cTn>
                                        <p:tgtEl>
                                          <p:spTgt spid="6"/>
                                        </p:tgtEl>
                                        <p:attrNameLst>
                                          <p:attrName>style.visibility</p:attrName>
                                        </p:attrNameLst>
                                      </p:cBhvr>
                                      <p:to>
                                        <p:strVal val="visible"/>
                                      </p:to>
                                    </p:set>
                                    <p:anim calcmode="lin" valueType="num">
                                      <p:cBhvr additive="base">
                                        <p:cTn id="43" dur="500" fill="hold"/>
                                        <p:tgtEl>
                                          <p:spTgt spid="6"/>
                                        </p:tgtEl>
                                        <p:attrNameLst>
                                          <p:attrName>ppt_x</p:attrName>
                                        </p:attrNameLst>
                                      </p:cBhvr>
                                      <p:tavLst>
                                        <p:tav tm="0">
                                          <p:val>
                                            <p:strVal val="1+#ppt_w/2"/>
                                          </p:val>
                                        </p:tav>
                                        <p:tav tm="100000">
                                          <p:val>
                                            <p:strVal val="#ppt_x"/>
                                          </p:val>
                                        </p:tav>
                                      </p:tavLst>
                                    </p:anim>
                                    <p:anim calcmode="lin" valueType="num">
                                      <p:cBhvr additive="base">
                                        <p:cTn id="44"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6" fill="hold" nodeType="clickEffect">
                                  <p:stCondLst>
                                    <p:cond delay="0"/>
                                  </p:stCondLst>
                                  <p:childTnLst>
                                    <p:set>
                                      <p:cBhvr>
                                        <p:cTn id="48" dur="1" fill="hold">
                                          <p:stCondLst>
                                            <p:cond delay="0"/>
                                          </p:stCondLst>
                                        </p:cTn>
                                        <p:tgtEl>
                                          <p:spTgt spid="4"/>
                                        </p:tgtEl>
                                        <p:attrNameLst>
                                          <p:attrName>style.visibility</p:attrName>
                                        </p:attrNameLst>
                                      </p:cBhvr>
                                      <p:to>
                                        <p:strVal val="visible"/>
                                      </p:to>
                                    </p:set>
                                    <p:anim calcmode="lin" valueType="num">
                                      <p:cBhvr additive="base">
                                        <p:cTn id="49" dur="500" fill="hold"/>
                                        <p:tgtEl>
                                          <p:spTgt spid="4"/>
                                        </p:tgtEl>
                                        <p:attrNameLst>
                                          <p:attrName>ppt_x</p:attrName>
                                        </p:attrNameLst>
                                      </p:cBhvr>
                                      <p:tavLst>
                                        <p:tav tm="0">
                                          <p:val>
                                            <p:strVal val="1+#ppt_w/2"/>
                                          </p:val>
                                        </p:tav>
                                        <p:tav tm="100000">
                                          <p:val>
                                            <p:strVal val="#ppt_x"/>
                                          </p:val>
                                        </p:tav>
                                      </p:tavLst>
                                    </p:anim>
                                    <p:anim calcmode="lin" valueType="num">
                                      <p:cBhvr additive="base">
                                        <p:cTn id="5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8" presetClass="emph" presetSubtype="0" fill="hold" nodeType="clickEffect">
                                  <p:stCondLst>
                                    <p:cond delay="0"/>
                                  </p:stCondLst>
                                  <p:iterate type="lt">
                                    <p:tmPct val="4000"/>
                                  </p:iterate>
                                  <p:childTnLst>
                                    <p:set>
                                      <p:cBhvr override="childStyle">
                                        <p:cTn id="54" dur="500" fill="hold"/>
                                        <p:tgtEl>
                                          <p:spTgt spid="5">
                                            <p:txEl>
                                              <p:pRg st="0" end="0"/>
                                            </p:txEl>
                                          </p:spTgt>
                                        </p:tgtEl>
                                        <p:attrNameLst>
                                          <p:attrName>style.textDecorationUnderline</p:attrName>
                                        </p:attrNameLst>
                                      </p:cBhvr>
                                      <p:to>
                                        <p:strVal val="true"/>
                                      </p:to>
                                    </p:set>
                                  </p:childTnLst>
                                </p:cTn>
                              </p:par>
                              <p:par>
                                <p:cTn id="55" presetID="18" presetClass="emph" presetSubtype="0" fill="hold" nodeType="withEffect">
                                  <p:stCondLst>
                                    <p:cond delay="0"/>
                                  </p:stCondLst>
                                  <p:iterate type="lt">
                                    <p:tmPct val="4000"/>
                                  </p:iterate>
                                  <p:childTnLst>
                                    <p:set>
                                      <p:cBhvr override="childStyle">
                                        <p:cTn id="56" dur="500" fill="hold"/>
                                        <p:tgtEl>
                                          <p:spTgt spid="5">
                                            <p:txEl>
                                              <p:pRg st="2" end="2"/>
                                            </p:txEl>
                                          </p:spTgt>
                                        </p:tgtEl>
                                        <p:attrNameLst>
                                          <p:attrName>style.textDecorationUnderline</p:attrName>
                                        </p:attrNameLst>
                                      </p:cBhvr>
                                      <p:to>
                                        <p:strVal val="true"/>
                                      </p:to>
                                    </p:set>
                                  </p:childTnLst>
                                </p:cTn>
                              </p:par>
                              <p:par>
                                <p:cTn id="57" presetID="18" presetClass="emph" presetSubtype="0" fill="hold" nodeType="withEffect">
                                  <p:stCondLst>
                                    <p:cond delay="0"/>
                                  </p:stCondLst>
                                  <p:iterate type="lt">
                                    <p:tmPct val="4000"/>
                                  </p:iterate>
                                  <p:childTnLst>
                                    <p:set>
                                      <p:cBhvr override="childStyle">
                                        <p:cTn id="58" dur="500" fill="hold"/>
                                        <p:tgtEl>
                                          <p:spTgt spid="5">
                                            <p:txEl>
                                              <p:pRg st="3" end="3"/>
                                            </p:txEl>
                                          </p:spTgt>
                                        </p:tgtEl>
                                        <p:attrNameLst>
                                          <p:attrName>style.textDecorationUnderline</p:attrName>
                                        </p:attrNameLst>
                                      </p:cBhvr>
                                      <p:to>
                                        <p:strVal val="true"/>
                                      </p:to>
                                    </p:set>
                                  </p:childTnLst>
                                </p:cTn>
                              </p:par>
                              <p:par>
                                <p:cTn id="59" presetID="18" presetClass="emph" presetSubtype="0" fill="hold" nodeType="withEffect">
                                  <p:stCondLst>
                                    <p:cond delay="0"/>
                                  </p:stCondLst>
                                  <p:iterate type="lt">
                                    <p:tmPct val="4000"/>
                                  </p:iterate>
                                  <p:childTnLst>
                                    <p:set>
                                      <p:cBhvr override="childStyle">
                                        <p:cTn id="60" dur="500" fill="hold"/>
                                        <p:tgtEl>
                                          <p:spTgt spid="5">
                                            <p:txEl>
                                              <p:pRg st="4" end="4"/>
                                            </p:txEl>
                                          </p:spTgt>
                                        </p:tgtEl>
                                        <p:attrNameLst>
                                          <p:attrName>style.textDecorationUnderline</p:attrName>
                                        </p:attrNameLst>
                                      </p:cBhvr>
                                      <p:to>
                                        <p:strVal val="true"/>
                                      </p:to>
                                    </p:set>
                                  </p:childTnLst>
                                </p:cTn>
                              </p:par>
                              <p:par>
                                <p:cTn id="61" presetID="18" presetClass="emph" presetSubtype="0" fill="hold" nodeType="withEffect">
                                  <p:stCondLst>
                                    <p:cond delay="0"/>
                                  </p:stCondLst>
                                  <p:iterate type="lt">
                                    <p:tmPct val="4000"/>
                                  </p:iterate>
                                  <p:childTnLst>
                                    <p:set>
                                      <p:cBhvr override="childStyle">
                                        <p:cTn id="62" dur="500" fill="hold"/>
                                        <p:tgtEl>
                                          <p:spTgt spid="5">
                                            <p:txEl>
                                              <p:pRg st="6" end="6"/>
                                            </p:txEl>
                                          </p:spTgt>
                                        </p:tgtEl>
                                        <p:attrNameLst>
                                          <p:attrName>style.textDecorationUnderline</p:attrName>
                                        </p:attrNameLst>
                                      </p:cBhvr>
                                      <p:to>
                                        <p:strVal val="true"/>
                                      </p:to>
                                    </p:set>
                                  </p:childTnLst>
                                </p:cTn>
                              </p:par>
                            </p:childTnLst>
                          </p:cTn>
                        </p:par>
                      </p:childTnLst>
                    </p:cTn>
                  </p:par>
                  <p:par>
                    <p:cTn id="63" fill="hold">
                      <p:stCondLst>
                        <p:cond delay="indefinite"/>
                      </p:stCondLst>
                      <p:childTnLst>
                        <p:par>
                          <p:cTn id="64" fill="hold">
                            <p:stCondLst>
                              <p:cond delay="0"/>
                            </p:stCondLst>
                            <p:childTnLst>
                              <p:par>
                                <p:cTn id="65" presetID="6" presetClass="emph" presetSubtype="0" fill="hold" nodeType="clickEffect">
                                  <p:stCondLst>
                                    <p:cond delay="0"/>
                                  </p:stCondLst>
                                  <p:childTnLst>
                                    <p:animScale>
                                      <p:cBhvr>
                                        <p:cTn id="66" dur="2000" fill="hold"/>
                                        <p:tgtEl>
                                          <p:spTgt spid="5">
                                            <p:txEl>
                                              <p:pRg st="9" end="9"/>
                                            </p:txEl>
                                          </p:spTgt>
                                        </p:tgtEl>
                                      </p:cBhvr>
                                      <p:by x="150000" y="150000"/>
                                    </p:animScale>
                                  </p:childTnLst>
                                </p:cTn>
                              </p:par>
                              <p:par>
                                <p:cTn id="67" presetID="6" presetClass="emph" presetSubtype="0" fill="hold" nodeType="withEffect">
                                  <p:stCondLst>
                                    <p:cond delay="0"/>
                                  </p:stCondLst>
                                  <p:childTnLst>
                                    <p:animScale>
                                      <p:cBhvr>
                                        <p:cTn id="68" dur="2000" fill="hold"/>
                                        <p:tgtEl>
                                          <p:spTgt spid="5">
                                            <p:txEl>
                                              <p:pRg st="10" end="10"/>
                                            </p:txEl>
                                          </p:spTgt>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Teması">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eması">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eması">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F46216B-77A9-411A-B9D3-5023FCB70208}"/>
    </a:ext>
  </a:extLst>
</a:theme>
</file>

<file path=docProps/app.xml><?xml version="1.0" encoding="utf-8"?>
<Properties xmlns="http://schemas.openxmlformats.org/officeDocument/2006/extended-properties" xmlns:vt="http://schemas.openxmlformats.org/officeDocument/2006/docPropsVTypes">
  <TotalTime>47</TotalTime>
  <Words>246</Words>
  <PresentationFormat>Ekran Gösterisi (4:3)</PresentationFormat>
  <Paragraphs>20</Paragraphs>
  <Slides>6</Slides>
  <Notes>0</Notes>
  <HiddenSlides>0</HiddenSlides>
  <MMClips>0</MMClips>
  <ScaleCrop>false</ScaleCrop>
  <HeadingPairs>
    <vt:vector size="4" baseType="variant">
      <vt:variant>
        <vt:lpstr>Tema</vt:lpstr>
      </vt:variant>
      <vt:variant>
        <vt:i4>2</vt:i4>
      </vt:variant>
      <vt:variant>
        <vt:lpstr>Slayt Başlıkları</vt:lpstr>
      </vt:variant>
      <vt:variant>
        <vt:i4>6</vt:i4>
      </vt:variant>
    </vt:vector>
  </HeadingPairs>
  <TitlesOfParts>
    <vt:vector size="8" baseType="lpstr">
      <vt:lpstr>Ofis Teması</vt:lpstr>
      <vt:lpstr>Office Theme</vt:lpstr>
      <vt:lpstr>FUAT SEZGİN KİMDİR ?</vt:lpstr>
      <vt:lpstr>Prof. Dr. FUAT SEZGİN KİMDİR ?</vt:lpstr>
      <vt:lpstr>Slayt 3</vt:lpstr>
      <vt:lpstr>Slayt 4</vt:lpstr>
      <vt:lpstr>PROF. DR. FUAT SEZGİN‘İN ALDIĞI ÖDÜLLER NELERDİR?</vt:lpstr>
      <vt:lpstr>Slayt 6</vt:lpstr>
    </vt:vector>
  </TitlesOfParts>
  <Manager>https://www.sorubak.com</Manager>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https://www.sorubak.com</dc:title>
  <dc:subject>https://www.sorubak.com</dc:subject>
  <dc:creator>https://www.sorubak.com</dc:creator>
  <cp:keywords>https:/www.sorubak.com</cp:keywords>
  <dc:description>https://www.sorubak.com</dc:description>
  <dcterms:created xsi:type="dcterms:W3CDTF">2018-12-30T09:29:54Z</dcterms:created>
  <dcterms:modified xsi:type="dcterms:W3CDTF">2019-12-01T08:30:09Z</dcterms:modified>
  <cp:category>https://www.sorubak.com</cp:category>
</cp:coreProperties>
</file>