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144" autoAdjust="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BDDF1-EA2C-492D-80DF-2E0E080C099A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37584-29D4-46C5-AB86-DCA9939C867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033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37584-29D4-46C5-AB86-DCA9939C8674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7309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37584-29D4-46C5-AB86-DCA9939C8674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77484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37584-29D4-46C5-AB86-DCA9939C8674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0183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37584-29D4-46C5-AB86-DCA9939C8674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1106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37584-29D4-46C5-AB86-DCA9939C8674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3311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37584-29D4-46C5-AB86-DCA9939C8674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55533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37584-29D4-46C5-AB86-DCA9939C8674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2583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2200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43126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9119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809250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0426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1204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4723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50244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7432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1913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6852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0917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949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7101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22661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9763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3172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A82EE-3D06-4D69-A2E9-023CF50C54ED}" type="datetimeFigureOut">
              <a:rPr lang="tr-TR" smtClean="0"/>
              <a:pPr/>
              <a:t>08/03/2020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5F7A1-6436-4B36-A36A-083F5B5013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704086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h.aks.ac.kr/Encyves/wiki/index.php/%EC%9E%A5%EC%9A%B0%EC%84%B1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39000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ngimg.com/download/3899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en/architect-foreman-safety-helmet-304782/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veterinary-dog-medicine-178636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mmons.wikimedia.org/wiki/File:Police_man_update.sv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pilot-flying-plane-aeroplane-160084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lacksblawg.com/149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it/cantante-classico-tuta-mal-2732142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ngall.com/dance-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doctor-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43167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c/3.0/" TargetMode="External"/><Relationship Id="rId5" Type="http://schemas.openxmlformats.org/officeDocument/2006/relationships/hyperlink" Target="http://pngimg.com/download/81536" TargetMode="Externa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ngimg.com/download/62455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33829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nurse-pn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old-man-drive-vintage-car-car-23793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kingdomcomedeliverance.gamepedia.com/Tailor_and_draper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fireman_action_by_mimooh.sv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ngimg.com/download/1142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11398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ngimg.com/download/38778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53A227AC-4BC8-4703-90DE-6D8C3C5172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İNGİLİZCE MESLEKLER KONU ANLATIMI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BE25C0D6-17B6-45C6-91C7-B2445187D0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İngilizce öğrenmenin en iyi yolu</a:t>
            </a:r>
          </a:p>
        </p:txBody>
      </p:sp>
    </p:spTree>
    <p:extLst>
      <p:ext uri="{BB962C8B-B14F-4D97-AF65-F5344CB8AC3E}">
        <p14:creationId xmlns:p14="http://schemas.microsoft.com/office/powerpoint/2010/main" xmlns="" val="2576156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4615826-6083-4236-A949-15AD877CCC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95930" y="2262935"/>
            <a:ext cx="4002155" cy="4595065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F43935DE-0BEC-45F2-8829-422F68BC263C}"/>
              </a:ext>
            </a:extLst>
          </p:cNvPr>
          <p:cNvSpPr txBox="1"/>
          <p:nvPr/>
        </p:nvSpPr>
        <p:spPr>
          <a:xfrm>
            <a:off x="3061253" y="2921168"/>
            <a:ext cx="38696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Artist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3AC7B8B1-B44A-4EDE-B45D-F8761AD56679}"/>
              </a:ext>
            </a:extLst>
          </p:cNvPr>
          <p:cNvSpPr txBox="1"/>
          <p:nvPr/>
        </p:nvSpPr>
        <p:spPr>
          <a:xfrm>
            <a:off x="4081670" y="3936831"/>
            <a:ext cx="229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draw</a:t>
            </a:r>
            <a:r>
              <a:rPr lang="tr-TR" dirty="0"/>
              <a:t> </a:t>
            </a:r>
            <a:r>
              <a:rPr lang="tr-TR" dirty="0" err="1"/>
              <a:t>pictures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67190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26907B9-DDB2-4DC0-892A-4C64AC8AC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021496" y="624136"/>
            <a:ext cx="7842108" cy="6233864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70C858C8-3C77-40E0-BD26-4962E9A12059}"/>
              </a:ext>
            </a:extLst>
          </p:cNvPr>
          <p:cNvSpPr txBox="1"/>
          <p:nvPr/>
        </p:nvSpPr>
        <p:spPr>
          <a:xfrm>
            <a:off x="3790122" y="3048000"/>
            <a:ext cx="27564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Waiter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FAA41EA1-C029-4C92-9FD0-0BE31F786E3B}"/>
              </a:ext>
            </a:extLst>
          </p:cNvPr>
          <p:cNvSpPr txBox="1"/>
          <p:nvPr/>
        </p:nvSpPr>
        <p:spPr>
          <a:xfrm>
            <a:off x="2584174" y="4227443"/>
            <a:ext cx="1921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take</a:t>
            </a:r>
            <a:r>
              <a:rPr lang="tr-TR" dirty="0"/>
              <a:t> </a:t>
            </a:r>
            <a:r>
              <a:rPr lang="tr-TR" dirty="0" err="1"/>
              <a:t>orders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53501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hlinkClick r:id="rId2"/>
            <a:extLst>
              <a:ext uri="{FF2B5EF4-FFF2-40B4-BE49-F238E27FC236}">
                <a16:creationId xmlns:a16="http://schemas.microsoft.com/office/drawing/2014/main" xmlns="" id="{64FBD10E-85DB-4091-9514-7B5CFB46F4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12254" y="516835"/>
            <a:ext cx="7051428" cy="6433930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474EE8BA-A6C8-47FD-A89C-47DC34BCC9DE}"/>
              </a:ext>
            </a:extLst>
          </p:cNvPr>
          <p:cNvSpPr txBox="1"/>
          <p:nvPr/>
        </p:nvSpPr>
        <p:spPr>
          <a:xfrm>
            <a:off x="4200940" y="1921565"/>
            <a:ext cx="33395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Waitress</a:t>
            </a:r>
            <a:endParaRPr lang="tr-TR" sz="6000" dirty="0"/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70B78E66-357A-4867-AA85-6BE8C2FF68A6}"/>
              </a:ext>
            </a:extLst>
          </p:cNvPr>
          <p:cNvSpPr txBox="1"/>
          <p:nvPr/>
        </p:nvSpPr>
        <p:spPr>
          <a:xfrm>
            <a:off x="7050157" y="3220278"/>
            <a:ext cx="2027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take</a:t>
            </a:r>
            <a:r>
              <a:rPr lang="tr-TR" dirty="0"/>
              <a:t> </a:t>
            </a:r>
            <a:r>
              <a:rPr lang="tr-TR" dirty="0" err="1"/>
              <a:t>orders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74806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hlinkClick r:id="rId3"/>
            <a:extLst>
              <a:ext uri="{FF2B5EF4-FFF2-40B4-BE49-F238E27FC236}">
                <a16:creationId xmlns:a16="http://schemas.microsoft.com/office/drawing/2014/main" xmlns="" id="{07E1C1E9-BEDD-4602-BACB-8C5DD3FCA7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91938" y="1536248"/>
            <a:ext cx="4028271" cy="5321752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C12CCD23-1C85-4E2C-87E0-CF735CC03504}"/>
              </a:ext>
            </a:extLst>
          </p:cNvPr>
          <p:cNvSpPr txBox="1"/>
          <p:nvPr/>
        </p:nvSpPr>
        <p:spPr>
          <a:xfrm>
            <a:off x="5473147" y="2921168"/>
            <a:ext cx="4161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Architect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17B9E550-D707-4646-8A93-9E8413DE68DD}"/>
              </a:ext>
            </a:extLst>
          </p:cNvPr>
          <p:cNvSpPr txBox="1"/>
          <p:nvPr/>
        </p:nvSpPr>
        <p:spPr>
          <a:xfrm>
            <a:off x="7673009" y="3936831"/>
            <a:ext cx="2716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do </a:t>
            </a:r>
            <a:r>
              <a:rPr lang="tr-TR" dirty="0" err="1"/>
              <a:t>design</a:t>
            </a:r>
            <a:r>
              <a:rPr lang="tr-TR" dirty="0"/>
              <a:t> </a:t>
            </a:r>
            <a:r>
              <a:rPr lang="tr-TR" dirty="0" err="1"/>
              <a:t>houses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do </a:t>
            </a:r>
            <a:r>
              <a:rPr lang="tr-TR" dirty="0" err="1"/>
              <a:t>project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45729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A5380A56-CA71-40FF-8238-7207E30BDB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539408" y="1807064"/>
            <a:ext cx="4845741" cy="5050936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8291D120-7AE4-459E-A8BD-AE72780B1A9A}"/>
              </a:ext>
            </a:extLst>
          </p:cNvPr>
          <p:cNvSpPr txBox="1"/>
          <p:nvPr/>
        </p:nvSpPr>
        <p:spPr>
          <a:xfrm>
            <a:off x="2239617" y="2413337"/>
            <a:ext cx="37503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Vet</a:t>
            </a:r>
            <a:endParaRPr lang="tr-TR" sz="60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332641FE-429E-4136-A0AA-30CD0AC05F88}"/>
              </a:ext>
            </a:extLst>
          </p:cNvPr>
          <p:cNvSpPr txBox="1"/>
          <p:nvPr/>
        </p:nvSpPr>
        <p:spPr>
          <a:xfrm>
            <a:off x="3246783" y="3429000"/>
            <a:ext cx="2743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examine</a:t>
            </a:r>
            <a:r>
              <a:rPr lang="tr-TR" dirty="0"/>
              <a:t> </a:t>
            </a:r>
            <a:r>
              <a:rPr lang="tr-TR" dirty="0" err="1"/>
              <a:t>animals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61846946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hlinkClick r:id="rId2"/>
            <a:extLst>
              <a:ext uri="{FF2B5EF4-FFF2-40B4-BE49-F238E27FC236}">
                <a16:creationId xmlns:a16="http://schemas.microsoft.com/office/drawing/2014/main" xmlns="" id="{5C3124DD-EE8D-4FC5-88FE-0535EAE470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015303" y="1573695"/>
            <a:ext cx="5682369" cy="5227983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655FA288-E828-46EC-B2F1-70EE129EB082}"/>
              </a:ext>
            </a:extLst>
          </p:cNvPr>
          <p:cNvSpPr txBox="1"/>
          <p:nvPr/>
        </p:nvSpPr>
        <p:spPr>
          <a:xfrm>
            <a:off x="1842053" y="2691633"/>
            <a:ext cx="29552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Police</a:t>
            </a:r>
            <a:endParaRPr lang="tr-TR" sz="6000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5E4D810C-C434-4ACB-AB8B-2E5B7184CA1B}"/>
              </a:ext>
            </a:extLst>
          </p:cNvPr>
          <p:cNvSpPr txBox="1"/>
          <p:nvPr/>
        </p:nvSpPr>
        <p:spPr>
          <a:xfrm>
            <a:off x="2928730" y="3707296"/>
            <a:ext cx="1775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arrest</a:t>
            </a:r>
            <a:r>
              <a:rPr lang="tr-TR" dirty="0"/>
              <a:t> </a:t>
            </a:r>
            <a:r>
              <a:rPr lang="tr-TR" dirty="0" err="1"/>
              <a:t>thief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85836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D4DBD3BC-2761-4B20-860A-359EA1432B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83397" y="632377"/>
            <a:ext cx="6259524" cy="4264301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32F9C0BA-A9F8-4684-90AF-62565EB6529D}"/>
              </a:ext>
            </a:extLst>
          </p:cNvPr>
          <p:cNvSpPr txBox="1"/>
          <p:nvPr/>
        </p:nvSpPr>
        <p:spPr>
          <a:xfrm>
            <a:off x="7964555" y="632377"/>
            <a:ext cx="27962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Pilot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11E9666E-69B9-4876-B62A-4BBC74DFBB02}"/>
              </a:ext>
            </a:extLst>
          </p:cNvPr>
          <p:cNvSpPr txBox="1"/>
          <p:nvPr/>
        </p:nvSpPr>
        <p:spPr>
          <a:xfrm>
            <a:off x="8693426" y="1648040"/>
            <a:ext cx="1934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drive</a:t>
            </a:r>
            <a:r>
              <a:rPr lang="tr-TR" dirty="0"/>
              <a:t> </a:t>
            </a:r>
            <a:r>
              <a:rPr lang="tr-TR" dirty="0" err="1"/>
              <a:t>plane</a:t>
            </a:r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6496151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hlinkClick r:id="rId2"/>
            <a:extLst>
              <a:ext uri="{FF2B5EF4-FFF2-40B4-BE49-F238E27FC236}">
                <a16:creationId xmlns:a16="http://schemas.microsoft.com/office/drawing/2014/main" xmlns="" id="{64FC0444-CB27-4495-94EC-6A456EFA85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469545" y="2752871"/>
            <a:ext cx="5377898" cy="4105129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082AEA32-B7C1-42B4-8959-B433F232B6AB}"/>
              </a:ext>
            </a:extLst>
          </p:cNvPr>
          <p:cNvSpPr txBox="1"/>
          <p:nvPr/>
        </p:nvSpPr>
        <p:spPr>
          <a:xfrm>
            <a:off x="2637183" y="2146853"/>
            <a:ext cx="28864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Lawyer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620D3E91-AF84-4AE9-86FC-5B437C2DCD2E}"/>
              </a:ext>
            </a:extLst>
          </p:cNvPr>
          <p:cNvSpPr txBox="1"/>
          <p:nvPr/>
        </p:nvSpPr>
        <p:spPr>
          <a:xfrm>
            <a:off x="4373217" y="3286539"/>
            <a:ext cx="255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defend</a:t>
            </a:r>
            <a:r>
              <a:rPr lang="tr-TR" dirty="0"/>
              <a:t> </a:t>
            </a:r>
            <a:r>
              <a:rPr lang="tr-TR" dirty="0" err="1"/>
              <a:t>peoples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27656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90E7305D-075C-433B-982A-AB292DE4B0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625008" y="192157"/>
            <a:ext cx="6665843" cy="6665843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C0FE742A-93DF-4900-AC7B-AC6258D3775D}"/>
              </a:ext>
            </a:extLst>
          </p:cNvPr>
          <p:cNvSpPr txBox="1"/>
          <p:nvPr/>
        </p:nvSpPr>
        <p:spPr>
          <a:xfrm>
            <a:off x="3167270" y="2067339"/>
            <a:ext cx="2928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Singer</a:t>
            </a:r>
            <a:endParaRPr lang="tr-TR" sz="60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7C9393AF-8CF8-44ED-A7FE-B2CC361954F3}"/>
              </a:ext>
            </a:extLst>
          </p:cNvPr>
          <p:cNvSpPr txBox="1"/>
          <p:nvPr/>
        </p:nvSpPr>
        <p:spPr>
          <a:xfrm>
            <a:off x="2928730" y="3246783"/>
            <a:ext cx="2160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sing</a:t>
            </a:r>
            <a:r>
              <a:rPr lang="tr-TR" dirty="0"/>
              <a:t> </a:t>
            </a:r>
            <a:r>
              <a:rPr lang="tr-TR" dirty="0" err="1"/>
              <a:t>song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52686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hlinkClick r:id="rId2"/>
            <a:extLst>
              <a:ext uri="{FF2B5EF4-FFF2-40B4-BE49-F238E27FC236}">
                <a16:creationId xmlns:a16="http://schemas.microsoft.com/office/drawing/2014/main" xmlns="" id="{411153EC-A422-421E-AE18-46935D7491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81265" y="516834"/>
            <a:ext cx="5890286" cy="6619461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31677742-F7C7-4674-9956-594BC79A6D10}"/>
              </a:ext>
            </a:extLst>
          </p:cNvPr>
          <p:cNvSpPr txBox="1"/>
          <p:nvPr/>
        </p:nvSpPr>
        <p:spPr>
          <a:xfrm>
            <a:off x="5473148" y="4134678"/>
            <a:ext cx="51020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Dancer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BB13CC00-EB21-4F64-98B0-D316707B66B5}"/>
              </a:ext>
            </a:extLst>
          </p:cNvPr>
          <p:cNvSpPr txBox="1"/>
          <p:nvPr/>
        </p:nvSpPr>
        <p:spPr>
          <a:xfrm>
            <a:off x="7209183" y="5150341"/>
            <a:ext cx="229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dancing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81737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BE7DC9AF-82E5-4760-B258-CB455EB7BF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48799" y="1901895"/>
            <a:ext cx="5032470" cy="4956105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366DAB44-2C30-4BD0-A761-65953A6B51E5}"/>
              </a:ext>
            </a:extLst>
          </p:cNvPr>
          <p:cNvSpPr txBox="1"/>
          <p:nvPr/>
        </p:nvSpPr>
        <p:spPr>
          <a:xfrm>
            <a:off x="3073904" y="2921168"/>
            <a:ext cx="6891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Doctor</a:t>
            </a:r>
            <a:endParaRPr lang="tr-TR" sz="6000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D6A2647E-A390-4EA9-AA74-45142DBB0C42}"/>
              </a:ext>
            </a:extLst>
          </p:cNvPr>
          <p:cNvSpPr txBox="1"/>
          <p:nvPr/>
        </p:nvSpPr>
        <p:spPr>
          <a:xfrm>
            <a:off x="5128591" y="3936831"/>
            <a:ext cx="2320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save</a:t>
            </a:r>
            <a:r>
              <a:rPr lang="tr-TR" dirty="0"/>
              <a:t> </a:t>
            </a:r>
            <a:r>
              <a:rPr lang="tr-TR" dirty="0" err="1"/>
              <a:t>peoples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8837289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3F7803E3-1EA3-47FA-8C4D-0D5B9EAB23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437240" y="993912"/>
            <a:ext cx="2857742" cy="5864088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E2C2AA8C-FC6B-447E-9505-1C2FFE5E5BDF}"/>
              </a:ext>
            </a:extLst>
          </p:cNvPr>
          <p:cNvSpPr txBox="1"/>
          <p:nvPr/>
        </p:nvSpPr>
        <p:spPr>
          <a:xfrm>
            <a:off x="6321287" y="2478157"/>
            <a:ext cx="31275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Farmer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F7078B78-352B-41F2-A9FB-D9213557F5A9}"/>
              </a:ext>
            </a:extLst>
          </p:cNvPr>
          <p:cNvSpPr txBox="1"/>
          <p:nvPr/>
        </p:nvSpPr>
        <p:spPr>
          <a:xfrm>
            <a:off x="7216430" y="3429000"/>
            <a:ext cx="3538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grow</a:t>
            </a:r>
            <a:r>
              <a:rPr lang="tr-TR" dirty="0"/>
              <a:t> </a:t>
            </a:r>
            <a:r>
              <a:rPr lang="tr-TR" dirty="0" err="1"/>
              <a:t>vegetables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fruits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62426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hlinkClick r:id="rId3"/>
            <a:extLst>
              <a:ext uri="{FF2B5EF4-FFF2-40B4-BE49-F238E27FC236}">
                <a16:creationId xmlns:a16="http://schemas.microsoft.com/office/drawing/2014/main" xmlns="" id="{005B58C6-ECC6-497E-8F8D-655318CF9B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840463" y="1245705"/>
            <a:ext cx="3693646" cy="5771322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958EAD54-04EE-49F9-B5F6-D51B2E54636B}"/>
              </a:ext>
            </a:extLst>
          </p:cNvPr>
          <p:cNvSpPr txBox="1"/>
          <p:nvPr/>
        </p:nvSpPr>
        <p:spPr>
          <a:xfrm>
            <a:off x="3569568" y="7111666"/>
            <a:ext cx="1964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00">
                <a:hlinkClick r:id="rId5" tooltip="http://pngimg.com/download/81536"/>
              </a:rPr>
              <a:t>Bu Fotoğraf</a:t>
            </a:r>
            <a:r>
              <a:rPr lang="tr-TR" sz="900"/>
              <a:t>, Bilinmeyen Yazar, </a:t>
            </a:r>
            <a:r>
              <a:rPr lang="tr-TR" sz="900">
                <a:hlinkClick r:id="rId6" tooltip="https://creativecommons.org/licenses/by-nc/3.0/"/>
              </a:rPr>
              <a:t>CC BY-NC</a:t>
            </a:r>
            <a:r>
              <a:rPr lang="tr-TR" sz="900"/>
              <a:t> altında lisanslanmıştır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97A18CBE-1B8A-46AB-81A1-4D41CC923529}"/>
              </a:ext>
            </a:extLst>
          </p:cNvPr>
          <p:cNvSpPr txBox="1"/>
          <p:nvPr/>
        </p:nvSpPr>
        <p:spPr>
          <a:xfrm>
            <a:off x="6427304" y="912313"/>
            <a:ext cx="36936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Footbal</a:t>
            </a:r>
            <a:r>
              <a:rPr lang="tr-TR" sz="6000" dirty="0"/>
              <a:t> Player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911BDAEF-266E-49B9-B842-13B287D47EEE}"/>
              </a:ext>
            </a:extLst>
          </p:cNvPr>
          <p:cNvSpPr txBox="1"/>
          <p:nvPr/>
        </p:nvSpPr>
        <p:spPr>
          <a:xfrm>
            <a:off x="7366353" y="2851126"/>
            <a:ext cx="1815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play</a:t>
            </a:r>
            <a:r>
              <a:rPr lang="tr-TR" dirty="0"/>
              <a:t> </a:t>
            </a:r>
            <a:r>
              <a:rPr lang="tr-TR" dirty="0" err="1"/>
              <a:t>footbal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23076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hlinkClick r:id="rId2"/>
            <a:extLst>
              <a:ext uri="{FF2B5EF4-FFF2-40B4-BE49-F238E27FC236}">
                <a16:creationId xmlns:a16="http://schemas.microsoft.com/office/drawing/2014/main" xmlns="" id="{C6BEBB45-F892-4785-A592-A63D389CC2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597426" y="-122582"/>
            <a:ext cx="7470913" cy="7470913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53A6CEF-A769-4312-9FD9-AE3172548BF9}"/>
              </a:ext>
            </a:extLst>
          </p:cNvPr>
          <p:cNvSpPr txBox="1"/>
          <p:nvPr/>
        </p:nvSpPr>
        <p:spPr>
          <a:xfrm>
            <a:off x="3684104" y="2822713"/>
            <a:ext cx="31672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Teacher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E1745438-F5A2-445A-8307-641611CE34F4}"/>
              </a:ext>
            </a:extLst>
          </p:cNvPr>
          <p:cNvSpPr txBox="1"/>
          <p:nvPr/>
        </p:nvSpPr>
        <p:spPr>
          <a:xfrm>
            <a:off x="3684104" y="3653710"/>
            <a:ext cx="3260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teach</a:t>
            </a:r>
            <a:r>
              <a:rPr lang="tr-TR" dirty="0"/>
              <a:t> </a:t>
            </a:r>
            <a:r>
              <a:rPr lang="tr-TR" dirty="0" err="1"/>
              <a:t>new</a:t>
            </a:r>
            <a:r>
              <a:rPr lang="tr-TR" dirty="0"/>
              <a:t> </a:t>
            </a:r>
            <a:r>
              <a:rPr lang="tr-TR" dirty="0" err="1"/>
              <a:t>things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526239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89B053E9-0EB6-45AE-98BB-06BA526179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771558" y="0"/>
            <a:ext cx="5195455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A85B5552-0B4B-446E-AE6A-3A3ED6C9F745}"/>
              </a:ext>
            </a:extLst>
          </p:cNvPr>
          <p:cNvSpPr txBox="1"/>
          <p:nvPr/>
        </p:nvSpPr>
        <p:spPr>
          <a:xfrm>
            <a:off x="1683329" y="1762539"/>
            <a:ext cx="32600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Student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94707FCE-A954-4473-919B-A9DD533255DE}"/>
              </a:ext>
            </a:extLst>
          </p:cNvPr>
          <p:cNvSpPr txBox="1"/>
          <p:nvPr/>
        </p:nvSpPr>
        <p:spPr>
          <a:xfrm>
            <a:off x="3313346" y="2734269"/>
            <a:ext cx="3260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learn</a:t>
            </a:r>
            <a:r>
              <a:rPr lang="tr-TR" dirty="0"/>
              <a:t> </a:t>
            </a:r>
            <a:r>
              <a:rPr lang="tr-TR" dirty="0" err="1"/>
              <a:t>new</a:t>
            </a:r>
            <a:r>
              <a:rPr lang="tr-TR" dirty="0"/>
              <a:t> </a:t>
            </a:r>
            <a:r>
              <a:rPr lang="tr-TR" dirty="0" err="1"/>
              <a:t>things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606088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A341C152-27FF-4493-8BDC-D2F16434CFF0}"/>
              </a:ext>
            </a:extLst>
          </p:cNvPr>
          <p:cNvSpPr txBox="1"/>
          <p:nvPr/>
        </p:nvSpPr>
        <p:spPr>
          <a:xfrm>
            <a:off x="0" y="0"/>
            <a:ext cx="114631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/>
              <a:t>Bizi tercih ettiğiniz için teşekkür ederiz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60D09AB6-5987-496B-9233-5C85E5905F49}"/>
              </a:ext>
            </a:extLst>
          </p:cNvPr>
          <p:cNvSpPr txBox="1"/>
          <p:nvPr/>
        </p:nvSpPr>
        <p:spPr>
          <a:xfrm>
            <a:off x="0" y="5857461"/>
            <a:ext cx="70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err="1"/>
              <a:t>Thanks</a:t>
            </a:r>
            <a:r>
              <a:rPr lang="tr-TR" sz="7200" dirty="0"/>
              <a:t> a lot of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6A60CF1F-802F-4EC6-8CDA-2BF98E4A1049}"/>
              </a:ext>
            </a:extLst>
          </p:cNvPr>
          <p:cNvSpPr txBox="1"/>
          <p:nvPr/>
        </p:nvSpPr>
        <p:spPr>
          <a:xfrm>
            <a:off x="7805531" y="2676938"/>
            <a:ext cx="43864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rial Black" panose="020B0A04020102020204" pitchFamily="34" charset="0"/>
              </a:rPr>
              <a:t>Mirza Şimşek</a:t>
            </a:r>
          </a:p>
        </p:txBody>
      </p:sp>
    </p:spTree>
    <p:extLst>
      <p:ext uri="{BB962C8B-B14F-4D97-AF65-F5344CB8AC3E}">
        <p14:creationId xmlns:p14="http://schemas.microsoft.com/office/powerpoint/2010/main" xmlns="" val="13211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xmlns="" id="{C0FA0BED-AD70-4293-84A2-0CEF8571C2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67612" y="1975569"/>
            <a:ext cx="4729019" cy="4882431"/>
          </a:xfrm>
          <a:prstGeom prst="rect">
            <a:avLst/>
          </a:prstGeo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C2968916-6A54-4876-B34E-D7AF24D1169A}"/>
              </a:ext>
            </a:extLst>
          </p:cNvPr>
          <p:cNvSpPr txBox="1"/>
          <p:nvPr/>
        </p:nvSpPr>
        <p:spPr>
          <a:xfrm>
            <a:off x="4704074" y="2921168"/>
            <a:ext cx="36985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Nurse</a:t>
            </a:r>
            <a:endParaRPr lang="tr-TR" sz="6000" dirty="0"/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CB214892-A2E5-4EE2-952B-042D88C899B7}"/>
              </a:ext>
            </a:extLst>
          </p:cNvPr>
          <p:cNvSpPr txBox="1"/>
          <p:nvPr/>
        </p:nvSpPr>
        <p:spPr>
          <a:xfrm>
            <a:off x="5976730" y="3936831"/>
            <a:ext cx="3313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/>
              <a:t>She</a:t>
            </a:r>
            <a:r>
              <a:rPr lang="tr-TR" dirty="0"/>
              <a:t> </a:t>
            </a:r>
            <a:r>
              <a:rPr lang="tr-TR" dirty="0" err="1"/>
              <a:t>help</a:t>
            </a:r>
            <a:r>
              <a:rPr lang="tr-TR" dirty="0"/>
              <a:t> </a:t>
            </a:r>
            <a:r>
              <a:rPr lang="tr-TR" dirty="0" err="1"/>
              <a:t>doctor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29661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2380D6AF-3C29-4862-B523-3800D36D9F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608325" y="3570453"/>
            <a:ext cx="4946779" cy="3287547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D4AAA369-EE21-4E3A-BAB1-7D40B630BC0E}"/>
              </a:ext>
            </a:extLst>
          </p:cNvPr>
          <p:cNvSpPr txBox="1"/>
          <p:nvPr/>
        </p:nvSpPr>
        <p:spPr>
          <a:xfrm>
            <a:off x="3475096" y="2779715"/>
            <a:ext cx="44082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Driver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A4059B6F-42C7-4739-8A1A-F7597E98D177}"/>
              </a:ext>
            </a:extLst>
          </p:cNvPr>
          <p:cNvSpPr txBox="1"/>
          <p:nvPr/>
        </p:nvSpPr>
        <p:spPr>
          <a:xfrm>
            <a:off x="4518991" y="3795378"/>
            <a:ext cx="1749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drive</a:t>
            </a:r>
            <a:r>
              <a:rPr lang="tr-TR" dirty="0"/>
              <a:t> </a:t>
            </a:r>
            <a:r>
              <a:rPr lang="tr-TR" dirty="0" err="1"/>
              <a:t>cars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trucks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06044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FE4B00E8-7A00-4826-A6D9-B44D194F7E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573973" y="559558"/>
            <a:ext cx="5984906" cy="5984906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9BA35276-EA6A-48C3-A6E2-76AD36E022F4}"/>
              </a:ext>
            </a:extLst>
          </p:cNvPr>
          <p:cNvSpPr txBox="1"/>
          <p:nvPr/>
        </p:nvSpPr>
        <p:spPr>
          <a:xfrm>
            <a:off x="1899882" y="2921168"/>
            <a:ext cx="40806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Tailor</a:t>
            </a:r>
            <a:endParaRPr lang="tr-TR" sz="60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213E3A3A-9B07-400A-973E-233BBBF02DB1}"/>
              </a:ext>
            </a:extLst>
          </p:cNvPr>
          <p:cNvSpPr txBox="1"/>
          <p:nvPr/>
        </p:nvSpPr>
        <p:spPr>
          <a:xfrm>
            <a:off x="2955235" y="3936831"/>
            <a:ext cx="2199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sew</a:t>
            </a:r>
            <a:r>
              <a:rPr lang="tr-TR" dirty="0"/>
              <a:t> </a:t>
            </a:r>
            <a:r>
              <a:rPr lang="tr-TR" dirty="0" err="1"/>
              <a:t>fabric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92143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784CCDCF-B413-473E-9FBE-FA4164707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712102" y="3707088"/>
            <a:ext cx="5962650" cy="2809875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7EA3252A-B029-4193-90B2-D7C41AD1041F}"/>
              </a:ext>
            </a:extLst>
          </p:cNvPr>
          <p:cNvSpPr txBox="1"/>
          <p:nvPr/>
        </p:nvSpPr>
        <p:spPr>
          <a:xfrm>
            <a:off x="3220278" y="2643080"/>
            <a:ext cx="43334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Fireman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031D4E55-94E8-4305-9314-425A7C859714}"/>
              </a:ext>
            </a:extLst>
          </p:cNvPr>
          <p:cNvSpPr txBox="1"/>
          <p:nvPr/>
        </p:nvSpPr>
        <p:spPr>
          <a:xfrm>
            <a:off x="5208104" y="3707088"/>
            <a:ext cx="2001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put on fire</a:t>
            </a:r>
          </a:p>
        </p:txBody>
      </p:sp>
    </p:spTree>
    <p:extLst>
      <p:ext uri="{BB962C8B-B14F-4D97-AF65-F5344CB8AC3E}">
        <p14:creationId xmlns:p14="http://schemas.microsoft.com/office/powerpoint/2010/main" xmlns="" val="3193364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2D680EE8-4334-46B2-AE0F-E4749DFEC7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021596" y="2396366"/>
            <a:ext cx="4908674" cy="4461634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C69A02FC-2B8B-4396-93DA-A058DD2C4500}"/>
              </a:ext>
            </a:extLst>
          </p:cNvPr>
          <p:cNvSpPr txBox="1"/>
          <p:nvPr/>
        </p:nvSpPr>
        <p:spPr>
          <a:xfrm>
            <a:off x="3114261" y="1974574"/>
            <a:ext cx="40684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Engineer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3C00C60E-B2BC-4782-8B38-6CAA7749B7ED}"/>
              </a:ext>
            </a:extLst>
          </p:cNvPr>
          <p:cNvSpPr txBox="1"/>
          <p:nvPr/>
        </p:nvSpPr>
        <p:spPr>
          <a:xfrm>
            <a:off x="3207026" y="2990237"/>
            <a:ext cx="3458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do </a:t>
            </a:r>
            <a:r>
              <a:rPr lang="tr-TR" dirty="0" err="1"/>
              <a:t>design</a:t>
            </a:r>
            <a:r>
              <a:rPr lang="tr-TR" dirty="0"/>
              <a:t> </a:t>
            </a:r>
            <a:r>
              <a:rPr lang="tr-TR" dirty="0" err="1"/>
              <a:t>buildes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0019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2F4E20B-0BC9-4AC5-96A0-F40D831E89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574157" y="2055016"/>
            <a:ext cx="2964805" cy="4802984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54A3E82B-202E-4227-9EAB-180D25361C33}"/>
              </a:ext>
            </a:extLst>
          </p:cNvPr>
          <p:cNvSpPr txBox="1"/>
          <p:nvPr/>
        </p:nvSpPr>
        <p:spPr>
          <a:xfrm>
            <a:off x="3485322" y="2921168"/>
            <a:ext cx="50888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Worker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5C163651-0FE7-4DD3-9461-6D51B395DC30}"/>
              </a:ext>
            </a:extLst>
          </p:cNvPr>
          <p:cNvSpPr txBox="1"/>
          <p:nvPr/>
        </p:nvSpPr>
        <p:spPr>
          <a:xfrm>
            <a:off x="3763617" y="3936831"/>
            <a:ext cx="2332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build</a:t>
            </a:r>
            <a:r>
              <a:rPr lang="tr-TR" dirty="0"/>
              <a:t> </a:t>
            </a:r>
            <a:r>
              <a:rPr lang="tr-TR" dirty="0" err="1"/>
              <a:t>houses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49814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B0F34E6E-5649-4B1C-88D3-AD887914E3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41784" y="0"/>
            <a:ext cx="10308431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6E160C4D-BF1C-452A-9D80-F5C80665B3D5}"/>
              </a:ext>
            </a:extLst>
          </p:cNvPr>
          <p:cNvSpPr txBox="1"/>
          <p:nvPr/>
        </p:nvSpPr>
        <p:spPr>
          <a:xfrm>
            <a:off x="941784" y="6858000"/>
            <a:ext cx="103084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00">
                <a:hlinkClick r:id="rId3" tooltip="http://pngimg.com/download/38778"/>
              </a:rPr>
              <a:t>Bu Fotoğraf</a:t>
            </a:r>
            <a:r>
              <a:rPr lang="tr-TR" sz="900"/>
              <a:t>, Bilinmeyen Yazar, </a:t>
            </a:r>
            <a:r>
              <a:rPr lang="tr-TR" sz="900">
                <a:hlinkClick r:id="rId4" tooltip="https://creativecommons.org/licenses/by-nc/3.0/"/>
              </a:rPr>
              <a:t>CC BY-NC</a:t>
            </a:r>
            <a:r>
              <a:rPr lang="tr-TR" sz="900"/>
              <a:t> altında lisanslanmıştır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F982D59B-DECF-4F1A-9A05-CCE376635553}"/>
              </a:ext>
            </a:extLst>
          </p:cNvPr>
          <p:cNvSpPr txBox="1"/>
          <p:nvPr/>
        </p:nvSpPr>
        <p:spPr>
          <a:xfrm>
            <a:off x="2279375" y="4214191"/>
            <a:ext cx="25974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err="1"/>
              <a:t>Cook</a:t>
            </a:r>
            <a:endParaRPr lang="tr-TR" sz="6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ADB1190E-100C-4CE5-B2D2-07FD91601976}"/>
              </a:ext>
            </a:extLst>
          </p:cNvPr>
          <p:cNvSpPr txBox="1"/>
          <p:nvPr/>
        </p:nvSpPr>
        <p:spPr>
          <a:xfrm>
            <a:off x="1948070" y="5499652"/>
            <a:ext cx="1683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He </a:t>
            </a:r>
            <a:r>
              <a:rPr lang="tr-TR" dirty="0" err="1"/>
              <a:t>make</a:t>
            </a:r>
            <a:r>
              <a:rPr lang="tr-TR" dirty="0"/>
              <a:t> </a:t>
            </a:r>
            <a:r>
              <a:rPr lang="tr-TR" dirty="0" err="1"/>
              <a:t>food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84066061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61</TotalTime>
  <Words>155</Words>
  <PresentationFormat>Özel</PresentationFormat>
  <Paragraphs>65</Paragraphs>
  <Slides>24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Berlin</vt:lpstr>
      <vt:lpstr>İNGİLİZCE MESLEKLER KONU ANLATIMI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2020-03-05T21:20:46Z</dcterms:created>
  <dcterms:modified xsi:type="dcterms:W3CDTF">2020-03-08T10:36:06Z</dcterms:modified>
  <cp:category>https://www.sorubak.com</cp:category>
</cp:coreProperties>
</file>