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26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7607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0811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71653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3908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5542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6221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5216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0605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0289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01477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613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69748-0971-4DC2-A9CB-E984EBB294C6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C0381-8CA7-47C1-86C5-AB0C32E39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7542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microsoft.com/office/2007/relationships/hdphoto" Target="../media/hdphoto4.wdp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microsoft.com/office/2007/relationships/hdphoto" Target="../media/hdphoto5.wdp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4537" y="336232"/>
            <a:ext cx="10948068" cy="50286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4537" y="1042539"/>
            <a:ext cx="10641827" cy="35595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7011" y="2284263"/>
            <a:ext cx="3915421" cy="297572"/>
          </a:xfrm>
          <a:prstGeom prst="rect">
            <a:avLst/>
          </a:prstGeom>
        </p:spPr>
      </p:pic>
      <p:sp>
        <p:nvSpPr>
          <p:cNvPr id="8" name="Serbest Form 7"/>
          <p:cNvSpPr/>
          <p:nvPr/>
        </p:nvSpPr>
        <p:spPr>
          <a:xfrm>
            <a:off x="677732" y="2130014"/>
            <a:ext cx="516367" cy="139850"/>
          </a:xfrm>
          <a:custGeom>
            <a:avLst/>
            <a:gdLst>
              <a:gd name="connsiteX0" fmla="*/ 0 w 516367"/>
              <a:gd name="connsiteY0" fmla="*/ 139850 h 139850"/>
              <a:gd name="connsiteX1" fmla="*/ 43030 w 516367"/>
              <a:gd name="connsiteY1" fmla="*/ 86061 h 139850"/>
              <a:gd name="connsiteX2" fmla="*/ 64546 w 516367"/>
              <a:gd name="connsiteY2" fmla="*/ 53788 h 139850"/>
              <a:gd name="connsiteX3" fmla="*/ 193637 w 516367"/>
              <a:gd name="connsiteY3" fmla="*/ 10758 h 139850"/>
              <a:gd name="connsiteX4" fmla="*/ 225910 w 516367"/>
              <a:gd name="connsiteY4" fmla="*/ 0 h 139850"/>
              <a:gd name="connsiteX5" fmla="*/ 387275 w 516367"/>
              <a:gd name="connsiteY5" fmla="*/ 21515 h 139850"/>
              <a:gd name="connsiteX6" fmla="*/ 430306 w 516367"/>
              <a:gd name="connsiteY6" fmla="*/ 64546 h 139850"/>
              <a:gd name="connsiteX7" fmla="*/ 462579 w 516367"/>
              <a:gd name="connsiteY7" fmla="*/ 86061 h 139850"/>
              <a:gd name="connsiteX8" fmla="*/ 516367 w 516367"/>
              <a:gd name="connsiteY8" fmla="*/ 139850 h 13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6367" h="139850">
                <a:moveTo>
                  <a:pt x="0" y="139850"/>
                </a:moveTo>
                <a:cubicBezTo>
                  <a:pt x="14343" y="121920"/>
                  <a:pt x="29254" y="104430"/>
                  <a:pt x="43030" y="86061"/>
                </a:cubicBezTo>
                <a:cubicBezTo>
                  <a:pt x="50787" y="75718"/>
                  <a:pt x="55404" y="62930"/>
                  <a:pt x="64546" y="53788"/>
                </a:cubicBezTo>
                <a:cubicBezTo>
                  <a:pt x="97899" y="20436"/>
                  <a:pt x="150873" y="17885"/>
                  <a:pt x="193637" y="10758"/>
                </a:cubicBezTo>
                <a:cubicBezTo>
                  <a:pt x="204395" y="7172"/>
                  <a:pt x="214570" y="0"/>
                  <a:pt x="225910" y="0"/>
                </a:cubicBezTo>
                <a:cubicBezTo>
                  <a:pt x="331201" y="0"/>
                  <a:pt x="323256" y="177"/>
                  <a:pt x="387275" y="21515"/>
                </a:cubicBezTo>
                <a:cubicBezTo>
                  <a:pt x="401619" y="35859"/>
                  <a:pt x="413428" y="53294"/>
                  <a:pt x="430306" y="64546"/>
                </a:cubicBezTo>
                <a:cubicBezTo>
                  <a:pt x="441064" y="71718"/>
                  <a:pt x="452849" y="77547"/>
                  <a:pt x="462579" y="86061"/>
                </a:cubicBezTo>
                <a:cubicBezTo>
                  <a:pt x="481661" y="102758"/>
                  <a:pt x="516367" y="139850"/>
                  <a:pt x="516367" y="13985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erbest Form 8"/>
          <p:cNvSpPr/>
          <p:nvPr/>
        </p:nvSpPr>
        <p:spPr>
          <a:xfrm>
            <a:off x="656216" y="1935146"/>
            <a:ext cx="1151098" cy="313202"/>
          </a:xfrm>
          <a:custGeom>
            <a:avLst/>
            <a:gdLst>
              <a:gd name="connsiteX0" fmla="*/ 0 w 1151098"/>
              <a:gd name="connsiteY0" fmla="*/ 301214 h 344244"/>
              <a:gd name="connsiteX1" fmla="*/ 53789 w 1151098"/>
              <a:gd name="connsiteY1" fmla="*/ 258183 h 344244"/>
              <a:gd name="connsiteX2" fmla="*/ 86062 w 1151098"/>
              <a:gd name="connsiteY2" fmla="*/ 225910 h 344244"/>
              <a:gd name="connsiteX3" fmla="*/ 129092 w 1151098"/>
              <a:gd name="connsiteY3" fmla="*/ 204395 h 344244"/>
              <a:gd name="connsiteX4" fmla="*/ 150608 w 1151098"/>
              <a:gd name="connsiteY4" fmla="*/ 182880 h 344244"/>
              <a:gd name="connsiteX5" fmla="*/ 193638 w 1151098"/>
              <a:gd name="connsiteY5" fmla="*/ 161364 h 344244"/>
              <a:gd name="connsiteX6" fmla="*/ 258184 w 1151098"/>
              <a:gd name="connsiteY6" fmla="*/ 118334 h 344244"/>
              <a:gd name="connsiteX7" fmla="*/ 322730 w 1151098"/>
              <a:gd name="connsiteY7" fmla="*/ 96818 h 344244"/>
              <a:gd name="connsiteX8" fmla="*/ 355003 w 1151098"/>
              <a:gd name="connsiteY8" fmla="*/ 86061 h 344244"/>
              <a:gd name="connsiteX9" fmla="*/ 398033 w 1151098"/>
              <a:gd name="connsiteY9" fmla="*/ 75303 h 344244"/>
              <a:gd name="connsiteX10" fmla="*/ 473337 w 1151098"/>
              <a:gd name="connsiteY10" fmla="*/ 53788 h 344244"/>
              <a:gd name="connsiteX11" fmla="*/ 570156 w 1151098"/>
              <a:gd name="connsiteY11" fmla="*/ 21515 h 344244"/>
              <a:gd name="connsiteX12" fmla="*/ 688490 w 1151098"/>
              <a:gd name="connsiteY12" fmla="*/ 0 h 344244"/>
              <a:gd name="connsiteX13" fmla="*/ 871370 w 1151098"/>
              <a:gd name="connsiteY13" fmla="*/ 10757 h 344244"/>
              <a:gd name="connsiteX14" fmla="*/ 935916 w 1151098"/>
              <a:gd name="connsiteY14" fmla="*/ 32272 h 344244"/>
              <a:gd name="connsiteX15" fmla="*/ 968189 w 1151098"/>
              <a:gd name="connsiteY15" fmla="*/ 43030 h 344244"/>
              <a:gd name="connsiteX16" fmla="*/ 1000462 w 1151098"/>
              <a:gd name="connsiteY16" fmla="*/ 64545 h 344244"/>
              <a:gd name="connsiteX17" fmla="*/ 1021977 w 1151098"/>
              <a:gd name="connsiteY17" fmla="*/ 86061 h 344244"/>
              <a:gd name="connsiteX18" fmla="*/ 1065008 w 1151098"/>
              <a:gd name="connsiteY18" fmla="*/ 107576 h 344244"/>
              <a:gd name="connsiteX19" fmla="*/ 1075765 w 1151098"/>
              <a:gd name="connsiteY19" fmla="*/ 139849 h 344244"/>
              <a:gd name="connsiteX20" fmla="*/ 1097280 w 1151098"/>
              <a:gd name="connsiteY20" fmla="*/ 172122 h 344244"/>
              <a:gd name="connsiteX21" fmla="*/ 1129553 w 1151098"/>
              <a:gd name="connsiteY21" fmla="*/ 268941 h 344244"/>
              <a:gd name="connsiteX22" fmla="*/ 1140311 w 1151098"/>
              <a:gd name="connsiteY22" fmla="*/ 301214 h 344244"/>
              <a:gd name="connsiteX23" fmla="*/ 1151069 w 1151098"/>
              <a:gd name="connsiteY23" fmla="*/ 344244 h 344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51098" h="344244">
                <a:moveTo>
                  <a:pt x="0" y="301214"/>
                </a:moveTo>
                <a:cubicBezTo>
                  <a:pt x="17930" y="286870"/>
                  <a:pt x="36509" y="273303"/>
                  <a:pt x="53789" y="258183"/>
                </a:cubicBezTo>
                <a:cubicBezTo>
                  <a:pt x="65238" y="248165"/>
                  <a:pt x="73682" y="234753"/>
                  <a:pt x="86062" y="225910"/>
                </a:cubicBezTo>
                <a:cubicBezTo>
                  <a:pt x="99111" y="216589"/>
                  <a:pt x="115749" y="213290"/>
                  <a:pt x="129092" y="204395"/>
                </a:cubicBezTo>
                <a:cubicBezTo>
                  <a:pt x="137531" y="198769"/>
                  <a:pt x="142169" y="188506"/>
                  <a:pt x="150608" y="182880"/>
                </a:cubicBezTo>
                <a:cubicBezTo>
                  <a:pt x="163951" y="173985"/>
                  <a:pt x="179887" y="169615"/>
                  <a:pt x="193638" y="161364"/>
                </a:cubicBezTo>
                <a:cubicBezTo>
                  <a:pt x="215811" y="148060"/>
                  <a:pt x="233653" y="126511"/>
                  <a:pt x="258184" y="118334"/>
                </a:cubicBezTo>
                <a:lnTo>
                  <a:pt x="322730" y="96818"/>
                </a:lnTo>
                <a:cubicBezTo>
                  <a:pt x="333488" y="93232"/>
                  <a:pt x="344002" y="88811"/>
                  <a:pt x="355003" y="86061"/>
                </a:cubicBezTo>
                <a:cubicBezTo>
                  <a:pt x="369346" y="82475"/>
                  <a:pt x="383817" y="79365"/>
                  <a:pt x="398033" y="75303"/>
                </a:cubicBezTo>
                <a:cubicBezTo>
                  <a:pt x="506014" y="44450"/>
                  <a:pt x="338882" y="87399"/>
                  <a:pt x="473337" y="53788"/>
                </a:cubicBezTo>
                <a:cubicBezTo>
                  <a:pt x="527032" y="17990"/>
                  <a:pt x="487334" y="38079"/>
                  <a:pt x="570156" y="21515"/>
                </a:cubicBezTo>
                <a:cubicBezTo>
                  <a:pt x="696968" y="-3847"/>
                  <a:pt x="497049" y="27347"/>
                  <a:pt x="688490" y="0"/>
                </a:cubicBezTo>
                <a:cubicBezTo>
                  <a:pt x="749450" y="3586"/>
                  <a:pt x="810818" y="2859"/>
                  <a:pt x="871370" y="10757"/>
                </a:cubicBezTo>
                <a:cubicBezTo>
                  <a:pt x="893859" y="13690"/>
                  <a:pt x="914401" y="25100"/>
                  <a:pt x="935916" y="32272"/>
                </a:cubicBezTo>
                <a:cubicBezTo>
                  <a:pt x="946674" y="35858"/>
                  <a:pt x="958754" y="36740"/>
                  <a:pt x="968189" y="43030"/>
                </a:cubicBezTo>
                <a:cubicBezTo>
                  <a:pt x="978947" y="50202"/>
                  <a:pt x="990366" y="56468"/>
                  <a:pt x="1000462" y="64545"/>
                </a:cubicBezTo>
                <a:cubicBezTo>
                  <a:pt x="1008382" y="70881"/>
                  <a:pt x="1013538" y="80435"/>
                  <a:pt x="1021977" y="86061"/>
                </a:cubicBezTo>
                <a:cubicBezTo>
                  <a:pt x="1035320" y="94957"/>
                  <a:pt x="1050664" y="100404"/>
                  <a:pt x="1065008" y="107576"/>
                </a:cubicBezTo>
                <a:cubicBezTo>
                  <a:pt x="1068594" y="118334"/>
                  <a:pt x="1070694" y="129707"/>
                  <a:pt x="1075765" y="139849"/>
                </a:cubicBezTo>
                <a:cubicBezTo>
                  <a:pt x="1081547" y="151413"/>
                  <a:pt x="1092029" y="160307"/>
                  <a:pt x="1097280" y="172122"/>
                </a:cubicBezTo>
                <a:cubicBezTo>
                  <a:pt x="1097291" y="172147"/>
                  <a:pt x="1124170" y="252791"/>
                  <a:pt x="1129553" y="268941"/>
                </a:cubicBezTo>
                <a:lnTo>
                  <a:pt x="1140311" y="301214"/>
                </a:lnTo>
                <a:cubicBezTo>
                  <a:pt x="1152203" y="336889"/>
                  <a:pt x="1151069" y="322147"/>
                  <a:pt x="1151069" y="344244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erbest Form 10"/>
          <p:cNvSpPr/>
          <p:nvPr/>
        </p:nvSpPr>
        <p:spPr>
          <a:xfrm>
            <a:off x="1613647" y="2635595"/>
            <a:ext cx="1894526" cy="448180"/>
          </a:xfrm>
          <a:custGeom>
            <a:avLst/>
            <a:gdLst>
              <a:gd name="connsiteX0" fmla="*/ 0 w 1894526"/>
              <a:gd name="connsiteY0" fmla="*/ 29 h 494880"/>
              <a:gd name="connsiteX1" fmla="*/ 53788 w 1894526"/>
              <a:gd name="connsiteY1" fmla="*/ 96847 h 494880"/>
              <a:gd name="connsiteX2" fmla="*/ 75304 w 1894526"/>
              <a:gd name="connsiteY2" fmla="*/ 118363 h 494880"/>
              <a:gd name="connsiteX3" fmla="*/ 118334 w 1894526"/>
              <a:gd name="connsiteY3" fmla="*/ 150636 h 494880"/>
              <a:gd name="connsiteX4" fmla="*/ 172122 w 1894526"/>
              <a:gd name="connsiteY4" fmla="*/ 193666 h 494880"/>
              <a:gd name="connsiteX5" fmla="*/ 193638 w 1894526"/>
              <a:gd name="connsiteY5" fmla="*/ 215181 h 494880"/>
              <a:gd name="connsiteX6" fmla="*/ 225911 w 1894526"/>
              <a:gd name="connsiteY6" fmla="*/ 236697 h 494880"/>
              <a:gd name="connsiteX7" fmla="*/ 290457 w 1894526"/>
              <a:gd name="connsiteY7" fmla="*/ 290485 h 494880"/>
              <a:gd name="connsiteX8" fmla="*/ 387275 w 1894526"/>
              <a:gd name="connsiteY8" fmla="*/ 365789 h 494880"/>
              <a:gd name="connsiteX9" fmla="*/ 430306 w 1894526"/>
              <a:gd name="connsiteY9" fmla="*/ 376546 h 494880"/>
              <a:gd name="connsiteX10" fmla="*/ 505609 w 1894526"/>
              <a:gd name="connsiteY10" fmla="*/ 398061 h 494880"/>
              <a:gd name="connsiteX11" fmla="*/ 634701 w 1894526"/>
              <a:gd name="connsiteY11" fmla="*/ 419577 h 494880"/>
              <a:gd name="connsiteX12" fmla="*/ 720762 w 1894526"/>
              <a:gd name="connsiteY12" fmla="*/ 441092 h 494880"/>
              <a:gd name="connsiteX13" fmla="*/ 860612 w 1894526"/>
              <a:gd name="connsiteY13" fmla="*/ 462607 h 494880"/>
              <a:gd name="connsiteX14" fmla="*/ 892885 w 1894526"/>
              <a:gd name="connsiteY14" fmla="*/ 473365 h 494880"/>
              <a:gd name="connsiteX15" fmla="*/ 978946 w 1894526"/>
              <a:gd name="connsiteY15" fmla="*/ 494880 h 494880"/>
              <a:gd name="connsiteX16" fmla="*/ 1247887 w 1894526"/>
              <a:gd name="connsiteY16" fmla="*/ 484123 h 494880"/>
              <a:gd name="connsiteX17" fmla="*/ 1280160 w 1894526"/>
              <a:gd name="connsiteY17" fmla="*/ 473365 h 494880"/>
              <a:gd name="connsiteX18" fmla="*/ 1366221 w 1894526"/>
              <a:gd name="connsiteY18" fmla="*/ 451850 h 494880"/>
              <a:gd name="connsiteX19" fmla="*/ 1387737 w 1894526"/>
              <a:gd name="connsiteY19" fmla="*/ 430334 h 494880"/>
              <a:gd name="connsiteX20" fmla="*/ 1430767 w 1894526"/>
              <a:gd name="connsiteY20" fmla="*/ 419577 h 494880"/>
              <a:gd name="connsiteX21" fmla="*/ 1463040 w 1894526"/>
              <a:gd name="connsiteY21" fmla="*/ 408819 h 494880"/>
              <a:gd name="connsiteX22" fmla="*/ 1506071 w 1894526"/>
              <a:gd name="connsiteY22" fmla="*/ 387304 h 494880"/>
              <a:gd name="connsiteX23" fmla="*/ 1613647 w 1894526"/>
              <a:gd name="connsiteY23" fmla="*/ 344273 h 494880"/>
              <a:gd name="connsiteX24" fmla="*/ 1656678 w 1894526"/>
              <a:gd name="connsiteY24" fmla="*/ 312000 h 494880"/>
              <a:gd name="connsiteX25" fmla="*/ 1699708 w 1894526"/>
              <a:gd name="connsiteY25" fmla="*/ 290485 h 494880"/>
              <a:gd name="connsiteX26" fmla="*/ 1721224 w 1894526"/>
              <a:gd name="connsiteY26" fmla="*/ 268970 h 494880"/>
              <a:gd name="connsiteX27" fmla="*/ 1785769 w 1894526"/>
              <a:gd name="connsiteY27" fmla="*/ 215181 h 494880"/>
              <a:gd name="connsiteX28" fmla="*/ 1828800 w 1894526"/>
              <a:gd name="connsiteY28" fmla="*/ 139878 h 494880"/>
              <a:gd name="connsiteX29" fmla="*/ 1871831 w 1894526"/>
              <a:gd name="connsiteY29" fmla="*/ 86090 h 494880"/>
              <a:gd name="connsiteX30" fmla="*/ 1882588 w 1894526"/>
              <a:gd name="connsiteY30" fmla="*/ 43059 h 494880"/>
              <a:gd name="connsiteX31" fmla="*/ 1893346 w 1894526"/>
              <a:gd name="connsiteY31" fmla="*/ 10786 h 494880"/>
              <a:gd name="connsiteX32" fmla="*/ 1850315 w 1894526"/>
              <a:gd name="connsiteY32" fmla="*/ 29 h 49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894526" h="494880">
                <a:moveTo>
                  <a:pt x="0" y="29"/>
                </a:moveTo>
                <a:cubicBezTo>
                  <a:pt x="16435" y="32898"/>
                  <a:pt x="30551" y="67800"/>
                  <a:pt x="53788" y="96847"/>
                </a:cubicBezTo>
                <a:cubicBezTo>
                  <a:pt x="60124" y="104767"/>
                  <a:pt x="67512" y="111870"/>
                  <a:pt x="75304" y="118363"/>
                </a:cubicBezTo>
                <a:cubicBezTo>
                  <a:pt x="89078" y="129841"/>
                  <a:pt x="105656" y="137958"/>
                  <a:pt x="118334" y="150636"/>
                </a:cubicBezTo>
                <a:cubicBezTo>
                  <a:pt x="166992" y="199295"/>
                  <a:pt x="109294" y="172725"/>
                  <a:pt x="172122" y="193666"/>
                </a:cubicBezTo>
                <a:cubicBezTo>
                  <a:pt x="179294" y="200838"/>
                  <a:pt x="185718" y="208845"/>
                  <a:pt x="193638" y="215181"/>
                </a:cubicBezTo>
                <a:cubicBezTo>
                  <a:pt x="203734" y="223258"/>
                  <a:pt x="216769" y="227555"/>
                  <a:pt x="225911" y="236697"/>
                </a:cubicBezTo>
                <a:cubicBezTo>
                  <a:pt x="284525" y="295311"/>
                  <a:pt x="228818" y="269938"/>
                  <a:pt x="290457" y="290485"/>
                </a:cubicBezTo>
                <a:cubicBezTo>
                  <a:pt x="315779" y="315808"/>
                  <a:pt x="352962" y="357211"/>
                  <a:pt x="387275" y="365789"/>
                </a:cubicBezTo>
                <a:cubicBezTo>
                  <a:pt x="401619" y="369375"/>
                  <a:pt x="416090" y="372484"/>
                  <a:pt x="430306" y="376546"/>
                </a:cubicBezTo>
                <a:cubicBezTo>
                  <a:pt x="493216" y="394520"/>
                  <a:pt x="429920" y="381241"/>
                  <a:pt x="505609" y="398061"/>
                </a:cubicBezTo>
                <a:cubicBezTo>
                  <a:pt x="562243" y="410646"/>
                  <a:pt x="571830" y="410595"/>
                  <a:pt x="634701" y="419577"/>
                </a:cubicBezTo>
                <a:cubicBezTo>
                  <a:pt x="673967" y="432665"/>
                  <a:pt x="672549" y="433674"/>
                  <a:pt x="720762" y="441092"/>
                </a:cubicBezTo>
                <a:cubicBezTo>
                  <a:pt x="788683" y="451542"/>
                  <a:pt x="801423" y="447810"/>
                  <a:pt x="860612" y="462607"/>
                </a:cubicBezTo>
                <a:cubicBezTo>
                  <a:pt x="871613" y="465357"/>
                  <a:pt x="881945" y="470381"/>
                  <a:pt x="892885" y="473365"/>
                </a:cubicBezTo>
                <a:cubicBezTo>
                  <a:pt x="921413" y="481145"/>
                  <a:pt x="978946" y="494880"/>
                  <a:pt x="978946" y="494880"/>
                </a:cubicBezTo>
                <a:cubicBezTo>
                  <a:pt x="1068593" y="491294"/>
                  <a:pt x="1158396" y="490515"/>
                  <a:pt x="1247887" y="484123"/>
                </a:cubicBezTo>
                <a:cubicBezTo>
                  <a:pt x="1259198" y="483315"/>
                  <a:pt x="1269159" y="476115"/>
                  <a:pt x="1280160" y="473365"/>
                </a:cubicBezTo>
                <a:lnTo>
                  <a:pt x="1366221" y="451850"/>
                </a:lnTo>
                <a:cubicBezTo>
                  <a:pt x="1373393" y="444678"/>
                  <a:pt x="1378665" y="434870"/>
                  <a:pt x="1387737" y="430334"/>
                </a:cubicBezTo>
                <a:cubicBezTo>
                  <a:pt x="1400961" y="423722"/>
                  <a:pt x="1416551" y="423639"/>
                  <a:pt x="1430767" y="419577"/>
                </a:cubicBezTo>
                <a:cubicBezTo>
                  <a:pt x="1441670" y="416462"/>
                  <a:pt x="1452617" y="413286"/>
                  <a:pt x="1463040" y="408819"/>
                </a:cubicBezTo>
                <a:cubicBezTo>
                  <a:pt x="1477780" y="402502"/>
                  <a:pt x="1491181" y="393260"/>
                  <a:pt x="1506071" y="387304"/>
                </a:cubicBezTo>
                <a:cubicBezTo>
                  <a:pt x="1559725" y="365843"/>
                  <a:pt x="1568792" y="372308"/>
                  <a:pt x="1613647" y="344273"/>
                </a:cubicBezTo>
                <a:cubicBezTo>
                  <a:pt x="1628851" y="334770"/>
                  <a:pt x="1641474" y="321503"/>
                  <a:pt x="1656678" y="312000"/>
                </a:cubicBezTo>
                <a:cubicBezTo>
                  <a:pt x="1670277" y="303501"/>
                  <a:pt x="1686365" y="299380"/>
                  <a:pt x="1699708" y="290485"/>
                </a:cubicBezTo>
                <a:cubicBezTo>
                  <a:pt x="1708147" y="284859"/>
                  <a:pt x="1713304" y="275306"/>
                  <a:pt x="1721224" y="268970"/>
                </a:cubicBezTo>
                <a:cubicBezTo>
                  <a:pt x="1763535" y="235121"/>
                  <a:pt x="1747438" y="261178"/>
                  <a:pt x="1785769" y="215181"/>
                </a:cubicBezTo>
                <a:cubicBezTo>
                  <a:pt x="1809601" y="186582"/>
                  <a:pt x="1809664" y="173366"/>
                  <a:pt x="1828800" y="139878"/>
                </a:cubicBezTo>
                <a:cubicBezTo>
                  <a:pt x="1846895" y="108212"/>
                  <a:pt x="1848269" y="109651"/>
                  <a:pt x="1871831" y="86090"/>
                </a:cubicBezTo>
                <a:cubicBezTo>
                  <a:pt x="1875417" y="71746"/>
                  <a:pt x="1878526" y="57275"/>
                  <a:pt x="1882588" y="43059"/>
                </a:cubicBezTo>
                <a:cubicBezTo>
                  <a:pt x="1885703" y="32156"/>
                  <a:pt x="1898417" y="20928"/>
                  <a:pt x="1893346" y="10786"/>
                </a:cubicBezTo>
                <a:cubicBezTo>
                  <a:pt x="1887401" y="-1105"/>
                  <a:pt x="1863011" y="29"/>
                  <a:pt x="1850315" y="29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13589" y="3130475"/>
            <a:ext cx="1294642" cy="349117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67379" y="3526292"/>
            <a:ext cx="700519" cy="441632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96391" y="2269864"/>
            <a:ext cx="3434691" cy="365731"/>
          </a:xfrm>
          <a:prstGeom prst="rect">
            <a:avLst/>
          </a:prstGeom>
        </p:spPr>
      </p:pic>
      <p:sp>
        <p:nvSpPr>
          <p:cNvPr id="15" name="Serbest Form 14"/>
          <p:cNvSpPr/>
          <p:nvPr/>
        </p:nvSpPr>
        <p:spPr>
          <a:xfrm flipH="1">
            <a:off x="5464884" y="1818042"/>
            <a:ext cx="861087" cy="466221"/>
          </a:xfrm>
          <a:custGeom>
            <a:avLst/>
            <a:gdLst>
              <a:gd name="connsiteX0" fmla="*/ 0 w 516367"/>
              <a:gd name="connsiteY0" fmla="*/ 139850 h 139850"/>
              <a:gd name="connsiteX1" fmla="*/ 43030 w 516367"/>
              <a:gd name="connsiteY1" fmla="*/ 86061 h 139850"/>
              <a:gd name="connsiteX2" fmla="*/ 64546 w 516367"/>
              <a:gd name="connsiteY2" fmla="*/ 53788 h 139850"/>
              <a:gd name="connsiteX3" fmla="*/ 193637 w 516367"/>
              <a:gd name="connsiteY3" fmla="*/ 10758 h 139850"/>
              <a:gd name="connsiteX4" fmla="*/ 225910 w 516367"/>
              <a:gd name="connsiteY4" fmla="*/ 0 h 139850"/>
              <a:gd name="connsiteX5" fmla="*/ 387275 w 516367"/>
              <a:gd name="connsiteY5" fmla="*/ 21515 h 139850"/>
              <a:gd name="connsiteX6" fmla="*/ 430306 w 516367"/>
              <a:gd name="connsiteY6" fmla="*/ 64546 h 139850"/>
              <a:gd name="connsiteX7" fmla="*/ 462579 w 516367"/>
              <a:gd name="connsiteY7" fmla="*/ 86061 h 139850"/>
              <a:gd name="connsiteX8" fmla="*/ 516367 w 516367"/>
              <a:gd name="connsiteY8" fmla="*/ 139850 h 13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6367" h="139850">
                <a:moveTo>
                  <a:pt x="0" y="139850"/>
                </a:moveTo>
                <a:cubicBezTo>
                  <a:pt x="14343" y="121920"/>
                  <a:pt x="29254" y="104430"/>
                  <a:pt x="43030" y="86061"/>
                </a:cubicBezTo>
                <a:cubicBezTo>
                  <a:pt x="50787" y="75718"/>
                  <a:pt x="55404" y="62930"/>
                  <a:pt x="64546" y="53788"/>
                </a:cubicBezTo>
                <a:cubicBezTo>
                  <a:pt x="97899" y="20436"/>
                  <a:pt x="150873" y="17885"/>
                  <a:pt x="193637" y="10758"/>
                </a:cubicBezTo>
                <a:cubicBezTo>
                  <a:pt x="204395" y="7172"/>
                  <a:pt x="214570" y="0"/>
                  <a:pt x="225910" y="0"/>
                </a:cubicBezTo>
                <a:cubicBezTo>
                  <a:pt x="331201" y="0"/>
                  <a:pt x="323256" y="177"/>
                  <a:pt x="387275" y="21515"/>
                </a:cubicBezTo>
                <a:cubicBezTo>
                  <a:pt x="401619" y="35859"/>
                  <a:pt x="413428" y="53294"/>
                  <a:pt x="430306" y="64546"/>
                </a:cubicBezTo>
                <a:cubicBezTo>
                  <a:pt x="441064" y="71718"/>
                  <a:pt x="452849" y="77547"/>
                  <a:pt x="462579" y="86061"/>
                </a:cubicBezTo>
                <a:cubicBezTo>
                  <a:pt x="481661" y="102758"/>
                  <a:pt x="516367" y="139850"/>
                  <a:pt x="516367" y="13985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erbest Form 15"/>
          <p:cNvSpPr/>
          <p:nvPr/>
        </p:nvSpPr>
        <p:spPr>
          <a:xfrm flipH="1">
            <a:off x="5992008" y="2130013"/>
            <a:ext cx="446262" cy="274935"/>
          </a:xfrm>
          <a:custGeom>
            <a:avLst/>
            <a:gdLst>
              <a:gd name="connsiteX0" fmla="*/ 0 w 1151098"/>
              <a:gd name="connsiteY0" fmla="*/ 301214 h 344244"/>
              <a:gd name="connsiteX1" fmla="*/ 53789 w 1151098"/>
              <a:gd name="connsiteY1" fmla="*/ 258183 h 344244"/>
              <a:gd name="connsiteX2" fmla="*/ 86062 w 1151098"/>
              <a:gd name="connsiteY2" fmla="*/ 225910 h 344244"/>
              <a:gd name="connsiteX3" fmla="*/ 129092 w 1151098"/>
              <a:gd name="connsiteY3" fmla="*/ 204395 h 344244"/>
              <a:gd name="connsiteX4" fmla="*/ 150608 w 1151098"/>
              <a:gd name="connsiteY4" fmla="*/ 182880 h 344244"/>
              <a:gd name="connsiteX5" fmla="*/ 193638 w 1151098"/>
              <a:gd name="connsiteY5" fmla="*/ 161364 h 344244"/>
              <a:gd name="connsiteX6" fmla="*/ 258184 w 1151098"/>
              <a:gd name="connsiteY6" fmla="*/ 118334 h 344244"/>
              <a:gd name="connsiteX7" fmla="*/ 322730 w 1151098"/>
              <a:gd name="connsiteY7" fmla="*/ 96818 h 344244"/>
              <a:gd name="connsiteX8" fmla="*/ 355003 w 1151098"/>
              <a:gd name="connsiteY8" fmla="*/ 86061 h 344244"/>
              <a:gd name="connsiteX9" fmla="*/ 398033 w 1151098"/>
              <a:gd name="connsiteY9" fmla="*/ 75303 h 344244"/>
              <a:gd name="connsiteX10" fmla="*/ 473337 w 1151098"/>
              <a:gd name="connsiteY10" fmla="*/ 53788 h 344244"/>
              <a:gd name="connsiteX11" fmla="*/ 570156 w 1151098"/>
              <a:gd name="connsiteY11" fmla="*/ 21515 h 344244"/>
              <a:gd name="connsiteX12" fmla="*/ 688490 w 1151098"/>
              <a:gd name="connsiteY12" fmla="*/ 0 h 344244"/>
              <a:gd name="connsiteX13" fmla="*/ 871370 w 1151098"/>
              <a:gd name="connsiteY13" fmla="*/ 10757 h 344244"/>
              <a:gd name="connsiteX14" fmla="*/ 935916 w 1151098"/>
              <a:gd name="connsiteY14" fmla="*/ 32272 h 344244"/>
              <a:gd name="connsiteX15" fmla="*/ 968189 w 1151098"/>
              <a:gd name="connsiteY15" fmla="*/ 43030 h 344244"/>
              <a:gd name="connsiteX16" fmla="*/ 1000462 w 1151098"/>
              <a:gd name="connsiteY16" fmla="*/ 64545 h 344244"/>
              <a:gd name="connsiteX17" fmla="*/ 1021977 w 1151098"/>
              <a:gd name="connsiteY17" fmla="*/ 86061 h 344244"/>
              <a:gd name="connsiteX18" fmla="*/ 1065008 w 1151098"/>
              <a:gd name="connsiteY18" fmla="*/ 107576 h 344244"/>
              <a:gd name="connsiteX19" fmla="*/ 1075765 w 1151098"/>
              <a:gd name="connsiteY19" fmla="*/ 139849 h 344244"/>
              <a:gd name="connsiteX20" fmla="*/ 1097280 w 1151098"/>
              <a:gd name="connsiteY20" fmla="*/ 172122 h 344244"/>
              <a:gd name="connsiteX21" fmla="*/ 1129553 w 1151098"/>
              <a:gd name="connsiteY21" fmla="*/ 268941 h 344244"/>
              <a:gd name="connsiteX22" fmla="*/ 1140311 w 1151098"/>
              <a:gd name="connsiteY22" fmla="*/ 301214 h 344244"/>
              <a:gd name="connsiteX23" fmla="*/ 1151069 w 1151098"/>
              <a:gd name="connsiteY23" fmla="*/ 344244 h 344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51098" h="344244">
                <a:moveTo>
                  <a:pt x="0" y="301214"/>
                </a:moveTo>
                <a:cubicBezTo>
                  <a:pt x="17930" y="286870"/>
                  <a:pt x="36509" y="273303"/>
                  <a:pt x="53789" y="258183"/>
                </a:cubicBezTo>
                <a:cubicBezTo>
                  <a:pt x="65238" y="248165"/>
                  <a:pt x="73682" y="234753"/>
                  <a:pt x="86062" y="225910"/>
                </a:cubicBezTo>
                <a:cubicBezTo>
                  <a:pt x="99111" y="216589"/>
                  <a:pt x="115749" y="213290"/>
                  <a:pt x="129092" y="204395"/>
                </a:cubicBezTo>
                <a:cubicBezTo>
                  <a:pt x="137531" y="198769"/>
                  <a:pt x="142169" y="188506"/>
                  <a:pt x="150608" y="182880"/>
                </a:cubicBezTo>
                <a:cubicBezTo>
                  <a:pt x="163951" y="173985"/>
                  <a:pt x="179887" y="169615"/>
                  <a:pt x="193638" y="161364"/>
                </a:cubicBezTo>
                <a:cubicBezTo>
                  <a:pt x="215811" y="148060"/>
                  <a:pt x="233653" y="126511"/>
                  <a:pt x="258184" y="118334"/>
                </a:cubicBezTo>
                <a:lnTo>
                  <a:pt x="322730" y="96818"/>
                </a:lnTo>
                <a:cubicBezTo>
                  <a:pt x="333488" y="93232"/>
                  <a:pt x="344002" y="88811"/>
                  <a:pt x="355003" y="86061"/>
                </a:cubicBezTo>
                <a:cubicBezTo>
                  <a:pt x="369346" y="82475"/>
                  <a:pt x="383817" y="79365"/>
                  <a:pt x="398033" y="75303"/>
                </a:cubicBezTo>
                <a:cubicBezTo>
                  <a:pt x="506014" y="44450"/>
                  <a:pt x="338882" y="87399"/>
                  <a:pt x="473337" y="53788"/>
                </a:cubicBezTo>
                <a:cubicBezTo>
                  <a:pt x="527032" y="17990"/>
                  <a:pt x="487334" y="38079"/>
                  <a:pt x="570156" y="21515"/>
                </a:cubicBezTo>
                <a:cubicBezTo>
                  <a:pt x="696968" y="-3847"/>
                  <a:pt x="497049" y="27347"/>
                  <a:pt x="688490" y="0"/>
                </a:cubicBezTo>
                <a:cubicBezTo>
                  <a:pt x="749450" y="3586"/>
                  <a:pt x="810818" y="2859"/>
                  <a:pt x="871370" y="10757"/>
                </a:cubicBezTo>
                <a:cubicBezTo>
                  <a:pt x="893859" y="13690"/>
                  <a:pt x="914401" y="25100"/>
                  <a:pt x="935916" y="32272"/>
                </a:cubicBezTo>
                <a:cubicBezTo>
                  <a:pt x="946674" y="35858"/>
                  <a:pt x="958754" y="36740"/>
                  <a:pt x="968189" y="43030"/>
                </a:cubicBezTo>
                <a:cubicBezTo>
                  <a:pt x="978947" y="50202"/>
                  <a:pt x="990366" y="56468"/>
                  <a:pt x="1000462" y="64545"/>
                </a:cubicBezTo>
                <a:cubicBezTo>
                  <a:pt x="1008382" y="70881"/>
                  <a:pt x="1013538" y="80435"/>
                  <a:pt x="1021977" y="86061"/>
                </a:cubicBezTo>
                <a:cubicBezTo>
                  <a:pt x="1035320" y="94957"/>
                  <a:pt x="1050664" y="100404"/>
                  <a:pt x="1065008" y="107576"/>
                </a:cubicBezTo>
                <a:cubicBezTo>
                  <a:pt x="1068594" y="118334"/>
                  <a:pt x="1070694" y="129707"/>
                  <a:pt x="1075765" y="139849"/>
                </a:cubicBezTo>
                <a:cubicBezTo>
                  <a:pt x="1081547" y="151413"/>
                  <a:pt x="1092029" y="160307"/>
                  <a:pt x="1097280" y="172122"/>
                </a:cubicBezTo>
                <a:cubicBezTo>
                  <a:pt x="1097291" y="172147"/>
                  <a:pt x="1124170" y="252791"/>
                  <a:pt x="1129553" y="268941"/>
                </a:cubicBezTo>
                <a:lnTo>
                  <a:pt x="1140311" y="301214"/>
                </a:lnTo>
                <a:cubicBezTo>
                  <a:pt x="1152203" y="336889"/>
                  <a:pt x="1151069" y="322147"/>
                  <a:pt x="1151069" y="344244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erbest Form 16"/>
          <p:cNvSpPr/>
          <p:nvPr/>
        </p:nvSpPr>
        <p:spPr>
          <a:xfrm flipH="1">
            <a:off x="5708230" y="2609330"/>
            <a:ext cx="1972729" cy="494880"/>
          </a:xfrm>
          <a:custGeom>
            <a:avLst/>
            <a:gdLst>
              <a:gd name="connsiteX0" fmla="*/ 0 w 1894526"/>
              <a:gd name="connsiteY0" fmla="*/ 29 h 494880"/>
              <a:gd name="connsiteX1" fmla="*/ 53788 w 1894526"/>
              <a:gd name="connsiteY1" fmla="*/ 96847 h 494880"/>
              <a:gd name="connsiteX2" fmla="*/ 75304 w 1894526"/>
              <a:gd name="connsiteY2" fmla="*/ 118363 h 494880"/>
              <a:gd name="connsiteX3" fmla="*/ 118334 w 1894526"/>
              <a:gd name="connsiteY3" fmla="*/ 150636 h 494880"/>
              <a:gd name="connsiteX4" fmla="*/ 172122 w 1894526"/>
              <a:gd name="connsiteY4" fmla="*/ 193666 h 494880"/>
              <a:gd name="connsiteX5" fmla="*/ 193638 w 1894526"/>
              <a:gd name="connsiteY5" fmla="*/ 215181 h 494880"/>
              <a:gd name="connsiteX6" fmla="*/ 225911 w 1894526"/>
              <a:gd name="connsiteY6" fmla="*/ 236697 h 494880"/>
              <a:gd name="connsiteX7" fmla="*/ 290457 w 1894526"/>
              <a:gd name="connsiteY7" fmla="*/ 290485 h 494880"/>
              <a:gd name="connsiteX8" fmla="*/ 387275 w 1894526"/>
              <a:gd name="connsiteY8" fmla="*/ 365789 h 494880"/>
              <a:gd name="connsiteX9" fmla="*/ 430306 w 1894526"/>
              <a:gd name="connsiteY9" fmla="*/ 376546 h 494880"/>
              <a:gd name="connsiteX10" fmla="*/ 505609 w 1894526"/>
              <a:gd name="connsiteY10" fmla="*/ 398061 h 494880"/>
              <a:gd name="connsiteX11" fmla="*/ 634701 w 1894526"/>
              <a:gd name="connsiteY11" fmla="*/ 419577 h 494880"/>
              <a:gd name="connsiteX12" fmla="*/ 720762 w 1894526"/>
              <a:gd name="connsiteY12" fmla="*/ 441092 h 494880"/>
              <a:gd name="connsiteX13" fmla="*/ 860612 w 1894526"/>
              <a:gd name="connsiteY13" fmla="*/ 462607 h 494880"/>
              <a:gd name="connsiteX14" fmla="*/ 892885 w 1894526"/>
              <a:gd name="connsiteY14" fmla="*/ 473365 h 494880"/>
              <a:gd name="connsiteX15" fmla="*/ 978946 w 1894526"/>
              <a:gd name="connsiteY15" fmla="*/ 494880 h 494880"/>
              <a:gd name="connsiteX16" fmla="*/ 1247887 w 1894526"/>
              <a:gd name="connsiteY16" fmla="*/ 484123 h 494880"/>
              <a:gd name="connsiteX17" fmla="*/ 1280160 w 1894526"/>
              <a:gd name="connsiteY17" fmla="*/ 473365 h 494880"/>
              <a:gd name="connsiteX18" fmla="*/ 1366221 w 1894526"/>
              <a:gd name="connsiteY18" fmla="*/ 451850 h 494880"/>
              <a:gd name="connsiteX19" fmla="*/ 1387737 w 1894526"/>
              <a:gd name="connsiteY19" fmla="*/ 430334 h 494880"/>
              <a:gd name="connsiteX20" fmla="*/ 1430767 w 1894526"/>
              <a:gd name="connsiteY20" fmla="*/ 419577 h 494880"/>
              <a:gd name="connsiteX21" fmla="*/ 1463040 w 1894526"/>
              <a:gd name="connsiteY21" fmla="*/ 408819 h 494880"/>
              <a:gd name="connsiteX22" fmla="*/ 1506071 w 1894526"/>
              <a:gd name="connsiteY22" fmla="*/ 387304 h 494880"/>
              <a:gd name="connsiteX23" fmla="*/ 1613647 w 1894526"/>
              <a:gd name="connsiteY23" fmla="*/ 344273 h 494880"/>
              <a:gd name="connsiteX24" fmla="*/ 1656678 w 1894526"/>
              <a:gd name="connsiteY24" fmla="*/ 312000 h 494880"/>
              <a:gd name="connsiteX25" fmla="*/ 1699708 w 1894526"/>
              <a:gd name="connsiteY25" fmla="*/ 290485 h 494880"/>
              <a:gd name="connsiteX26" fmla="*/ 1721224 w 1894526"/>
              <a:gd name="connsiteY26" fmla="*/ 268970 h 494880"/>
              <a:gd name="connsiteX27" fmla="*/ 1785769 w 1894526"/>
              <a:gd name="connsiteY27" fmla="*/ 215181 h 494880"/>
              <a:gd name="connsiteX28" fmla="*/ 1828800 w 1894526"/>
              <a:gd name="connsiteY28" fmla="*/ 139878 h 494880"/>
              <a:gd name="connsiteX29" fmla="*/ 1871831 w 1894526"/>
              <a:gd name="connsiteY29" fmla="*/ 86090 h 494880"/>
              <a:gd name="connsiteX30" fmla="*/ 1882588 w 1894526"/>
              <a:gd name="connsiteY30" fmla="*/ 43059 h 494880"/>
              <a:gd name="connsiteX31" fmla="*/ 1893346 w 1894526"/>
              <a:gd name="connsiteY31" fmla="*/ 10786 h 494880"/>
              <a:gd name="connsiteX32" fmla="*/ 1850315 w 1894526"/>
              <a:gd name="connsiteY32" fmla="*/ 29 h 49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894526" h="494880">
                <a:moveTo>
                  <a:pt x="0" y="29"/>
                </a:moveTo>
                <a:cubicBezTo>
                  <a:pt x="16435" y="32898"/>
                  <a:pt x="30551" y="67800"/>
                  <a:pt x="53788" y="96847"/>
                </a:cubicBezTo>
                <a:cubicBezTo>
                  <a:pt x="60124" y="104767"/>
                  <a:pt x="67512" y="111870"/>
                  <a:pt x="75304" y="118363"/>
                </a:cubicBezTo>
                <a:cubicBezTo>
                  <a:pt x="89078" y="129841"/>
                  <a:pt x="105656" y="137958"/>
                  <a:pt x="118334" y="150636"/>
                </a:cubicBezTo>
                <a:cubicBezTo>
                  <a:pt x="166992" y="199295"/>
                  <a:pt x="109294" y="172725"/>
                  <a:pt x="172122" y="193666"/>
                </a:cubicBezTo>
                <a:cubicBezTo>
                  <a:pt x="179294" y="200838"/>
                  <a:pt x="185718" y="208845"/>
                  <a:pt x="193638" y="215181"/>
                </a:cubicBezTo>
                <a:cubicBezTo>
                  <a:pt x="203734" y="223258"/>
                  <a:pt x="216769" y="227555"/>
                  <a:pt x="225911" y="236697"/>
                </a:cubicBezTo>
                <a:cubicBezTo>
                  <a:pt x="284525" y="295311"/>
                  <a:pt x="228818" y="269938"/>
                  <a:pt x="290457" y="290485"/>
                </a:cubicBezTo>
                <a:cubicBezTo>
                  <a:pt x="315779" y="315808"/>
                  <a:pt x="352962" y="357211"/>
                  <a:pt x="387275" y="365789"/>
                </a:cubicBezTo>
                <a:cubicBezTo>
                  <a:pt x="401619" y="369375"/>
                  <a:pt x="416090" y="372484"/>
                  <a:pt x="430306" y="376546"/>
                </a:cubicBezTo>
                <a:cubicBezTo>
                  <a:pt x="493216" y="394520"/>
                  <a:pt x="429920" y="381241"/>
                  <a:pt x="505609" y="398061"/>
                </a:cubicBezTo>
                <a:cubicBezTo>
                  <a:pt x="562243" y="410646"/>
                  <a:pt x="571830" y="410595"/>
                  <a:pt x="634701" y="419577"/>
                </a:cubicBezTo>
                <a:cubicBezTo>
                  <a:pt x="673967" y="432665"/>
                  <a:pt x="672549" y="433674"/>
                  <a:pt x="720762" y="441092"/>
                </a:cubicBezTo>
                <a:cubicBezTo>
                  <a:pt x="788683" y="451542"/>
                  <a:pt x="801423" y="447810"/>
                  <a:pt x="860612" y="462607"/>
                </a:cubicBezTo>
                <a:cubicBezTo>
                  <a:pt x="871613" y="465357"/>
                  <a:pt x="881945" y="470381"/>
                  <a:pt x="892885" y="473365"/>
                </a:cubicBezTo>
                <a:cubicBezTo>
                  <a:pt x="921413" y="481145"/>
                  <a:pt x="978946" y="494880"/>
                  <a:pt x="978946" y="494880"/>
                </a:cubicBezTo>
                <a:cubicBezTo>
                  <a:pt x="1068593" y="491294"/>
                  <a:pt x="1158396" y="490515"/>
                  <a:pt x="1247887" y="484123"/>
                </a:cubicBezTo>
                <a:cubicBezTo>
                  <a:pt x="1259198" y="483315"/>
                  <a:pt x="1269159" y="476115"/>
                  <a:pt x="1280160" y="473365"/>
                </a:cubicBezTo>
                <a:lnTo>
                  <a:pt x="1366221" y="451850"/>
                </a:lnTo>
                <a:cubicBezTo>
                  <a:pt x="1373393" y="444678"/>
                  <a:pt x="1378665" y="434870"/>
                  <a:pt x="1387737" y="430334"/>
                </a:cubicBezTo>
                <a:cubicBezTo>
                  <a:pt x="1400961" y="423722"/>
                  <a:pt x="1416551" y="423639"/>
                  <a:pt x="1430767" y="419577"/>
                </a:cubicBezTo>
                <a:cubicBezTo>
                  <a:pt x="1441670" y="416462"/>
                  <a:pt x="1452617" y="413286"/>
                  <a:pt x="1463040" y="408819"/>
                </a:cubicBezTo>
                <a:cubicBezTo>
                  <a:pt x="1477780" y="402502"/>
                  <a:pt x="1491181" y="393260"/>
                  <a:pt x="1506071" y="387304"/>
                </a:cubicBezTo>
                <a:cubicBezTo>
                  <a:pt x="1559725" y="365843"/>
                  <a:pt x="1568792" y="372308"/>
                  <a:pt x="1613647" y="344273"/>
                </a:cubicBezTo>
                <a:cubicBezTo>
                  <a:pt x="1628851" y="334770"/>
                  <a:pt x="1641474" y="321503"/>
                  <a:pt x="1656678" y="312000"/>
                </a:cubicBezTo>
                <a:cubicBezTo>
                  <a:pt x="1670277" y="303501"/>
                  <a:pt x="1686365" y="299380"/>
                  <a:pt x="1699708" y="290485"/>
                </a:cubicBezTo>
                <a:cubicBezTo>
                  <a:pt x="1708147" y="284859"/>
                  <a:pt x="1713304" y="275306"/>
                  <a:pt x="1721224" y="268970"/>
                </a:cubicBezTo>
                <a:cubicBezTo>
                  <a:pt x="1763535" y="235121"/>
                  <a:pt x="1747438" y="261178"/>
                  <a:pt x="1785769" y="215181"/>
                </a:cubicBezTo>
                <a:cubicBezTo>
                  <a:pt x="1809601" y="186582"/>
                  <a:pt x="1809664" y="173366"/>
                  <a:pt x="1828800" y="139878"/>
                </a:cubicBezTo>
                <a:cubicBezTo>
                  <a:pt x="1846895" y="108212"/>
                  <a:pt x="1848269" y="109651"/>
                  <a:pt x="1871831" y="86090"/>
                </a:cubicBezTo>
                <a:cubicBezTo>
                  <a:pt x="1875417" y="71746"/>
                  <a:pt x="1878526" y="57275"/>
                  <a:pt x="1882588" y="43059"/>
                </a:cubicBezTo>
                <a:cubicBezTo>
                  <a:pt x="1885703" y="32156"/>
                  <a:pt x="1898417" y="20928"/>
                  <a:pt x="1893346" y="10786"/>
                </a:cubicBezTo>
                <a:cubicBezTo>
                  <a:pt x="1887401" y="-1105"/>
                  <a:pt x="1863011" y="29"/>
                  <a:pt x="1850315" y="29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8" name="Resim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24333" y="3125818"/>
            <a:ext cx="1548408" cy="371618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54740" y="3541922"/>
            <a:ext cx="775932" cy="426002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7383" y="4528016"/>
            <a:ext cx="5935996" cy="526434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927382" y="5287660"/>
            <a:ext cx="8166161" cy="47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833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953" y="428288"/>
            <a:ext cx="9753600" cy="3429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1152" y="852602"/>
            <a:ext cx="1581150" cy="3333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1152" y="1450264"/>
            <a:ext cx="1781175" cy="3429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1152" y="2198536"/>
            <a:ext cx="1847850" cy="3619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7352" y="2804496"/>
            <a:ext cx="1771650" cy="3429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9953" y="3369890"/>
            <a:ext cx="6800850" cy="36195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7352" y="3881776"/>
            <a:ext cx="6248590" cy="510089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7353" y="4835338"/>
            <a:ext cx="6248590" cy="40467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77352" y="5771756"/>
            <a:ext cx="7034933" cy="44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980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522" y="287206"/>
            <a:ext cx="10462429" cy="39745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5233" y="856129"/>
            <a:ext cx="956142" cy="44342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5233" y="1627402"/>
            <a:ext cx="932436" cy="30617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5233" y="2261420"/>
            <a:ext cx="838200" cy="2952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521" y="2884540"/>
            <a:ext cx="10911737" cy="35351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5233" y="3499436"/>
            <a:ext cx="5931054" cy="47252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5233" y="4589886"/>
            <a:ext cx="6583918" cy="63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161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375" y="314716"/>
            <a:ext cx="6334125" cy="33337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855" y="648091"/>
            <a:ext cx="8648700" cy="3619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9374" y="2127996"/>
            <a:ext cx="11672606" cy="47535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9373" y="3338736"/>
            <a:ext cx="11783142" cy="38257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9374" y="4459716"/>
            <a:ext cx="11672606" cy="45903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2855" y="5111394"/>
            <a:ext cx="4580596" cy="49723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05954" y="5111394"/>
            <a:ext cx="4961083" cy="60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6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494" y="296731"/>
            <a:ext cx="7346467" cy="47781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4661" y="1329857"/>
            <a:ext cx="3532487" cy="272076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4661" y="928378"/>
            <a:ext cx="767772" cy="33834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8484" y="1272707"/>
            <a:ext cx="304800" cy="277791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9147" y="4085372"/>
            <a:ext cx="1165805" cy="3048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24952" y="4068199"/>
            <a:ext cx="2352196" cy="31432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44660" y="4424920"/>
            <a:ext cx="3532487" cy="37147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142554" y="1545682"/>
            <a:ext cx="2152570" cy="326147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547260" y="1545682"/>
            <a:ext cx="5243440" cy="326147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077147" y="4681960"/>
            <a:ext cx="2878282" cy="348071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955429" y="4724536"/>
            <a:ext cx="5167957" cy="30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1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4986" y="643049"/>
            <a:ext cx="11252654" cy="88453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7410" y="1643902"/>
            <a:ext cx="6930670" cy="341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820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PresentationFormat>Özel</PresentationFormat>
  <Paragraphs>0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Office Teması</vt:lpstr>
      <vt:lpstr>Slayt 1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2019-09-21T21:23:46Z</dcterms:created>
  <dcterms:modified xsi:type="dcterms:W3CDTF">2019-10-10T12:24:53Z</dcterms:modified>
  <cp:category>https://www.sorubak.com</cp:category>
</cp:coreProperties>
</file>