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Default Extension="svg" ContentType="image/sv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5" r:id="rId18"/>
    <p:sldId id="276" r:id="rId19"/>
    <p:sldId id="277" r:id="rId20"/>
    <p:sldId id="278" r:id="rId21"/>
    <p:sldId id="279" r:id="rId22"/>
    <p:sldId id="284" r:id="rId23"/>
    <p:sldId id="283" r:id="rId24"/>
    <p:sldId id="282" r:id="rId25"/>
    <p:sldId id="281" r:id="rId26"/>
    <p:sldId id="280" r:id="rId27"/>
    <p:sldId id="285" r:id="rId28"/>
    <p:sldId id="286" r:id="rId29"/>
    <p:sldId id="272" r:id="rId30"/>
    <p:sldId id="273" r:id="rId31"/>
    <p:sldId id="274" r:id="rId32"/>
    <p:sldId id="287" r:id="rId3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1" d="100"/>
          <a:sy n="81" d="100"/>
        </p:scale>
        <p:origin x="-78" y="-4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08657E99-CE36-4284-8861-A7CF902D9972}" type="datetimeFigureOut">
              <a:rPr lang="tr-TR" smtClean="0"/>
              <a:pPr/>
              <a:t>08/03/2020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32240ED0-29C0-4997-B628-822CEBC64BE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="" xmlns:p14="http://schemas.microsoft.com/office/powerpoint/2010/main" val="16560296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57E99-CE36-4284-8861-A7CF902D9972}" type="datetimeFigureOut">
              <a:rPr lang="tr-TR" smtClean="0"/>
              <a:pPr/>
              <a:t>08/03/2020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40ED0-29C0-4997-B628-822CEBC64B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4576517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57E99-CE36-4284-8861-A7CF902D9972}" type="datetimeFigureOut">
              <a:rPr lang="tr-TR" smtClean="0"/>
              <a:pPr/>
              <a:t>08/03/2020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40ED0-29C0-4997-B628-822CEBC64B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559870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57E99-CE36-4284-8861-A7CF902D9972}" type="datetimeFigureOut">
              <a:rPr lang="tr-TR" smtClean="0"/>
              <a:pPr/>
              <a:t>08/03/2020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40ED0-29C0-4997-B628-822CEBC64B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754458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 Bilgisi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08657E99-CE36-4284-8861-A7CF902D9972}" type="datetimeFigureOut">
              <a:rPr lang="tr-TR" smtClean="0"/>
              <a:pPr/>
              <a:t>08/03/2020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32240ED0-29C0-4997-B628-822CEBC64BE7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7" name="Group 6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="" xmlns:p14="http://schemas.microsoft.com/office/powerpoint/2010/main" val="1391622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57E99-CE36-4284-8861-A7CF902D9972}" type="datetimeFigureOut">
              <a:rPr lang="tr-TR" smtClean="0"/>
              <a:pPr/>
              <a:t>08/03/2020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40ED0-29C0-4997-B628-822CEBC64B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720598770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57E99-CE36-4284-8861-A7CF902D9972}" type="datetimeFigureOut">
              <a:rPr lang="tr-TR" smtClean="0"/>
              <a:pPr/>
              <a:t>08/03/2020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40ED0-29C0-4997-B628-822CEBC64B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189189858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57E99-CE36-4284-8861-A7CF902D9972}" type="datetimeFigureOut">
              <a:rPr lang="tr-TR" smtClean="0"/>
              <a:pPr/>
              <a:t>08/03/2020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40ED0-29C0-4997-B628-822CEBC64B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839926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57E99-CE36-4284-8861-A7CF902D9972}" type="datetimeFigureOut">
              <a:rPr lang="tr-TR" smtClean="0"/>
              <a:pPr/>
              <a:t>08/03/2020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40ED0-29C0-4997-B628-822CEBC64B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674813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08657E99-CE36-4284-8861-A7CF902D9972}" type="datetimeFigureOut">
              <a:rPr lang="tr-TR" smtClean="0"/>
              <a:pPr/>
              <a:t>08/03/2020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32240ED0-29C0-4997-B628-822CEBC64BE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="" xmlns:p14="http://schemas.microsoft.com/office/powerpoint/2010/main" val="1010068947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08657E99-CE36-4284-8861-A7CF902D9972}" type="datetimeFigureOut">
              <a:rPr lang="tr-TR" smtClean="0"/>
              <a:pPr/>
              <a:t>08/03/2020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32240ED0-29C0-4997-B628-822CEBC64B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401193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8657E99-CE36-4284-8861-A7CF902D9972}" type="datetimeFigureOut">
              <a:rPr lang="tr-TR" smtClean="0"/>
              <a:pPr/>
              <a:t>08/03/2020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32240ED0-29C0-4997-B628-822CEBC64BE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Freeform 6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="" xmlns:p14="http://schemas.microsoft.com/office/powerpoint/2010/main" val="2219666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fabiusmaximus.com/2015/07/10/zero-hedge-a-model-of-internet-success-87158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Toy_balloon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anupturnedsoul.wordpress.com/2015/07/21/narcissist-the-eternal-child/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Carnival_in_Italy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ja/%E4%BA%BA-%E7%AC%91%E9%A1%94-%E5%96%9C%E3%81%B3-%E9%80%80%E5%B1%88-%E3%83%9C%E3%83%BC%E3%83%AA%E3%83%B3-%E9%80%80%E5%B1%88%E3%81%AA-%E7%9C%A0%E3%81%84%E3%81%A7%E3%81%99-%E6%82%B2%E3%81%97%E3%81%BF-3160871/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plain-dull-blank-smiley-yellow-98456/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lv.wikipedia.org/wiki/laime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SMirC-crazy.svg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eromental.com/2007/03/23/grandes-inventos-y-logros-cientificos-realizados-por-latinoamericanos/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buckmire.blogspot.com/2012/02/md-senate-passes-marriage-equality-bill.html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smiley-smile-happy-excited-alegre-485195/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eviltrout.com/2016/02/25/fixing-android-performance.html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svgsilh.com/tag/frightened-1.html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smiley-face-surprised-emoticon-25521/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dlrc.org/taxonomy/term/82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joeshlabotnik/2828394244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openclipart.org/detail/284883/japanese-school-girl" TargetMode="Externa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Maverick_(roller_coaster)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pngimg.com/download/5099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Carrousel_in_Paris,_located_next_to_the_Eiffel_Tower.jpg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simple.wikipedia.org/wiki/Ferris_wheel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Wheeler_Dealer_Bumper_Cars.JPG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Ghost_train_(folklore)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46DB5301-CCB5-401C-9C72-039CCE63483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/>
              <a:t>FAİR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="" xmlns:a16="http://schemas.microsoft.com/office/drawing/2014/main" id="{2CCF158A-E600-4818-92AC-FFE2671BC02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/>
              <a:t>İngilizce öğrenmenin en iyi yolu</a:t>
            </a:r>
          </a:p>
        </p:txBody>
      </p:sp>
    </p:spTree>
    <p:extLst>
      <p:ext uri="{BB962C8B-B14F-4D97-AF65-F5344CB8AC3E}">
        <p14:creationId xmlns="" xmlns:p14="http://schemas.microsoft.com/office/powerpoint/2010/main" val="38884353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3F1C5C1C-EFE7-4C3B-8452-A8C50964F7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7D4D754B-0D0E-4750-9C59-9B38CD1C62FD}"/>
              </a:ext>
            </a:extLst>
          </p:cNvPr>
          <p:cNvSpPr txBox="1"/>
          <p:nvPr/>
        </p:nvSpPr>
        <p:spPr>
          <a:xfrm>
            <a:off x="781877" y="238539"/>
            <a:ext cx="59237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err="1">
                <a:solidFill>
                  <a:schemeClr val="tx2">
                    <a:lumMod val="50000"/>
                    <a:lumOff val="50000"/>
                  </a:schemeClr>
                </a:solidFill>
              </a:rPr>
              <a:t>Funny</a:t>
            </a:r>
            <a:r>
              <a:rPr lang="tr-TR" sz="60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</a:t>
            </a:r>
            <a:r>
              <a:rPr lang="tr-TR" sz="6000" dirty="0" err="1">
                <a:solidFill>
                  <a:schemeClr val="tx2">
                    <a:lumMod val="50000"/>
                    <a:lumOff val="50000"/>
                  </a:schemeClr>
                </a:solidFill>
              </a:rPr>
              <a:t>Mirrors</a:t>
            </a:r>
            <a:endParaRPr lang="tr-TR" sz="60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980761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DC811AA8-342F-413D-8B43-5A45377B29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56568225-18F4-4C0D-91F0-06271E514A3B}"/>
              </a:ext>
            </a:extLst>
          </p:cNvPr>
          <p:cNvSpPr txBox="1"/>
          <p:nvPr/>
        </p:nvSpPr>
        <p:spPr>
          <a:xfrm>
            <a:off x="4373218" y="2597426"/>
            <a:ext cx="54201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err="1"/>
              <a:t>Ballons</a:t>
            </a:r>
            <a:endParaRPr lang="tr-TR" sz="6000" dirty="0"/>
          </a:p>
        </p:txBody>
      </p:sp>
    </p:spTree>
    <p:extLst>
      <p:ext uri="{BB962C8B-B14F-4D97-AF65-F5344CB8AC3E}">
        <p14:creationId xmlns="" xmlns:p14="http://schemas.microsoft.com/office/powerpoint/2010/main" val="1120665613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D3DC700B-50FB-4478-852A-72D268D331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5675D2B7-9B43-4C96-AE8C-72B74F83C949}"/>
              </a:ext>
            </a:extLst>
          </p:cNvPr>
          <p:cNvSpPr txBox="1"/>
          <p:nvPr/>
        </p:nvSpPr>
        <p:spPr>
          <a:xfrm>
            <a:off x="4359965" y="2921168"/>
            <a:ext cx="48635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err="1">
                <a:solidFill>
                  <a:schemeClr val="tx2">
                    <a:lumMod val="50000"/>
                    <a:lumOff val="50000"/>
                  </a:schemeClr>
                </a:solidFill>
              </a:rPr>
              <a:t>Cotton</a:t>
            </a:r>
            <a:r>
              <a:rPr lang="tr-TR" sz="60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</a:t>
            </a:r>
            <a:r>
              <a:rPr lang="tr-TR" sz="6000" dirty="0" err="1">
                <a:solidFill>
                  <a:schemeClr val="tx2">
                    <a:lumMod val="50000"/>
                    <a:lumOff val="50000"/>
                  </a:schemeClr>
                </a:solidFill>
              </a:rPr>
              <a:t>candy</a:t>
            </a:r>
            <a:endParaRPr lang="tr-TR" sz="60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41699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7718C531-D32B-46B1-A836-179E6278E6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E517F6B4-28F1-479D-9307-A56B3B81EFAB}"/>
              </a:ext>
            </a:extLst>
          </p:cNvPr>
          <p:cNvSpPr txBox="1"/>
          <p:nvPr/>
        </p:nvSpPr>
        <p:spPr>
          <a:xfrm>
            <a:off x="450574" y="808383"/>
            <a:ext cx="37503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Carnival</a:t>
            </a:r>
          </a:p>
        </p:txBody>
      </p:sp>
    </p:spTree>
    <p:extLst>
      <p:ext uri="{BB962C8B-B14F-4D97-AF65-F5344CB8AC3E}">
        <p14:creationId xmlns="" xmlns:p14="http://schemas.microsoft.com/office/powerpoint/2010/main" val="10878912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CACDE6F-ECCF-4722-9AA0-8E167ED4AD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/>
              <a:t>Şimdi cümlenin içinde </a:t>
            </a:r>
            <a:r>
              <a:rPr lang="tr-TR" dirty="0" err="1"/>
              <a:t>than</a:t>
            </a:r>
            <a:r>
              <a:rPr lang="tr-TR" dirty="0"/>
              <a:t> olan karşılaştırma cümlelerini öğreneceğiz.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6766B3B3-1C55-4D87-A121-774D31DB1F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/>
              <a:t>Than</a:t>
            </a:r>
            <a:r>
              <a:rPr lang="tr-TR" dirty="0"/>
              <a:t> = -den –dan</a:t>
            </a:r>
          </a:p>
          <a:p>
            <a:r>
              <a:rPr lang="tr-TR" dirty="0" err="1"/>
              <a:t>Faster</a:t>
            </a:r>
            <a:r>
              <a:rPr lang="tr-TR" dirty="0"/>
              <a:t>=daha hızlı</a:t>
            </a:r>
          </a:p>
          <a:p>
            <a:r>
              <a:rPr lang="tr-TR" dirty="0" err="1"/>
              <a:t>Slower</a:t>
            </a:r>
            <a:r>
              <a:rPr lang="tr-TR" dirty="0"/>
              <a:t>=Daha yavaş</a:t>
            </a:r>
          </a:p>
          <a:p>
            <a:r>
              <a:rPr lang="tr-TR" dirty="0" err="1"/>
              <a:t>More</a:t>
            </a:r>
            <a:r>
              <a:rPr lang="tr-TR" dirty="0"/>
              <a:t> </a:t>
            </a:r>
            <a:r>
              <a:rPr lang="tr-TR" dirty="0" err="1"/>
              <a:t>beautiful</a:t>
            </a:r>
            <a:r>
              <a:rPr lang="tr-TR" dirty="0"/>
              <a:t>=Daha güzel</a:t>
            </a:r>
          </a:p>
          <a:p>
            <a:r>
              <a:rPr lang="tr-TR" dirty="0" err="1"/>
              <a:t>More</a:t>
            </a:r>
            <a:r>
              <a:rPr lang="tr-TR" dirty="0"/>
              <a:t> </a:t>
            </a:r>
            <a:r>
              <a:rPr lang="tr-TR" dirty="0" err="1"/>
              <a:t>ugly</a:t>
            </a:r>
            <a:r>
              <a:rPr lang="tr-TR" dirty="0"/>
              <a:t>=Daha çirkin</a:t>
            </a:r>
          </a:p>
          <a:p>
            <a:r>
              <a:rPr lang="tr-TR" dirty="0" err="1"/>
              <a:t>More</a:t>
            </a:r>
            <a:r>
              <a:rPr lang="tr-TR" dirty="0"/>
              <a:t> </a:t>
            </a:r>
            <a:r>
              <a:rPr lang="tr-TR" dirty="0" err="1"/>
              <a:t>handsome</a:t>
            </a:r>
            <a:r>
              <a:rPr lang="tr-TR" dirty="0"/>
              <a:t>=Daha yakışıklı</a:t>
            </a:r>
          </a:p>
          <a:p>
            <a:r>
              <a:rPr lang="tr-TR" dirty="0" err="1"/>
              <a:t>More</a:t>
            </a:r>
            <a:r>
              <a:rPr lang="tr-TR" dirty="0"/>
              <a:t> </a:t>
            </a:r>
            <a:r>
              <a:rPr lang="tr-TR" dirty="0" err="1"/>
              <a:t>fun</a:t>
            </a:r>
            <a:r>
              <a:rPr lang="tr-TR" dirty="0"/>
              <a:t>=Daha eğlenceli</a:t>
            </a:r>
          </a:p>
          <a:p>
            <a:r>
              <a:rPr lang="tr-TR" dirty="0" err="1"/>
              <a:t>More</a:t>
            </a:r>
            <a:r>
              <a:rPr lang="tr-TR" dirty="0"/>
              <a:t> </a:t>
            </a:r>
            <a:r>
              <a:rPr lang="tr-TR" dirty="0" err="1"/>
              <a:t>boring</a:t>
            </a:r>
            <a:r>
              <a:rPr lang="tr-TR" dirty="0"/>
              <a:t>=Daha sıkıcı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="" xmlns:a16="http://schemas.microsoft.com/office/drawing/2014/main" id="{1CE9F52E-C095-4BC1-BC2A-47EADCF71FDA}"/>
              </a:ext>
            </a:extLst>
          </p:cNvPr>
          <p:cNvSpPr txBox="1"/>
          <p:nvPr/>
        </p:nvSpPr>
        <p:spPr>
          <a:xfrm>
            <a:off x="5685183" y="2504661"/>
            <a:ext cx="57448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/>
              <a:t>Peki nerede </a:t>
            </a:r>
            <a:r>
              <a:rPr lang="tr-TR" sz="4000" dirty="0" err="1"/>
              <a:t>more</a:t>
            </a:r>
            <a:r>
              <a:rPr lang="tr-TR" sz="4000" dirty="0"/>
              <a:t> nerede </a:t>
            </a:r>
          </a:p>
          <a:p>
            <a:r>
              <a:rPr lang="tr-TR" sz="4000" dirty="0"/>
              <a:t>-er ekini kullanacağız?</a:t>
            </a:r>
          </a:p>
        </p:txBody>
      </p:sp>
    </p:spTree>
    <p:extLst>
      <p:ext uri="{BB962C8B-B14F-4D97-AF65-F5344CB8AC3E}">
        <p14:creationId xmlns="" xmlns:p14="http://schemas.microsoft.com/office/powerpoint/2010/main" val="27983380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D6781D3D-FAD6-4C44-B724-C37B9BB8FD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-ER  /   </a:t>
            </a:r>
            <a:r>
              <a:rPr lang="tr-TR" dirty="0" err="1"/>
              <a:t>More</a:t>
            </a:r>
            <a:r>
              <a:rPr lang="tr-TR" dirty="0"/>
              <a:t>   ayırt etme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C5B3088B-37AC-426E-91E6-11D733A26C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Kural-Kelimenin sonu y ile bitmiyorsa ve ya kelime fazla uzun değil ise bu kelimeye –er eki getirilmesi gerekir.</a:t>
            </a:r>
          </a:p>
          <a:p>
            <a:r>
              <a:rPr lang="tr-TR" dirty="0"/>
              <a:t>Fakat kelimenin sonu y ile bitiyorsa hemen bu kelimenin soluna </a:t>
            </a:r>
            <a:r>
              <a:rPr lang="tr-TR" dirty="0" err="1"/>
              <a:t>more</a:t>
            </a:r>
            <a:r>
              <a:rPr lang="tr-TR" dirty="0"/>
              <a:t> getirilmelidir.</a:t>
            </a:r>
          </a:p>
          <a:p>
            <a:r>
              <a:rPr lang="tr-TR" dirty="0"/>
              <a:t>Üstelik bu kelime uzun ise </a:t>
            </a:r>
            <a:r>
              <a:rPr lang="tr-TR" dirty="0" err="1"/>
              <a:t>more</a:t>
            </a:r>
            <a:r>
              <a:rPr lang="tr-TR" dirty="0"/>
              <a:t> getirilmesi gerekir.</a:t>
            </a:r>
          </a:p>
          <a:p>
            <a:r>
              <a:rPr lang="tr-TR" dirty="0"/>
              <a:t>Peki –er / </a:t>
            </a:r>
            <a:r>
              <a:rPr lang="tr-TR" dirty="0" err="1"/>
              <a:t>More</a:t>
            </a:r>
            <a:r>
              <a:rPr lang="tr-TR" dirty="0"/>
              <a:t> eklerini nereye ekleyeceğiz?</a:t>
            </a:r>
          </a:p>
          <a:p>
            <a:r>
              <a:rPr lang="tr-TR" dirty="0"/>
              <a:t>-</a:t>
            </a:r>
            <a:r>
              <a:rPr lang="tr-TR" b="1" i="1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More</a:t>
            </a:r>
            <a:r>
              <a:rPr lang="tr-TR" dirty="0"/>
              <a:t> </a:t>
            </a:r>
            <a:r>
              <a:rPr lang="tr-TR" dirty="0" err="1"/>
              <a:t>handsome</a:t>
            </a:r>
            <a:r>
              <a:rPr lang="tr-TR" dirty="0"/>
              <a:t>    Buradaki </a:t>
            </a:r>
            <a:r>
              <a:rPr lang="tr-TR" dirty="0" err="1"/>
              <a:t>More</a:t>
            </a:r>
            <a:r>
              <a:rPr lang="tr-TR" dirty="0"/>
              <a:t> cümle uzun olduğundan dolayı kelimenin sonu getirilmiştir.</a:t>
            </a:r>
          </a:p>
          <a:p>
            <a:r>
              <a:rPr lang="tr-TR" dirty="0"/>
              <a:t>-</a:t>
            </a:r>
            <a:r>
              <a:rPr lang="tr-TR" dirty="0" err="1"/>
              <a:t>Fast</a:t>
            </a:r>
            <a:r>
              <a:rPr lang="tr-TR" b="1" i="1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er</a:t>
            </a:r>
            <a:r>
              <a:rPr lang="tr-TR" dirty="0"/>
              <a:t>   Burada kelime hem uzun olmadığından hem de sonu y ile bitmemesinden –er ekine sahiplik yapmıştır.</a:t>
            </a:r>
          </a:p>
        </p:txBody>
      </p:sp>
    </p:spTree>
    <p:extLst>
      <p:ext uri="{BB962C8B-B14F-4D97-AF65-F5344CB8AC3E}">
        <p14:creationId xmlns="" xmlns:p14="http://schemas.microsoft.com/office/powerpoint/2010/main" val="18490408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E33E7E25-1675-41F2-858E-87615C6806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/>
              <a:t>Peki </a:t>
            </a:r>
            <a:r>
              <a:rPr lang="tr-TR" dirty="0" err="1"/>
              <a:t>than</a:t>
            </a:r>
            <a:r>
              <a:rPr lang="tr-TR" dirty="0"/>
              <a:t> nereye konacak?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675C3EA8-03CA-4DEE-9922-7E38DA2C83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/>
              <a:t>Than</a:t>
            </a:r>
            <a:r>
              <a:rPr lang="tr-TR" dirty="0"/>
              <a:t> her zaman kelimeden sonra konur.</a:t>
            </a:r>
          </a:p>
          <a:p>
            <a:r>
              <a:rPr lang="tr-TR" dirty="0"/>
              <a:t>-ÖRNEKLER-</a:t>
            </a:r>
          </a:p>
          <a:p>
            <a:r>
              <a:rPr lang="tr-TR" dirty="0"/>
              <a:t>Ahmet is </a:t>
            </a:r>
            <a:r>
              <a:rPr lang="tr-TR" dirty="0" err="1"/>
              <a:t>faster</a:t>
            </a:r>
            <a:r>
              <a:rPr lang="tr-TR" dirty="0"/>
              <a:t> </a:t>
            </a:r>
            <a:r>
              <a:rPr lang="tr-TR" b="1" i="1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</a:t>
            </a:r>
            <a:r>
              <a:rPr lang="tr-TR" dirty="0"/>
              <a:t> Eylül    </a:t>
            </a:r>
          </a:p>
          <a:p>
            <a:r>
              <a:rPr lang="tr-TR" dirty="0"/>
              <a:t>Eylül is </a:t>
            </a:r>
            <a:r>
              <a:rPr lang="tr-TR" dirty="0" err="1"/>
              <a:t>slower</a:t>
            </a:r>
            <a:r>
              <a:rPr lang="tr-TR" dirty="0"/>
              <a:t> </a:t>
            </a:r>
            <a:r>
              <a:rPr lang="tr-TR" b="1" i="1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</a:t>
            </a:r>
            <a:r>
              <a:rPr lang="tr-TR" dirty="0"/>
              <a:t> Ahmet</a:t>
            </a:r>
          </a:p>
          <a:p>
            <a:r>
              <a:rPr lang="tr-TR" dirty="0"/>
              <a:t>Ahmet is </a:t>
            </a:r>
            <a:r>
              <a:rPr lang="tr-TR" dirty="0" err="1"/>
              <a:t>fatter</a:t>
            </a:r>
            <a:r>
              <a:rPr lang="tr-TR" dirty="0"/>
              <a:t> </a:t>
            </a:r>
            <a:r>
              <a:rPr lang="tr-TR" b="1" i="1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</a:t>
            </a:r>
            <a:r>
              <a:rPr lang="tr-TR" dirty="0"/>
              <a:t> Eylül</a:t>
            </a:r>
          </a:p>
          <a:p>
            <a:r>
              <a:rPr lang="tr-TR" dirty="0"/>
              <a:t>Eylül is </a:t>
            </a:r>
            <a:r>
              <a:rPr lang="tr-TR" dirty="0" err="1"/>
              <a:t>weaker</a:t>
            </a:r>
            <a:r>
              <a:rPr lang="tr-TR" dirty="0"/>
              <a:t> </a:t>
            </a:r>
            <a:r>
              <a:rPr lang="tr-TR" b="1" i="1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</a:t>
            </a:r>
            <a:r>
              <a:rPr lang="tr-TR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dirty="0"/>
              <a:t>Ahmet</a:t>
            </a:r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010999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E7645378-2579-4195-AF99-ADAC39D61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Şimdi ise lunapark konusundaki duygulara göz atacağız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77C62B66-E661-4011-B41E-A2D9C16E13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tr-TR" dirty="0" err="1"/>
              <a:t>Boring</a:t>
            </a:r>
            <a:r>
              <a:rPr lang="tr-TR" dirty="0"/>
              <a:t> [Sıkıcı]</a:t>
            </a:r>
          </a:p>
          <a:p>
            <a:r>
              <a:rPr lang="tr-TR" dirty="0" err="1"/>
              <a:t>Dull</a:t>
            </a:r>
            <a:r>
              <a:rPr lang="tr-TR" dirty="0"/>
              <a:t> [sıkıcı]</a:t>
            </a:r>
          </a:p>
          <a:p>
            <a:r>
              <a:rPr lang="tr-TR" dirty="0" err="1"/>
              <a:t>Amazing</a:t>
            </a:r>
            <a:r>
              <a:rPr lang="tr-TR" dirty="0"/>
              <a:t> [Heyecan verici]</a:t>
            </a:r>
          </a:p>
          <a:p>
            <a:r>
              <a:rPr lang="tr-TR" dirty="0" err="1"/>
              <a:t>Crazy</a:t>
            </a:r>
            <a:r>
              <a:rPr lang="tr-TR" dirty="0"/>
              <a:t>[Çılgın]</a:t>
            </a:r>
          </a:p>
          <a:p>
            <a:r>
              <a:rPr lang="tr-TR" dirty="0" err="1"/>
              <a:t>Horrible</a:t>
            </a:r>
            <a:r>
              <a:rPr lang="tr-TR" dirty="0"/>
              <a:t> [Korkunç]</a:t>
            </a:r>
          </a:p>
          <a:p>
            <a:r>
              <a:rPr lang="tr-TR" dirty="0" err="1"/>
              <a:t>Thrilling</a:t>
            </a:r>
            <a:r>
              <a:rPr lang="tr-TR" dirty="0"/>
              <a:t> [Heyecan verici]</a:t>
            </a:r>
          </a:p>
          <a:p>
            <a:r>
              <a:rPr lang="tr-TR" dirty="0" err="1"/>
              <a:t>Exciting</a:t>
            </a:r>
            <a:r>
              <a:rPr lang="tr-TR" dirty="0"/>
              <a:t> [Heyecan verici]</a:t>
            </a:r>
          </a:p>
          <a:p>
            <a:r>
              <a:rPr lang="tr-TR" dirty="0" err="1"/>
              <a:t>Fantastic</a:t>
            </a:r>
            <a:r>
              <a:rPr lang="tr-TR" dirty="0"/>
              <a:t>[Fantastik]</a:t>
            </a:r>
          </a:p>
          <a:p>
            <a:r>
              <a:rPr lang="tr-TR" dirty="0" err="1"/>
              <a:t>Frightening</a:t>
            </a:r>
            <a:r>
              <a:rPr lang="tr-TR" dirty="0"/>
              <a:t>[Korkutucu]</a:t>
            </a:r>
          </a:p>
          <a:p>
            <a:r>
              <a:rPr lang="tr-TR" dirty="0" err="1"/>
              <a:t>İnteresting</a:t>
            </a:r>
            <a:r>
              <a:rPr lang="tr-TR" dirty="0"/>
              <a:t>[İlginç]</a:t>
            </a:r>
          </a:p>
          <a:p>
            <a:r>
              <a:rPr lang="tr-TR" dirty="0" err="1"/>
              <a:t>Terrifying</a:t>
            </a:r>
            <a:r>
              <a:rPr lang="tr-TR" dirty="0"/>
              <a:t>[Korkunç]</a:t>
            </a:r>
          </a:p>
        </p:txBody>
      </p:sp>
    </p:spTree>
    <p:extLst>
      <p:ext uri="{BB962C8B-B14F-4D97-AF65-F5344CB8AC3E}">
        <p14:creationId xmlns="" xmlns:p14="http://schemas.microsoft.com/office/powerpoint/2010/main" val="6238933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61D8AEF7-8F0C-4B35-A4C3-A27A53B8C8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018182" y="1431234"/>
            <a:ext cx="6155635" cy="6155635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447AD8DB-304E-4C84-A415-49F318EC223B}"/>
              </a:ext>
            </a:extLst>
          </p:cNvPr>
          <p:cNvSpPr txBox="1"/>
          <p:nvPr/>
        </p:nvSpPr>
        <p:spPr>
          <a:xfrm>
            <a:off x="4880112" y="1311965"/>
            <a:ext cx="429370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err="1"/>
              <a:t>Boring</a:t>
            </a:r>
            <a:endParaRPr lang="tr-TR" sz="6000" dirty="0"/>
          </a:p>
        </p:txBody>
      </p:sp>
    </p:spTree>
    <p:extLst>
      <p:ext uri="{BB962C8B-B14F-4D97-AF65-F5344CB8AC3E}">
        <p14:creationId xmlns="" xmlns:p14="http://schemas.microsoft.com/office/powerpoint/2010/main" val="9081286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344C2F50-3EA9-4D80-BFCC-613B6F73C7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937787" y="2610679"/>
            <a:ext cx="4316426" cy="4446104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="" xmlns:a16="http://schemas.microsoft.com/office/drawing/2014/main" id="{48E5A0B2-C8B2-4C81-893F-60CDB4136D4B}"/>
              </a:ext>
            </a:extLst>
          </p:cNvPr>
          <p:cNvSpPr txBox="1"/>
          <p:nvPr/>
        </p:nvSpPr>
        <p:spPr>
          <a:xfrm>
            <a:off x="5168347" y="1135438"/>
            <a:ext cx="34323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err="1"/>
              <a:t>Dull</a:t>
            </a:r>
            <a:endParaRPr lang="tr-TR" sz="6000" dirty="0"/>
          </a:p>
        </p:txBody>
      </p:sp>
    </p:spTree>
    <p:extLst>
      <p:ext uri="{BB962C8B-B14F-4D97-AF65-F5344CB8AC3E}">
        <p14:creationId xmlns="" xmlns:p14="http://schemas.microsoft.com/office/powerpoint/2010/main" val="7120713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F09C8FDB-BBC0-402D-80E2-09E4249F21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Fair</a:t>
            </a:r>
            <a:r>
              <a:rPr lang="tr-TR" dirty="0"/>
              <a:t> konusundaki öğreneceğimiz konu kelimeleri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A0050B03-9590-47AE-B430-A5B9FBB49E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tr-TR" dirty="0" err="1"/>
              <a:t>Carrousel</a:t>
            </a:r>
            <a:r>
              <a:rPr lang="tr-TR" dirty="0"/>
              <a:t>[Atlı karınca]</a:t>
            </a:r>
          </a:p>
          <a:p>
            <a:r>
              <a:rPr lang="tr-TR" dirty="0" err="1"/>
              <a:t>Bumper</a:t>
            </a:r>
            <a:r>
              <a:rPr lang="tr-TR" dirty="0"/>
              <a:t> </a:t>
            </a:r>
            <a:r>
              <a:rPr lang="tr-TR" dirty="0" err="1"/>
              <a:t>cars</a:t>
            </a:r>
            <a:r>
              <a:rPr lang="tr-TR" dirty="0"/>
              <a:t>[Çarpışan arabalar]</a:t>
            </a:r>
          </a:p>
          <a:p>
            <a:r>
              <a:rPr lang="tr-TR" dirty="0"/>
              <a:t>Roller </a:t>
            </a:r>
            <a:r>
              <a:rPr lang="tr-TR" dirty="0" err="1"/>
              <a:t>coaster</a:t>
            </a:r>
            <a:r>
              <a:rPr lang="tr-TR" dirty="0"/>
              <a:t>[Hız treni]</a:t>
            </a:r>
          </a:p>
          <a:p>
            <a:r>
              <a:rPr lang="tr-TR" dirty="0" err="1"/>
              <a:t>Ferris</a:t>
            </a:r>
            <a:r>
              <a:rPr lang="tr-TR" dirty="0"/>
              <a:t> </a:t>
            </a:r>
            <a:r>
              <a:rPr lang="tr-TR" dirty="0" err="1"/>
              <a:t>wheel</a:t>
            </a:r>
            <a:r>
              <a:rPr lang="tr-TR" dirty="0"/>
              <a:t>[Dönme dolap]</a:t>
            </a:r>
          </a:p>
          <a:p>
            <a:r>
              <a:rPr lang="tr-TR" dirty="0" err="1"/>
              <a:t>Ghost</a:t>
            </a:r>
            <a:r>
              <a:rPr lang="tr-TR" dirty="0"/>
              <a:t> </a:t>
            </a:r>
            <a:r>
              <a:rPr lang="tr-TR" dirty="0" err="1"/>
              <a:t>train</a:t>
            </a:r>
            <a:r>
              <a:rPr lang="tr-TR" dirty="0"/>
              <a:t>[Hayalet treni]</a:t>
            </a:r>
          </a:p>
          <a:p>
            <a:r>
              <a:rPr lang="tr-TR" dirty="0" err="1"/>
              <a:t>Fair</a:t>
            </a:r>
            <a:r>
              <a:rPr lang="tr-TR" dirty="0"/>
              <a:t>[</a:t>
            </a:r>
            <a:r>
              <a:rPr lang="tr-TR" dirty="0" err="1"/>
              <a:t>Luna</a:t>
            </a:r>
            <a:r>
              <a:rPr lang="tr-TR" dirty="0"/>
              <a:t> park]</a:t>
            </a:r>
          </a:p>
          <a:p>
            <a:r>
              <a:rPr lang="tr-TR" dirty="0" err="1"/>
              <a:t>Ballons</a:t>
            </a:r>
            <a:r>
              <a:rPr lang="tr-TR" dirty="0"/>
              <a:t>[</a:t>
            </a:r>
            <a:r>
              <a:rPr lang="tr-TR" dirty="0" err="1"/>
              <a:t>Ballonlar</a:t>
            </a:r>
            <a:r>
              <a:rPr lang="tr-TR" dirty="0"/>
              <a:t>]</a:t>
            </a:r>
          </a:p>
          <a:p>
            <a:r>
              <a:rPr lang="tr-TR" dirty="0" err="1"/>
              <a:t>Cotton</a:t>
            </a:r>
            <a:r>
              <a:rPr lang="tr-TR" dirty="0"/>
              <a:t> </a:t>
            </a:r>
            <a:r>
              <a:rPr lang="tr-TR" dirty="0" err="1"/>
              <a:t>candy</a:t>
            </a:r>
            <a:r>
              <a:rPr lang="tr-TR" dirty="0"/>
              <a:t>[Pamuk şeker]</a:t>
            </a:r>
          </a:p>
          <a:p>
            <a:r>
              <a:rPr lang="tr-TR" dirty="0" err="1"/>
              <a:t>Ice</a:t>
            </a:r>
            <a:r>
              <a:rPr lang="tr-TR" dirty="0"/>
              <a:t> </a:t>
            </a:r>
            <a:r>
              <a:rPr lang="tr-TR" dirty="0" err="1"/>
              <a:t>cream</a:t>
            </a:r>
            <a:r>
              <a:rPr lang="tr-TR" dirty="0"/>
              <a:t>[Dondurma]</a:t>
            </a:r>
          </a:p>
          <a:p>
            <a:r>
              <a:rPr lang="tr-TR" dirty="0" err="1"/>
              <a:t>Funny</a:t>
            </a:r>
            <a:r>
              <a:rPr lang="tr-TR" dirty="0"/>
              <a:t> </a:t>
            </a:r>
            <a:r>
              <a:rPr lang="tr-TR" dirty="0" err="1"/>
              <a:t>mirrors</a:t>
            </a:r>
            <a:r>
              <a:rPr lang="tr-TR" dirty="0"/>
              <a:t>[Komik aynalar]</a:t>
            </a:r>
          </a:p>
          <a:p>
            <a:r>
              <a:rPr lang="tr-TR" dirty="0"/>
              <a:t>Carnival[Karnaval]</a:t>
            </a:r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9308349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9B566C72-178D-48F6-A1DA-6091491E8D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746845" y="2044561"/>
            <a:ext cx="4698310" cy="4698310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09FCBCB5-F59E-4E08-8F13-3FFFD423F58F}"/>
              </a:ext>
            </a:extLst>
          </p:cNvPr>
          <p:cNvSpPr txBox="1"/>
          <p:nvPr/>
        </p:nvSpPr>
        <p:spPr>
          <a:xfrm>
            <a:off x="4426226" y="1166192"/>
            <a:ext cx="33395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err="1"/>
              <a:t>Amazing</a:t>
            </a:r>
            <a:endParaRPr lang="tr-TR" sz="6000" dirty="0"/>
          </a:p>
        </p:txBody>
      </p:sp>
    </p:spTree>
    <p:extLst>
      <p:ext uri="{BB962C8B-B14F-4D97-AF65-F5344CB8AC3E}">
        <p14:creationId xmlns="" xmlns:p14="http://schemas.microsoft.com/office/powerpoint/2010/main" val="12957827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BF7B0A71-3A63-474C-8256-F4C6A47D41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872947" y="2173357"/>
            <a:ext cx="4684643" cy="4684643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47802D0E-52F7-48CB-8577-0D21047B86D4}"/>
              </a:ext>
            </a:extLst>
          </p:cNvPr>
          <p:cNvSpPr txBox="1"/>
          <p:nvPr/>
        </p:nvSpPr>
        <p:spPr>
          <a:xfrm>
            <a:off x="4916557" y="943282"/>
            <a:ext cx="31275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err="1"/>
              <a:t>Crazy</a:t>
            </a:r>
            <a:endParaRPr lang="tr-TR" sz="6000" dirty="0"/>
          </a:p>
        </p:txBody>
      </p:sp>
    </p:spTree>
    <p:extLst>
      <p:ext uri="{BB962C8B-B14F-4D97-AF65-F5344CB8AC3E}">
        <p14:creationId xmlns="" xmlns:p14="http://schemas.microsoft.com/office/powerpoint/2010/main" val="4975464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8E142CD6-23DC-4A06-BFE1-C9664CB503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551585" y="2569265"/>
            <a:ext cx="4306128" cy="4288735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8272FC21-BF89-49D6-B779-65D3827A05AB}"/>
              </a:ext>
            </a:extLst>
          </p:cNvPr>
          <p:cNvSpPr txBox="1"/>
          <p:nvPr/>
        </p:nvSpPr>
        <p:spPr>
          <a:xfrm>
            <a:off x="4141304" y="1386401"/>
            <a:ext cx="39093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err="1"/>
              <a:t>Horrible</a:t>
            </a:r>
            <a:endParaRPr lang="tr-TR" sz="6000" dirty="0"/>
          </a:p>
        </p:txBody>
      </p:sp>
    </p:spTree>
    <p:extLst>
      <p:ext uri="{BB962C8B-B14F-4D97-AF65-F5344CB8AC3E}">
        <p14:creationId xmlns="" xmlns:p14="http://schemas.microsoft.com/office/powerpoint/2010/main" val="958830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23386F32-2F63-46D5-8A21-09AB4A16D0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135092" y="2659546"/>
            <a:ext cx="3921815" cy="3921815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C08D5127-A564-46D4-911B-9D94C504E92F}"/>
              </a:ext>
            </a:extLst>
          </p:cNvPr>
          <p:cNvSpPr txBox="1"/>
          <p:nvPr/>
        </p:nvSpPr>
        <p:spPr>
          <a:xfrm>
            <a:off x="4572000" y="1219200"/>
            <a:ext cx="28757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err="1"/>
              <a:t>Thrilling</a:t>
            </a:r>
            <a:endParaRPr lang="tr-TR" sz="6000" dirty="0"/>
          </a:p>
        </p:txBody>
      </p:sp>
    </p:spTree>
    <p:extLst>
      <p:ext uri="{BB962C8B-B14F-4D97-AF65-F5344CB8AC3E}">
        <p14:creationId xmlns="" xmlns:p14="http://schemas.microsoft.com/office/powerpoint/2010/main" val="25658956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C35B4811-43DF-4355-A5A2-17FDCC81DA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2855843" y="1961322"/>
            <a:ext cx="6480314" cy="5400262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="" xmlns:a16="http://schemas.microsoft.com/office/drawing/2014/main" id="{21CF7E4A-37C6-4D0A-B195-0DF79F667197}"/>
              </a:ext>
            </a:extLst>
          </p:cNvPr>
          <p:cNvSpPr txBox="1"/>
          <p:nvPr/>
        </p:nvSpPr>
        <p:spPr>
          <a:xfrm>
            <a:off x="4784035" y="980661"/>
            <a:ext cx="43467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err="1"/>
              <a:t>Exciting</a:t>
            </a:r>
            <a:endParaRPr lang="tr-TR" sz="6000" dirty="0"/>
          </a:p>
        </p:txBody>
      </p:sp>
    </p:spTree>
    <p:extLst>
      <p:ext uri="{BB962C8B-B14F-4D97-AF65-F5344CB8AC3E}">
        <p14:creationId xmlns="" xmlns:p14="http://schemas.microsoft.com/office/powerpoint/2010/main" val="5694177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3D133E70-DAAF-4515-B955-5F334DCD91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379304" y="2338086"/>
            <a:ext cx="4784957" cy="4784957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C481E742-47EB-4977-9507-FC2D1B5373F2}"/>
              </a:ext>
            </a:extLst>
          </p:cNvPr>
          <p:cNvSpPr txBox="1"/>
          <p:nvPr/>
        </p:nvSpPr>
        <p:spPr>
          <a:xfrm>
            <a:off x="3975652" y="1164794"/>
            <a:ext cx="45189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err="1"/>
              <a:t>Fantastic</a:t>
            </a:r>
            <a:endParaRPr lang="tr-TR" sz="6000" dirty="0"/>
          </a:p>
        </p:txBody>
      </p:sp>
    </p:spTree>
    <p:extLst>
      <p:ext uri="{BB962C8B-B14F-4D97-AF65-F5344CB8AC3E}">
        <p14:creationId xmlns="" xmlns:p14="http://schemas.microsoft.com/office/powerpoint/2010/main" val="5544706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="" xmlns:a16="http://schemas.microsoft.com/office/drawing/2014/main" id="{34F48840-5D6F-4393-B6F8-CB434C6BD1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  <a:ext uri="{837473B0-CC2E-450A-ABE3-18F120FF3D39}">
                <a1611:picAttrSrcUrl xmlns=""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605689" y="1815548"/>
            <a:ext cx="8326367" cy="5546034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="" xmlns:a16="http://schemas.microsoft.com/office/drawing/2014/main" id="{66815489-2923-47BD-8468-412D4EE9FD8A}"/>
              </a:ext>
            </a:extLst>
          </p:cNvPr>
          <p:cNvSpPr txBox="1"/>
          <p:nvPr/>
        </p:nvSpPr>
        <p:spPr>
          <a:xfrm>
            <a:off x="3912480" y="848139"/>
            <a:ext cx="54333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err="1"/>
              <a:t>Frightening</a:t>
            </a:r>
            <a:endParaRPr lang="tr-TR" sz="6000" dirty="0"/>
          </a:p>
        </p:txBody>
      </p:sp>
    </p:spTree>
    <p:extLst>
      <p:ext uri="{BB962C8B-B14F-4D97-AF65-F5344CB8AC3E}">
        <p14:creationId xmlns="" xmlns:p14="http://schemas.microsoft.com/office/powerpoint/2010/main" val="5044327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Resim 7">
            <a:extLst>
              <a:ext uri="{FF2B5EF4-FFF2-40B4-BE49-F238E27FC236}">
                <a16:creationId xmlns="" xmlns:a16="http://schemas.microsoft.com/office/drawing/2014/main" id="{B649E8F8-EFEC-4DE1-97CA-5C52265A0C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379781" y="2002528"/>
            <a:ext cx="4863071" cy="4855472"/>
          </a:xfrm>
          <a:prstGeom prst="rect">
            <a:avLst/>
          </a:prstGeom>
        </p:spPr>
      </p:pic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E1BA2F16-A1AA-41CC-9098-AFD2BCC217E7}"/>
              </a:ext>
            </a:extLst>
          </p:cNvPr>
          <p:cNvSpPr txBox="1"/>
          <p:nvPr/>
        </p:nvSpPr>
        <p:spPr>
          <a:xfrm>
            <a:off x="3379781" y="771728"/>
            <a:ext cx="51550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err="1"/>
              <a:t>İnteresting</a:t>
            </a:r>
            <a:endParaRPr lang="tr-TR" sz="6000" dirty="0"/>
          </a:p>
        </p:txBody>
      </p:sp>
    </p:spTree>
    <p:extLst>
      <p:ext uri="{BB962C8B-B14F-4D97-AF65-F5344CB8AC3E}">
        <p14:creationId xmlns="" xmlns:p14="http://schemas.microsoft.com/office/powerpoint/2010/main" val="330846699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9646F4F8-E100-4DA3-AF1C-D9AFDE861B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2440585" y="1815547"/>
            <a:ext cx="7310830" cy="5471699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81B8E16C-DE65-4414-BC8D-B29BF159BADA}"/>
              </a:ext>
            </a:extLst>
          </p:cNvPr>
          <p:cNvSpPr txBox="1"/>
          <p:nvPr/>
        </p:nvSpPr>
        <p:spPr>
          <a:xfrm>
            <a:off x="4306956" y="1307715"/>
            <a:ext cx="51550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err="1"/>
              <a:t>Terrifying</a:t>
            </a:r>
            <a:endParaRPr lang="tr-TR" sz="6000" dirty="0"/>
          </a:p>
        </p:txBody>
      </p:sp>
    </p:spTree>
    <p:extLst>
      <p:ext uri="{BB962C8B-B14F-4D97-AF65-F5344CB8AC3E}">
        <p14:creationId xmlns="" xmlns:p14="http://schemas.microsoft.com/office/powerpoint/2010/main" val="42687679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3A6E9617-C84B-426D-8FA2-6591AD469C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Şimdi ise lunapark konusundaki</a:t>
            </a:r>
            <a:br>
              <a:rPr lang="tr-TR" dirty="0"/>
            </a:br>
            <a:r>
              <a:rPr lang="tr-TR" dirty="0" err="1"/>
              <a:t>than</a:t>
            </a:r>
            <a:r>
              <a:rPr lang="tr-TR" dirty="0"/>
              <a:t> cümleleri </a:t>
            </a:r>
            <a:r>
              <a:rPr lang="tr-TR" dirty="0" err="1"/>
              <a:t>kuracabileceğiz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C3446B92-258A-4422-9C36-AEF4049783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/>
              <a:t>Carrausel</a:t>
            </a:r>
            <a:r>
              <a:rPr lang="tr-TR" dirty="0"/>
              <a:t> is </a:t>
            </a:r>
            <a:r>
              <a:rPr lang="tr-TR" dirty="0" err="1"/>
              <a:t>more</a:t>
            </a:r>
            <a:r>
              <a:rPr lang="tr-TR" dirty="0"/>
              <a:t> </a:t>
            </a:r>
            <a:r>
              <a:rPr lang="tr-TR" dirty="0" err="1"/>
              <a:t>boring</a:t>
            </a:r>
            <a:r>
              <a:rPr lang="tr-TR" dirty="0"/>
              <a:t> </a:t>
            </a:r>
            <a:r>
              <a:rPr lang="tr-TR" dirty="0" err="1"/>
              <a:t>than</a:t>
            </a:r>
            <a:r>
              <a:rPr lang="tr-TR" dirty="0"/>
              <a:t> roller </a:t>
            </a:r>
            <a:r>
              <a:rPr lang="tr-TR" dirty="0" err="1"/>
              <a:t>coaster</a:t>
            </a:r>
            <a:endParaRPr lang="tr-TR" dirty="0"/>
          </a:p>
          <a:p>
            <a:r>
              <a:rPr lang="tr-TR" dirty="0" err="1"/>
              <a:t>Ferris</a:t>
            </a:r>
            <a:r>
              <a:rPr lang="tr-TR" dirty="0"/>
              <a:t> Wheel is </a:t>
            </a:r>
            <a:r>
              <a:rPr lang="tr-TR" dirty="0" err="1"/>
              <a:t>more</a:t>
            </a:r>
            <a:r>
              <a:rPr lang="tr-TR" dirty="0"/>
              <a:t> </a:t>
            </a:r>
            <a:r>
              <a:rPr lang="tr-TR" dirty="0" err="1"/>
              <a:t>funny</a:t>
            </a:r>
            <a:r>
              <a:rPr lang="tr-TR" dirty="0"/>
              <a:t> </a:t>
            </a:r>
            <a:r>
              <a:rPr lang="tr-TR" dirty="0" err="1"/>
              <a:t>than</a:t>
            </a:r>
            <a:r>
              <a:rPr lang="tr-TR" dirty="0"/>
              <a:t> </a:t>
            </a:r>
            <a:r>
              <a:rPr lang="tr-TR" dirty="0" err="1"/>
              <a:t>Ghost</a:t>
            </a:r>
            <a:r>
              <a:rPr lang="tr-TR" dirty="0"/>
              <a:t> </a:t>
            </a:r>
            <a:r>
              <a:rPr lang="tr-TR" dirty="0" err="1"/>
              <a:t>train</a:t>
            </a:r>
            <a:endParaRPr lang="tr-TR" dirty="0"/>
          </a:p>
          <a:p>
            <a:r>
              <a:rPr lang="tr-TR" dirty="0" err="1"/>
              <a:t>Ghost</a:t>
            </a:r>
            <a:r>
              <a:rPr lang="tr-TR" dirty="0"/>
              <a:t> </a:t>
            </a:r>
            <a:r>
              <a:rPr lang="tr-TR" dirty="0" err="1"/>
              <a:t>train</a:t>
            </a:r>
            <a:r>
              <a:rPr lang="tr-TR" dirty="0"/>
              <a:t> is </a:t>
            </a:r>
            <a:r>
              <a:rPr lang="tr-TR" dirty="0" err="1"/>
              <a:t>more</a:t>
            </a:r>
            <a:r>
              <a:rPr lang="tr-TR" dirty="0"/>
              <a:t> </a:t>
            </a:r>
            <a:r>
              <a:rPr lang="tr-TR" dirty="0" err="1"/>
              <a:t>scary</a:t>
            </a:r>
            <a:r>
              <a:rPr lang="tr-TR" dirty="0"/>
              <a:t> </a:t>
            </a:r>
            <a:r>
              <a:rPr lang="tr-TR" dirty="0" err="1"/>
              <a:t>than</a:t>
            </a:r>
            <a:r>
              <a:rPr lang="tr-TR" dirty="0"/>
              <a:t> </a:t>
            </a:r>
            <a:r>
              <a:rPr lang="tr-TR" dirty="0" err="1"/>
              <a:t>Funny</a:t>
            </a:r>
            <a:r>
              <a:rPr lang="tr-TR" dirty="0"/>
              <a:t> </a:t>
            </a:r>
            <a:r>
              <a:rPr lang="tr-TR" dirty="0" err="1"/>
              <a:t>Mirrors</a:t>
            </a:r>
            <a:endParaRPr lang="tr-TR" dirty="0"/>
          </a:p>
          <a:p>
            <a:r>
              <a:rPr lang="tr-TR" dirty="0" err="1"/>
              <a:t>İce</a:t>
            </a:r>
            <a:r>
              <a:rPr lang="tr-TR" dirty="0"/>
              <a:t> </a:t>
            </a:r>
            <a:r>
              <a:rPr lang="tr-TR" dirty="0" err="1"/>
              <a:t>cream</a:t>
            </a:r>
            <a:r>
              <a:rPr lang="tr-TR" dirty="0"/>
              <a:t> is </a:t>
            </a:r>
            <a:r>
              <a:rPr lang="tr-TR" dirty="0" err="1"/>
              <a:t>more</a:t>
            </a:r>
            <a:r>
              <a:rPr lang="tr-TR" dirty="0"/>
              <a:t> </a:t>
            </a:r>
            <a:r>
              <a:rPr lang="tr-TR" dirty="0" err="1"/>
              <a:t>delicious</a:t>
            </a:r>
            <a:r>
              <a:rPr lang="tr-TR" dirty="0"/>
              <a:t> </a:t>
            </a:r>
            <a:r>
              <a:rPr lang="tr-TR" dirty="0" err="1"/>
              <a:t>than</a:t>
            </a:r>
            <a:r>
              <a:rPr lang="tr-TR" dirty="0"/>
              <a:t> </a:t>
            </a:r>
            <a:r>
              <a:rPr lang="tr-TR" dirty="0" err="1"/>
              <a:t>cotton</a:t>
            </a:r>
            <a:r>
              <a:rPr lang="tr-TR" dirty="0"/>
              <a:t> </a:t>
            </a:r>
            <a:r>
              <a:rPr lang="tr-TR" dirty="0" err="1"/>
              <a:t>candy</a:t>
            </a:r>
            <a:endParaRPr lang="tr-TR" dirty="0"/>
          </a:p>
          <a:p>
            <a:r>
              <a:rPr lang="tr-TR" dirty="0" err="1"/>
              <a:t>Bumper</a:t>
            </a:r>
            <a:r>
              <a:rPr lang="tr-TR" dirty="0"/>
              <a:t> </a:t>
            </a:r>
            <a:r>
              <a:rPr lang="tr-TR" dirty="0" err="1"/>
              <a:t>cars</a:t>
            </a:r>
            <a:r>
              <a:rPr lang="tr-TR" dirty="0"/>
              <a:t> </a:t>
            </a:r>
            <a:r>
              <a:rPr lang="tr-TR" dirty="0" err="1"/>
              <a:t>are</a:t>
            </a:r>
            <a:r>
              <a:rPr lang="tr-TR" dirty="0"/>
              <a:t> </a:t>
            </a:r>
            <a:r>
              <a:rPr lang="tr-TR" dirty="0" err="1"/>
              <a:t>more</a:t>
            </a:r>
            <a:r>
              <a:rPr lang="tr-TR" dirty="0"/>
              <a:t> </a:t>
            </a:r>
            <a:r>
              <a:rPr lang="tr-TR" dirty="0" err="1"/>
              <a:t>exciting</a:t>
            </a:r>
            <a:r>
              <a:rPr lang="tr-TR" dirty="0"/>
              <a:t> </a:t>
            </a:r>
            <a:r>
              <a:rPr lang="tr-TR" dirty="0" err="1"/>
              <a:t>than</a:t>
            </a:r>
            <a:r>
              <a:rPr lang="tr-TR" dirty="0"/>
              <a:t> </a:t>
            </a:r>
            <a:r>
              <a:rPr lang="tr-TR" dirty="0" err="1"/>
              <a:t>Carrausel</a:t>
            </a:r>
            <a:endParaRPr lang="tr-TR" dirty="0"/>
          </a:p>
          <a:p>
            <a:r>
              <a:rPr lang="tr-TR" dirty="0" err="1"/>
              <a:t>Carrausel</a:t>
            </a:r>
            <a:r>
              <a:rPr lang="tr-TR" dirty="0"/>
              <a:t> is </a:t>
            </a:r>
            <a:r>
              <a:rPr lang="tr-TR" dirty="0" err="1"/>
              <a:t>more</a:t>
            </a:r>
            <a:r>
              <a:rPr lang="tr-TR" dirty="0"/>
              <a:t> </a:t>
            </a:r>
            <a:r>
              <a:rPr lang="tr-TR" dirty="0" err="1"/>
              <a:t>boring</a:t>
            </a:r>
            <a:r>
              <a:rPr lang="tr-TR" dirty="0"/>
              <a:t> </a:t>
            </a:r>
            <a:r>
              <a:rPr lang="tr-TR" dirty="0" err="1"/>
              <a:t>than</a:t>
            </a:r>
            <a:r>
              <a:rPr lang="tr-TR" dirty="0"/>
              <a:t> </a:t>
            </a:r>
            <a:r>
              <a:rPr lang="tr-TR" dirty="0" err="1"/>
              <a:t>Bumper</a:t>
            </a:r>
            <a:r>
              <a:rPr lang="tr-TR" dirty="0"/>
              <a:t> </a:t>
            </a:r>
            <a:r>
              <a:rPr lang="tr-TR" dirty="0" err="1"/>
              <a:t>cars</a:t>
            </a:r>
            <a:endParaRPr lang="tr-TR" dirty="0"/>
          </a:p>
          <a:p>
            <a:r>
              <a:rPr lang="tr-TR" dirty="0"/>
              <a:t>Roller </a:t>
            </a:r>
            <a:r>
              <a:rPr lang="tr-TR" dirty="0" err="1"/>
              <a:t>coaster</a:t>
            </a:r>
            <a:r>
              <a:rPr lang="tr-TR" dirty="0"/>
              <a:t> is </a:t>
            </a:r>
            <a:r>
              <a:rPr lang="tr-TR" dirty="0" err="1"/>
              <a:t>more</a:t>
            </a:r>
            <a:r>
              <a:rPr lang="tr-TR" dirty="0"/>
              <a:t> </a:t>
            </a:r>
            <a:r>
              <a:rPr lang="tr-TR" dirty="0" err="1"/>
              <a:t>exciting</a:t>
            </a:r>
            <a:r>
              <a:rPr lang="tr-TR" dirty="0"/>
              <a:t> </a:t>
            </a:r>
            <a:r>
              <a:rPr lang="tr-TR" dirty="0" err="1"/>
              <a:t>than</a:t>
            </a:r>
            <a:r>
              <a:rPr lang="tr-TR" dirty="0"/>
              <a:t> </a:t>
            </a:r>
            <a:r>
              <a:rPr lang="tr-TR" dirty="0" err="1"/>
              <a:t>Bumper</a:t>
            </a:r>
            <a:r>
              <a:rPr lang="tr-TR" dirty="0"/>
              <a:t> </a:t>
            </a:r>
            <a:r>
              <a:rPr lang="tr-TR" dirty="0" err="1"/>
              <a:t>cars</a:t>
            </a:r>
            <a:endParaRPr lang="tr-TR" dirty="0"/>
          </a:p>
          <a:p>
            <a:endParaRPr lang="tr-TR" dirty="0"/>
          </a:p>
          <a:p>
            <a:pPr marL="0" indent="0">
              <a:buNone/>
            </a:pP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164606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4CAC460F-E832-4EC4-BE38-E4CED63A48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D12CE6F6-C354-49FB-B376-B3E824F8D899}"/>
              </a:ext>
            </a:extLst>
          </p:cNvPr>
          <p:cNvSpPr txBox="1"/>
          <p:nvPr/>
        </p:nvSpPr>
        <p:spPr>
          <a:xfrm>
            <a:off x="7898296" y="583096"/>
            <a:ext cx="287572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/>
              <a:t>FAİR</a:t>
            </a:r>
          </a:p>
        </p:txBody>
      </p:sp>
    </p:spTree>
    <p:extLst>
      <p:ext uri="{BB962C8B-B14F-4D97-AF65-F5344CB8AC3E}">
        <p14:creationId xmlns="" xmlns:p14="http://schemas.microsoft.com/office/powerpoint/2010/main" val="219721904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D1EBD331-9E3E-444C-9A4F-78AC28FC4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GÖRÜŞ ,KATILMA,KATILMAMA KELİMELERİ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5733D8A8-DA74-442B-98F3-F6069D2238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I </a:t>
            </a:r>
            <a:r>
              <a:rPr lang="tr-TR" dirty="0" err="1"/>
              <a:t>agree</a:t>
            </a:r>
            <a:r>
              <a:rPr lang="tr-TR" dirty="0"/>
              <a:t> </a:t>
            </a:r>
            <a:r>
              <a:rPr lang="tr-TR" dirty="0" err="1"/>
              <a:t>with</a:t>
            </a:r>
            <a:r>
              <a:rPr lang="tr-TR" dirty="0"/>
              <a:t> </a:t>
            </a:r>
            <a:r>
              <a:rPr lang="tr-TR" dirty="0" err="1"/>
              <a:t>you</a:t>
            </a:r>
            <a:r>
              <a:rPr lang="tr-TR" dirty="0"/>
              <a:t> = Ben sana katılıyorum</a:t>
            </a:r>
          </a:p>
          <a:p>
            <a:r>
              <a:rPr lang="tr-TR" dirty="0"/>
              <a:t>I </a:t>
            </a:r>
            <a:r>
              <a:rPr lang="tr-TR" dirty="0" err="1"/>
              <a:t>disagree</a:t>
            </a:r>
            <a:r>
              <a:rPr lang="tr-TR" dirty="0"/>
              <a:t> </a:t>
            </a:r>
            <a:r>
              <a:rPr lang="tr-TR" dirty="0" err="1"/>
              <a:t>with</a:t>
            </a:r>
            <a:r>
              <a:rPr lang="tr-TR" dirty="0"/>
              <a:t> </a:t>
            </a:r>
            <a:r>
              <a:rPr lang="tr-TR" dirty="0" err="1"/>
              <a:t>you</a:t>
            </a:r>
            <a:r>
              <a:rPr lang="tr-TR" dirty="0"/>
              <a:t> = Ben sana katılmıyorum</a:t>
            </a:r>
          </a:p>
          <a:p>
            <a:r>
              <a:rPr lang="tr-TR" dirty="0"/>
              <a:t>I </a:t>
            </a:r>
            <a:r>
              <a:rPr lang="tr-TR" dirty="0" err="1"/>
              <a:t>think</a:t>
            </a:r>
            <a:r>
              <a:rPr lang="tr-TR" dirty="0"/>
              <a:t> = Ben böyle olduğunu düşünüyorum</a:t>
            </a:r>
          </a:p>
          <a:p>
            <a:r>
              <a:rPr lang="tr-TR" dirty="0"/>
              <a:t>I </a:t>
            </a:r>
            <a:r>
              <a:rPr lang="tr-TR" dirty="0" err="1"/>
              <a:t>dont</a:t>
            </a:r>
            <a:r>
              <a:rPr lang="tr-TR" dirty="0"/>
              <a:t> </a:t>
            </a:r>
            <a:r>
              <a:rPr lang="tr-TR" dirty="0" err="1"/>
              <a:t>agree</a:t>
            </a:r>
            <a:r>
              <a:rPr lang="tr-TR" dirty="0"/>
              <a:t> </a:t>
            </a:r>
            <a:r>
              <a:rPr lang="tr-TR" dirty="0" err="1"/>
              <a:t>with</a:t>
            </a:r>
            <a:r>
              <a:rPr lang="tr-TR" dirty="0"/>
              <a:t> </a:t>
            </a:r>
            <a:r>
              <a:rPr lang="tr-TR" dirty="0" err="1"/>
              <a:t>you</a:t>
            </a:r>
            <a:r>
              <a:rPr lang="tr-TR" dirty="0"/>
              <a:t> = Ben sana katılmıyorum</a:t>
            </a:r>
          </a:p>
          <a:p>
            <a:r>
              <a:rPr lang="en-US" dirty="0"/>
              <a:t>I think you are right</a:t>
            </a:r>
            <a:r>
              <a:rPr lang="tr-TR" dirty="0"/>
              <a:t>=Ben senin doğru/haklı olduğunu düşünüyorum</a:t>
            </a:r>
          </a:p>
          <a:p>
            <a:r>
              <a:rPr lang="tr-TR" dirty="0" err="1"/>
              <a:t>You</a:t>
            </a:r>
            <a:r>
              <a:rPr lang="tr-TR" dirty="0"/>
              <a:t> </a:t>
            </a:r>
            <a:r>
              <a:rPr lang="tr-TR" dirty="0" err="1"/>
              <a:t>are</a:t>
            </a:r>
            <a:r>
              <a:rPr lang="tr-TR" dirty="0"/>
              <a:t> </a:t>
            </a:r>
            <a:r>
              <a:rPr lang="tr-TR" dirty="0" err="1"/>
              <a:t>right</a:t>
            </a:r>
            <a:r>
              <a:rPr lang="tr-TR" dirty="0"/>
              <a:t>=Sen haklısın/doğrusun</a:t>
            </a:r>
          </a:p>
          <a:p>
            <a:r>
              <a:rPr lang="tr-TR" dirty="0"/>
              <a:t>I </a:t>
            </a:r>
            <a:r>
              <a:rPr lang="tr-TR" dirty="0" err="1"/>
              <a:t>dont</a:t>
            </a:r>
            <a:r>
              <a:rPr lang="tr-TR" dirty="0"/>
              <a:t> </a:t>
            </a:r>
            <a:r>
              <a:rPr lang="tr-TR" dirty="0" err="1"/>
              <a:t>think</a:t>
            </a:r>
            <a:r>
              <a:rPr lang="tr-TR" dirty="0"/>
              <a:t> </a:t>
            </a:r>
            <a:r>
              <a:rPr lang="tr-TR" dirty="0" err="1"/>
              <a:t>so</a:t>
            </a:r>
            <a:r>
              <a:rPr lang="tr-TR" dirty="0"/>
              <a:t>=Ben öyle düşünmüyorum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8321079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B93D42A6-1EE2-43F2-9062-55CBD09814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/>
              <a:t>Şimdi ise katılma, katılmama ve görüş cümleleri VE DİALOGLARI KURALIM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81CFEF17-7D8C-4AFE-90CD-837D56BFFC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2939" y="2179983"/>
            <a:ext cx="10277061" cy="4571999"/>
          </a:xfrm>
        </p:spPr>
        <p:txBody>
          <a:bodyPr>
            <a:normAutofit fontScale="92500" lnSpcReduction="10000"/>
          </a:bodyPr>
          <a:lstStyle/>
          <a:p>
            <a:r>
              <a:rPr lang="tr-TR" dirty="0"/>
              <a:t>Ahmet-I </a:t>
            </a:r>
            <a:r>
              <a:rPr lang="tr-TR" dirty="0" err="1"/>
              <a:t>think</a:t>
            </a:r>
            <a:r>
              <a:rPr lang="tr-TR" dirty="0"/>
              <a:t> Carousel is </a:t>
            </a:r>
            <a:r>
              <a:rPr lang="tr-TR" dirty="0" err="1"/>
              <a:t>boring</a:t>
            </a:r>
            <a:endParaRPr lang="tr-TR" dirty="0"/>
          </a:p>
          <a:p>
            <a:r>
              <a:rPr lang="tr-TR" dirty="0"/>
              <a:t>Ayşe-</a:t>
            </a:r>
            <a:r>
              <a:rPr lang="tr-TR" dirty="0" err="1"/>
              <a:t>You</a:t>
            </a:r>
            <a:r>
              <a:rPr lang="tr-TR" dirty="0"/>
              <a:t> </a:t>
            </a:r>
            <a:r>
              <a:rPr lang="tr-TR" dirty="0" err="1"/>
              <a:t>are</a:t>
            </a:r>
            <a:r>
              <a:rPr lang="tr-TR" dirty="0"/>
              <a:t> </a:t>
            </a:r>
            <a:r>
              <a:rPr lang="tr-TR" dirty="0" err="1"/>
              <a:t>right</a:t>
            </a:r>
            <a:r>
              <a:rPr lang="tr-TR" dirty="0"/>
              <a:t>.</a:t>
            </a:r>
          </a:p>
          <a:p>
            <a:r>
              <a:rPr lang="tr-TR" dirty="0"/>
              <a:t>Ahmet: I </a:t>
            </a:r>
            <a:r>
              <a:rPr lang="tr-TR" dirty="0" err="1"/>
              <a:t>think</a:t>
            </a:r>
            <a:r>
              <a:rPr lang="tr-TR" dirty="0"/>
              <a:t> </a:t>
            </a:r>
            <a:r>
              <a:rPr lang="tr-TR" dirty="0" err="1"/>
              <a:t>funny</a:t>
            </a:r>
            <a:r>
              <a:rPr lang="tr-TR" dirty="0"/>
              <a:t> </a:t>
            </a:r>
            <a:r>
              <a:rPr lang="tr-TR" dirty="0" err="1"/>
              <a:t>mirrors</a:t>
            </a:r>
            <a:r>
              <a:rPr lang="tr-TR" dirty="0"/>
              <a:t> is </a:t>
            </a:r>
            <a:r>
              <a:rPr lang="tr-TR" dirty="0" err="1"/>
              <a:t>more</a:t>
            </a:r>
            <a:r>
              <a:rPr lang="tr-TR" dirty="0"/>
              <a:t> </a:t>
            </a:r>
            <a:r>
              <a:rPr lang="tr-TR" dirty="0" err="1"/>
              <a:t>exciting</a:t>
            </a:r>
            <a:r>
              <a:rPr lang="tr-TR" dirty="0"/>
              <a:t> </a:t>
            </a:r>
            <a:r>
              <a:rPr lang="tr-TR" dirty="0" err="1"/>
              <a:t>than</a:t>
            </a:r>
            <a:r>
              <a:rPr lang="tr-TR" dirty="0"/>
              <a:t> roller </a:t>
            </a:r>
            <a:r>
              <a:rPr lang="tr-TR" dirty="0" err="1"/>
              <a:t>coaster</a:t>
            </a:r>
            <a:r>
              <a:rPr lang="tr-TR" dirty="0"/>
              <a:t> </a:t>
            </a:r>
          </a:p>
          <a:p>
            <a:r>
              <a:rPr lang="tr-TR" dirty="0"/>
              <a:t>Ayşe-I </a:t>
            </a:r>
            <a:r>
              <a:rPr lang="tr-TR" dirty="0" err="1"/>
              <a:t>disagree</a:t>
            </a:r>
            <a:r>
              <a:rPr lang="tr-TR" dirty="0"/>
              <a:t> </a:t>
            </a:r>
            <a:r>
              <a:rPr lang="tr-TR" dirty="0" err="1"/>
              <a:t>with</a:t>
            </a:r>
            <a:r>
              <a:rPr lang="tr-TR" dirty="0"/>
              <a:t> </a:t>
            </a:r>
            <a:r>
              <a:rPr lang="tr-TR" dirty="0" err="1"/>
              <a:t>you</a:t>
            </a:r>
            <a:r>
              <a:rPr lang="tr-TR" dirty="0"/>
              <a:t>. I </a:t>
            </a:r>
            <a:r>
              <a:rPr lang="tr-TR" dirty="0" err="1"/>
              <a:t>think</a:t>
            </a:r>
            <a:r>
              <a:rPr lang="tr-TR" dirty="0"/>
              <a:t> roller </a:t>
            </a:r>
            <a:r>
              <a:rPr lang="tr-TR" dirty="0" err="1"/>
              <a:t>coaster</a:t>
            </a:r>
            <a:r>
              <a:rPr lang="tr-TR" dirty="0"/>
              <a:t> is </a:t>
            </a:r>
            <a:r>
              <a:rPr lang="tr-TR" dirty="0" err="1"/>
              <a:t>more</a:t>
            </a:r>
            <a:r>
              <a:rPr lang="tr-TR" dirty="0"/>
              <a:t> </a:t>
            </a:r>
            <a:r>
              <a:rPr lang="tr-TR" dirty="0" err="1"/>
              <a:t>exciting</a:t>
            </a:r>
            <a:r>
              <a:rPr lang="tr-TR" dirty="0"/>
              <a:t> </a:t>
            </a:r>
            <a:r>
              <a:rPr lang="tr-TR" dirty="0" err="1"/>
              <a:t>than</a:t>
            </a:r>
            <a:r>
              <a:rPr lang="tr-TR" dirty="0"/>
              <a:t> </a:t>
            </a:r>
            <a:r>
              <a:rPr lang="tr-TR" dirty="0" err="1"/>
              <a:t>funny</a:t>
            </a:r>
            <a:r>
              <a:rPr lang="tr-TR" dirty="0"/>
              <a:t> </a:t>
            </a:r>
            <a:r>
              <a:rPr lang="tr-TR" dirty="0" err="1"/>
              <a:t>mirrors</a:t>
            </a:r>
            <a:r>
              <a:rPr lang="tr-TR" dirty="0"/>
              <a:t>.</a:t>
            </a:r>
          </a:p>
          <a:p>
            <a:r>
              <a:rPr lang="tr-TR" dirty="0"/>
              <a:t>Ahmet-I </a:t>
            </a:r>
            <a:r>
              <a:rPr lang="tr-TR" dirty="0" err="1"/>
              <a:t>think</a:t>
            </a:r>
            <a:r>
              <a:rPr lang="tr-TR" dirty="0"/>
              <a:t> </a:t>
            </a:r>
            <a:r>
              <a:rPr lang="tr-TR" dirty="0" err="1"/>
              <a:t>bumper</a:t>
            </a:r>
            <a:r>
              <a:rPr lang="tr-TR" dirty="0"/>
              <a:t> </a:t>
            </a:r>
            <a:r>
              <a:rPr lang="tr-TR" dirty="0" err="1"/>
              <a:t>cars</a:t>
            </a:r>
            <a:r>
              <a:rPr lang="tr-TR" dirty="0"/>
              <a:t> </a:t>
            </a:r>
            <a:r>
              <a:rPr lang="tr-TR" dirty="0" err="1"/>
              <a:t>more</a:t>
            </a:r>
            <a:r>
              <a:rPr lang="tr-TR" dirty="0"/>
              <a:t> </a:t>
            </a:r>
            <a:r>
              <a:rPr lang="tr-TR" dirty="0" err="1"/>
              <a:t>boring</a:t>
            </a:r>
            <a:r>
              <a:rPr lang="tr-TR" dirty="0"/>
              <a:t> </a:t>
            </a:r>
            <a:r>
              <a:rPr lang="tr-TR" dirty="0" err="1"/>
              <a:t>than</a:t>
            </a:r>
            <a:r>
              <a:rPr lang="tr-TR" dirty="0"/>
              <a:t> Carousel </a:t>
            </a:r>
          </a:p>
          <a:p>
            <a:r>
              <a:rPr lang="tr-TR" dirty="0"/>
              <a:t>Ayşe-I </a:t>
            </a:r>
            <a:r>
              <a:rPr lang="tr-TR" dirty="0" err="1"/>
              <a:t>dont</a:t>
            </a:r>
            <a:r>
              <a:rPr lang="tr-TR" dirty="0"/>
              <a:t> </a:t>
            </a:r>
            <a:r>
              <a:rPr lang="tr-TR" dirty="0" err="1"/>
              <a:t>agree</a:t>
            </a:r>
            <a:r>
              <a:rPr lang="tr-TR" dirty="0"/>
              <a:t> </a:t>
            </a:r>
            <a:r>
              <a:rPr lang="tr-TR" dirty="0" err="1"/>
              <a:t>with</a:t>
            </a:r>
            <a:r>
              <a:rPr lang="tr-TR" dirty="0"/>
              <a:t> </a:t>
            </a:r>
            <a:r>
              <a:rPr lang="tr-TR" dirty="0" err="1"/>
              <a:t>you</a:t>
            </a:r>
            <a:r>
              <a:rPr lang="tr-TR" dirty="0"/>
              <a:t>.</a:t>
            </a:r>
          </a:p>
          <a:p>
            <a:r>
              <a:rPr lang="tr-TR" dirty="0"/>
              <a:t>Ahmet-I </a:t>
            </a:r>
            <a:r>
              <a:rPr lang="tr-TR" dirty="0" err="1"/>
              <a:t>think</a:t>
            </a:r>
            <a:r>
              <a:rPr lang="tr-TR" dirty="0"/>
              <a:t> </a:t>
            </a:r>
            <a:r>
              <a:rPr lang="tr-TR" dirty="0" err="1"/>
              <a:t>ferris</a:t>
            </a:r>
            <a:r>
              <a:rPr lang="tr-TR" dirty="0"/>
              <a:t> Wheel is </a:t>
            </a:r>
            <a:r>
              <a:rPr lang="tr-TR" dirty="0" err="1"/>
              <a:t>more</a:t>
            </a:r>
            <a:r>
              <a:rPr lang="tr-TR" dirty="0"/>
              <a:t> </a:t>
            </a:r>
            <a:r>
              <a:rPr lang="tr-TR" dirty="0" err="1"/>
              <a:t>funny</a:t>
            </a:r>
            <a:r>
              <a:rPr lang="tr-TR" dirty="0"/>
              <a:t> </a:t>
            </a:r>
            <a:r>
              <a:rPr lang="tr-TR" dirty="0" err="1"/>
              <a:t>than</a:t>
            </a:r>
            <a:r>
              <a:rPr lang="tr-TR" dirty="0"/>
              <a:t> Carnival</a:t>
            </a:r>
          </a:p>
          <a:p>
            <a:r>
              <a:rPr lang="tr-TR" dirty="0"/>
              <a:t>Ayşe-I </a:t>
            </a:r>
            <a:r>
              <a:rPr lang="tr-TR" dirty="0" err="1"/>
              <a:t>think</a:t>
            </a:r>
            <a:r>
              <a:rPr lang="tr-TR" dirty="0"/>
              <a:t> </a:t>
            </a:r>
            <a:r>
              <a:rPr lang="tr-TR" dirty="0" err="1"/>
              <a:t>you</a:t>
            </a:r>
            <a:r>
              <a:rPr lang="tr-TR" dirty="0"/>
              <a:t> </a:t>
            </a:r>
            <a:r>
              <a:rPr lang="tr-TR" dirty="0" err="1"/>
              <a:t>are</a:t>
            </a:r>
            <a:r>
              <a:rPr lang="tr-TR" dirty="0"/>
              <a:t> </a:t>
            </a:r>
            <a:r>
              <a:rPr lang="tr-TR" dirty="0" err="1"/>
              <a:t>right</a:t>
            </a:r>
            <a:endParaRPr lang="tr-TR" dirty="0"/>
          </a:p>
          <a:p>
            <a:r>
              <a:rPr lang="tr-TR" dirty="0"/>
              <a:t>Ahmet-I </a:t>
            </a:r>
            <a:r>
              <a:rPr lang="tr-TR" dirty="0" err="1"/>
              <a:t>think</a:t>
            </a:r>
            <a:r>
              <a:rPr lang="tr-TR" dirty="0"/>
              <a:t> </a:t>
            </a:r>
            <a:r>
              <a:rPr lang="tr-TR" dirty="0" err="1"/>
              <a:t>ghost</a:t>
            </a:r>
            <a:r>
              <a:rPr lang="tr-TR" dirty="0"/>
              <a:t> </a:t>
            </a:r>
            <a:r>
              <a:rPr lang="tr-TR" dirty="0" err="1"/>
              <a:t>train</a:t>
            </a:r>
            <a:r>
              <a:rPr lang="tr-TR" dirty="0"/>
              <a:t> is </a:t>
            </a:r>
            <a:r>
              <a:rPr lang="tr-TR" dirty="0" err="1"/>
              <a:t>more</a:t>
            </a:r>
            <a:r>
              <a:rPr lang="tr-TR" dirty="0"/>
              <a:t> </a:t>
            </a:r>
            <a:r>
              <a:rPr lang="tr-TR" dirty="0" err="1"/>
              <a:t>scary</a:t>
            </a:r>
            <a:r>
              <a:rPr lang="tr-TR" dirty="0"/>
              <a:t> </a:t>
            </a:r>
            <a:r>
              <a:rPr lang="tr-TR" dirty="0" err="1"/>
              <a:t>than</a:t>
            </a:r>
            <a:r>
              <a:rPr lang="tr-TR" dirty="0"/>
              <a:t> </a:t>
            </a:r>
            <a:r>
              <a:rPr lang="tr-TR" dirty="0" err="1"/>
              <a:t>funny</a:t>
            </a:r>
            <a:r>
              <a:rPr lang="tr-TR" dirty="0"/>
              <a:t> </a:t>
            </a:r>
            <a:r>
              <a:rPr lang="tr-TR" dirty="0" err="1"/>
              <a:t>mirrors</a:t>
            </a:r>
            <a:r>
              <a:rPr lang="tr-TR" dirty="0"/>
              <a:t> </a:t>
            </a:r>
          </a:p>
          <a:p>
            <a:r>
              <a:rPr lang="tr-TR" dirty="0"/>
              <a:t>Ayşe-I </a:t>
            </a:r>
            <a:r>
              <a:rPr lang="tr-TR" dirty="0" err="1"/>
              <a:t>agree</a:t>
            </a:r>
            <a:r>
              <a:rPr lang="tr-TR" dirty="0"/>
              <a:t> </a:t>
            </a:r>
            <a:r>
              <a:rPr lang="tr-TR" dirty="0" err="1"/>
              <a:t>with</a:t>
            </a:r>
            <a:r>
              <a:rPr lang="tr-TR" dirty="0"/>
              <a:t> </a:t>
            </a:r>
            <a:r>
              <a:rPr lang="tr-TR" dirty="0" err="1"/>
              <a:t>you</a:t>
            </a:r>
            <a:r>
              <a:rPr lang="tr-TR" dirty="0"/>
              <a:t>.</a:t>
            </a:r>
          </a:p>
          <a:p>
            <a:r>
              <a:rPr lang="tr-TR" dirty="0"/>
              <a:t>Ahmet-I </a:t>
            </a:r>
            <a:r>
              <a:rPr lang="tr-TR" dirty="0" err="1"/>
              <a:t>think</a:t>
            </a:r>
            <a:r>
              <a:rPr lang="tr-TR" dirty="0"/>
              <a:t> </a:t>
            </a:r>
            <a:r>
              <a:rPr lang="tr-TR" dirty="0" err="1"/>
              <a:t>funny</a:t>
            </a:r>
            <a:r>
              <a:rPr lang="tr-TR" dirty="0"/>
              <a:t> </a:t>
            </a:r>
            <a:r>
              <a:rPr lang="tr-TR" dirty="0" err="1"/>
              <a:t>mirrors</a:t>
            </a:r>
            <a:r>
              <a:rPr lang="tr-TR" dirty="0"/>
              <a:t> is </a:t>
            </a:r>
            <a:r>
              <a:rPr lang="tr-TR" dirty="0" err="1"/>
              <a:t>horrible</a:t>
            </a:r>
            <a:endParaRPr lang="tr-TR" dirty="0"/>
          </a:p>
          <a:p>
            <a:r>
              <a:rPr lang="tr-TR" dirty="0"/>
              <a:t>Ayşe-I </a:t>
            </a:r>
            <a:r>
              <a:rPr lang="tr-TR" dirty="0" err="1"/>
              <a:t>dont</a:t>
            </a:r>
            <a:r>
              <a:rPr lang="tr-TR" dirty="0"/>
              <a:t> </a:t>
            </a:r>
            <a:r>
              <a:rPr lang="tr-TR" dirty="0" err="1"/>
              <a:t>think</a:t>
            </a:r>
            <a:r>
              <a:rPr lang="tr-TR" dirty="0"/>
              <a:t> </a:t>
            </a:r>
            <a:r>
              <a:rPr lang="tr-TR" dirty="0" err="1"/>
              <a:t>so</a:t>
            </a:r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</p:txBody>
      </p:sp>
      <p:pic>
        <p:nvPicPr>
          <p:cNvPr id="6" name="Resim 5">
            <a:extLst>
              <a:ext uri="{FF2B5EF4-FFF2-40B4-BE49-F238E27FC236}">
                <a16:creationId xmlns="" xmlns:a16="http://schemas.microsoft.com/office/drawing/2014/main" id="{B4153AFA-7742-41E6-B7BD-408E0AA29D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0186353" y="3432312"/>
            <a:ext cx="1705415" cy="331967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468524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>
            <a:extLst>
              <a:ext uri="{FF2B5EF4-FFF2-40B4-BE49-F238E27FC236}">
                <a16:creationId xmlns="" xmlns:a16="http://schemas.microsoft.com/office/drawing/2014/main" id="{44A14418-8F6B-49DF-B054-980C7D914C75}"/>
              </a:ext>
            </a:extLst>
          </p:cNvPr>
          <p:cNvSpPr txBox="1"/>
          <p:nvPr/>
        </p:nvSpPr>
        <p:spPr>
          <a:xfrm>
            <a:off x="1033670" y="437322"/>
            <a:ext cx="6705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/>
              <a:t>Bizi tercih ettiğiniz için teşekkür ederiz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62067BF1-C3A0-4114-88AC-3E89D2DD0512}"/>
              </a:ext>
            </a:extLst>
          </p:cNvPr>
          <p:cNvSpPr txBox="1"/>
          <p:nvPr/>
        </p:nvSpPr>
        <p:spPr>
          <a:xfrm>
            <a:off x="1033670" y="5882093"/>
            <a:ext cx="51550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err="1"/>
              <a:t>Thanks</a:t>
            </a:r>
            <a:r>
              <a:rPr lang="tr-TR" sz="6000" dirty="0"/>
              <a:t> a lot of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8D419803-A31C-4100-AA4B-41D6A3478262}"/>
              </a:ext>
            </a:extLst>
          </p:cNvPr>
          <p:cNvSpPr txBox="1"/>
          <p:nvPr/>
        </p:nvSpPr>
        <p:spPr>
          <a:xfrm>
            <a:off x="8163340" y="2862469"/>
            <a:ext cx="382987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Mirza </a:t>
            </a:r>
          </a:p>
          <a:p>
            <a:r>
              <a:rPr lang="tr-TR" sz="6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Şimşek</a:t>
            </a:r>
          </a:p>
        </p:txBody>
      </p:sp>
    </p:spTree>
    <p:extLst>
      <p:ext uri="{BB962C8B-B14F-4D97-AF65-F5344CB8AC3E}">
        <p14:creationId xmlns="" xmlns:p14="http://schemas.microsoft.com/office/powerpoint/2010/main" val="249501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3DC635E2-C313-492D-8679-D7568D961A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F1B03DCA-7629-45CD-927A-1F3B2FCE357D}"/>
              </a:ext>
            </a:extLst>
          </p:cNvPr>
          <p:cNvSpPr txBox="1"/>
          <p:nvPr/>
        </p:nvSpPr>
        <p:spPr>
          <a:xfrm>
            <a:off x="2014330" y="1722783"/>
            <a:ext cx="59369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/>
              <a:t>Roller </a:t>
            </a:r>
            <a:r>
              <a:rPr lang="tr-TR" sz="6000" dirty="0" err="1"/>
              <a:t>Coaster</a:t>
            </a:r>
            <a:endParaRPr lang="tr-TR" sz="6000" dirty="0"/>
          </a:p>
        </p:txBody>
      </p:sp>
    </p:spTree>
    <p:extLst>
      <p:ext uri="{BB962C8B-B14F-4D97-AF65-F5344CB8AC3E}">
        <p14:creationId xmlns="" xmlns:p14="http://schemas.microsoft.com/office/powerpoint/2010/main" val="8770273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DADB1471-5ACF-4DEB-8745-348432D413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805173" y="371061"/>
            <a:ext cx="3808845" cy="6486939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03A253A3-E347-409E-B7A5-0BC67680BB8D}"/>
              </a:ext>
            </a:extLst>
          </p:cNvPr>
          <p:cNvSpPr txBox="1"/>
          <p:nvPr/>
        </p:nvSpPr>
        <p:spPr>
          <a:xfrm>
            <a:off x="1762539" y="2598867"/>
            <a:ext cx="47310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/>
              <a:t>ICE CREAM</a:t>
            </a:r>
          </a:p>
        </p:txBody>
      </p:sp>
    </p:spTree>
    <p:extLst>
      <p:ext uri="{BB962C8B-B14F-4D97-AF65-F5344CB8AC3E}">
        <p14:creationId xmlns="" xmlns:p14="http://schemas.microsoft.com/office/powerpoint/2010/main" val="54957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E8562B1A-23EF-431A-B6DC-5669ACA8DB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CB4F4951-AE10-4AD0-AF91-75493972AA02}"/>
              </a:ext>
            </a:extLst>
          </p:cNvPr>
          <p:cNvSpPr txBox="1"/>
          <p:nvPr/>
        </p:nvSpPr>
        <p:spPr>
          <a:xfrm>
            <a:off x="1484243" y="556591"/>
            <a:ext cx="337930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err="1"/>
              <a:t>Carrousel</a:t>
            </a:r>
            <a:endParaRPr lang="tr-TR" sz="6000" dirty="0"/>
          </a:p>
        </p:txBody>
      </p:sp>
    </p:spTree>
    <p:extLst>
      <p:ext uri="{BB962C8B-B14F-4D97-AF65-F5344CB8AC3E}">
        <p14:creationId xmlns="" xmlns:p14="http://schemas.microsoft.com/office/powerpoint/2010/main" val="32760345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3962B5BD-6754-4B21-B6C2-5C4BE0A8FF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4896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701309A7-7409-43BE-9CAD-A28840718796}"/>
              </a:ext>
            </a:extLst>
          </p:cNvPr>
          <p:cNvSpPr txBox="1"/>
          <p:nvPr/>
        </p:nvSpPr>
        <p:spPr>
          <a:xfrm>
            <a:off x="4200939" y="2120348"/>
            <a:ext cx="40419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err="1">
                <a:solidFill>
                  <a:schemeClr val="tx2">
                    <a:lumMod val="50000"/>
                    <a:lumOff val="50000"/>
                  </a:schemeClr>
                </a:solidFill>
              </a:rPr>
              <a:t>Ferris</a:t>
            </a:r>
            <a:r>
              <a:rPr lang="tr-TR" sz="60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</a:t>
            </a:r>
            <a:r>
              <a:rPr lang="tr-TR" sz="6000" dirty="0" err="1">
                <a:solidFill>
                  <a:schemeClr val="tx2">
                    <a:lumMod val="50000"/>
                    <a:lumOff val="50000"/>
                  </a:schemeClr>
                </a:solidFill>
              </a:rPr>
              <a:t>wheel</a:t>
            </a:r>
            <a:endParaRPr lang="tr-TR" sz="60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206910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40B17AC4-98BA-4C7E-A911-C6F41876D4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2490"/>
            <a:ext cx="12192000" cy="6853020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7E182439-3822-4D1C-9C0B-B5FFB9D4C90A}"/>
              </a:ext>
            </a:extLst>
          </p:cNvPr>
          <p:cNvSpPr txBox="1"/>
          <p:nvPr/>
        </p:nvSpPr>
        <p:spPr>
          <a:xfrm>
            <a:off x="3286539" y="1166191"/>
            <a:ext cx="41214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err="1">
                <a:solidFill>
                  <a:schemeClr val="tx2">
                    <a:lumMod val="50000"/>
                    <a:lumOff val="50000"/>
                  </a:schemeClr>
                </a:solidFill>
              </a:rPr>
              <a:t>Bumper</a:t>
            </a:r>
            <a:r>
              <a:rPr lang="tr-TR" sz="60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</a:t>
            </a:r>
            <a:r>
              <a:rPr lang="tr-TR" sz="6000" dirty="0" err="1">
                <a:solidFill>
                  <a:schemeClr val="tx2">
                    <a:lumMod val="50000"/>
                    <a:lumOff val="50000"/>
                  </a:schemeClr>
                </a:solidFill>
              </a:rPr>
              <a:t>cars</a:t>
            </a:r>
            <a:endParaRPr lang="tr-TR" sz="60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315103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="" xmlns:a16="http://schemas.microsoft.com/office/drawing/2014/main" id="{8EF82AFA-AFA6-4F49-87A8-F01977242F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FD726E1A-7D02-4435-8BC4-9404E9EF71D7}"/>
              </a:ext>
            </a:extLst>
          </p:cNvPr>
          <p:cNvSpPr txBox="1"/>
          <p:nvPr/>
        </p:nvSpPr>
        <p:spPr>
          <a:xfrm>
            <a:off x="2279374" y="1086678"/>
            <a:ext cx="38166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err="1">
                <a:solidFill>
                  <a:schemeClr val="tx2">
                    <a:lumMod val="50000"/>
                    <a:lumOff val="50000"/>
                  </a:schemeClr>
                </a:solidFill>
              </a:rPr>
              <a:t>Ghost</a:t>
            </a:r>
            <a:r>
              <a:rPr lang="tr-TR" sz="60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</a:t>
            </a:r>
            <a:r>
              <a:rPr lang="tr-TR" sz="6000" dirty="0" err="1">
                <a:solidFill>
                  <a:schemeClr val="tx2">
                    <a:lumMod val="50000"/>
                    <a:lumOff val="50000"/>
                  </a:schemeClr>
                </a:solidFill>
              </a:rPr>
              <a:t>train</a:t>
            </a:r>
            <a:endParaRPr lang="tr-TR" sz="60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31644700"/>
      </p:ext>
    </p:extLst>
  </p:cSld>
  <p:clrMapOvr>
    <a:masterClrMapping/>
  </p:clrMapOvr>
</p:sld>
</file>

<file path=ppt/theme/theme1.xml><?xml version="1.0" encoding="utf-8"?>
<a:theme xmlns:a="http://schemas.openxmlformats.org/drawingml/2006/main" name="Rozet">
  <a:themeElements>
    <a:clrScheme name="Rozet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Rozet">
      <a:majorFont>
        <a:latin typeface="Impact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Rozet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Badge" id="{71A07785-5930-41D4-9A83-E23602B48E98}" vid="{771EA782-DFA6-45B1-AEA3-661F1715B3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TM10001106[[fn=Rozet]]</Template>
  <TotalTime>163</TotalTime>
  <Words>513</Words>
  <PresentationFormat>Özel</PresentationFormat>
  <Paragraphs>110</Paragraphs>
  <Slides>32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32</vt:i4>
      </vt:variant>
    </vt:vector>
  </HeadingPairs>
  <TitlesOfParts>
    <vt:vector size="33" baseType="lpstr">
      <vt:lpstr>Rozet</vt:lpstr>
      <vt:lpstr>FAİR</vt:lpstr>
      <vt:lpstr>Fair konusundaki öğreneceğimiz konu kelimeleri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Şimdi cümlenin içinde than olan karşılaştırma cümlelerini öğreneceğiz.</vt:lpstr>
      <vt:lpstr>-ER  /   More   ayırt etme</vt:lpstr>
      <vt:lpstr>Peki than nereye konacak?   </vt:lpstr>
      <vt:lpstr>Şimdi ise lunapark konusundaki duygulara göz atacağız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Şimdi ise lunapark konusundaki than cümleleri kuracabileceğiz</vt:lpstr>
      <vt:lpstr>GÖRÜŞ ,KATILMA,KATILMAMA KELİMELERİ</vt:lpstr>
      <vt:lpstr>Şimdi ise katılma, katılmama ve görüş cümleleri VE DİALOGLARI KURALIM</vt:lpstr>
      <vt:lpstr>Slayt 32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2020-03-06T20:53:09Z</dcterms:created>
  <dcterms:modified xsi:type="dcterms:W3CDTF">2020-03-08T10:33:56Z</dcterms:modified>
  <cp:category>https://www.sorubak.com</cp:category>
</cp:coreProperties>
</file>