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2"/>
  </p:notesMasterIdLst>
  <p:handoutMasterIdLst>
    <p:handoutMasterId r:id="rId43"/>
  </p:handoutMasterIdLst>
  <p:sldIdLst>
    <p:sldId id="263" r:id="rId2"/>
    <p:sldId id="266" r:id="rId3"/>
    <p:sldId id="265" r:id="rId4"/>
    <p:sldId id="260"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4" r:id="rId22"/>
    <p:sldId id="285" r:id="rId23"/>
    <p:sldId id="286" r:id="rId24"/>
    <p:sldId id="289" r:id="rId25"/>
    <p:sldId id="287" r:id="rId26"/>
    <p:sldId id="290" r:id="rId27"/>
    <p:sldId id="291" r:id="rId28"/>
    <p:sldId id="292" r:id="rId29"/>
    <p:sldId id="293" r:id="rId30"/>
    <p:sldId id="294" r:id="rId31"/>
    <p:sldId id="295" r:id="rId32"/>
    <p:sldId id="296" r:id="rId33"/>
    <p:sldId id="297" r:id="rId34"/>
    <p:sldId id="298" r:id="rId35"/>
    <p:sldId id="299" r:id="rId36"/>
    <p:sldId id="301" r:id="rId37"/>
    <p:sldId id="302" r:id="rId38"/>
    <p:sldId id="300" r:id="rId39"/>
    <p:sldId id="303" r:id="rId40"/>
    <p:sldId id="304" r:id="rId41"/>
  </p:sldIdLst>
  <p:sldSz cx="9144000" cy="6858000" type="screen4x3"/>
  <p:notesSz cx="6858000" cy="9144000"/>
  <p:defaultTextStyle>
    <a:lvl1pPr marL="0" algn="l" rtl="0" latinLnBrk="0">
      <a:defRPr lang="tr-TR" sz="1800" kern="1200">
        <a:solidFill>
          <a:schemeClr val="tx1"/>
        </a:solidFill>
        <a:latin typeface="+mn-lt"/>
        <a:ea typeface="+mn-ea"/>
        <a:cs typeface="+mn-cs"/>
      </a:defRPr>
    </a:lvl1pPr>
    <a:lvl2pPr marL="457200" algn="l" rtl="0" latinLnBrk="0">
      <a:defRPr lang="tr-TR" sz="1800" kern="1200">
        <a:solidFill>
          <a:schemeClr val="tx1"/>
        </a:solidFill>
        <a:latin typeface="+mn-lt"/>
        <a:ea typeface="+mn-ea"/>
        <a:cs typeface="+mn-cs"/>
      </a:defRPr>
    </a:lvl2pPr>
    <a:lvl3pPr marL="914400" algn="l" rtl="0" latinLnBrk="0">
      <a:defRPr lang="tr-TR" sz="1800" kern="1200">
        <a:solidFill>
          <a:schemeClr val="tx1"/>
        </a:solidFill>
        <a:latin typeface="+mn-lt"/>
        <a:ea typeface="+mn-ea"/>
        <a:cs typeface="+mn-cs"/>
      </a:defRPr>
    </a:lvl3pPr>
    <a:lvl4pPr marL="1371600" algn="l" rtl="0" latinLnBrk="0">
      <a:defRPr lang="tr-TR" sz="1800" kern="1200">
        <a:solidFill>
          <a:schemeClr val="tx1"/>
        </a:solidFill>
        <a:latin typeface="+mn-lt"/>
        <a:ea typeface="+mn-ea"/>
        <a:cs typeface="+mn-cs"/>
      </a:defRPr>
    </a:lvl4pPr>
    <a:lvl5pPr marL="1828800" algn="l" rtl="0" latinLnBrk="0">
      <a:defRPr lang="tr-TR" sz="1800" kern="1200">
        <a:solidFill>
          <a:schemeClr val="tx1"/>
        </a:solidFill>
        <a:latin typeface="+mn-lt"/>
        <a:ea typeface="+mn-ea"/>
        <a:cs typeface="+mn-cs"/>
      </a:defRPr>
    </a:lvl5pPr>
    <a:lvl6pPr marL="2286000" algn="l" rtl="0" latinLnBrk="0">
      <a:defRPr lang="tr-TR" sz="1800" kern="1200">
        <a:solidFill>
          <a:schemeClr val="tx1"/>
        </a:solidFill>
        <a:latin typeface="+mn-lt"/>
        <a:ea typeface="+mn-ea"/>
        <a:cs typeface="+mn-cs"/>
      </a:defRPr>
    </a:lvl6pPr>
    <a:lvl7pPr marL="2743200" algn="l" rtl="0" latinLnBrk="0">
      <a:defRPr lang="tr-TR" sz="1800" kern="1200">
        <a:solidFill>
          <a:schemeClr val="tx1"/>
        </a:solidFill>
        <a:latin typeface="+mn-lt"/>
        <a:ea typeface="+mn-ea"/>
        <a:cs typeface="+mn-cs"/>
      </a:defRPr>
    </a:lvl7pPr>
    <a:lvl8pPr marL="3200400" algn="l" rtl="0" latinLnBrk="0">
      <a:defRPr lang="tr-TR" sz="1800" kern="1200">
        <a:solidFill>
          <a:schemeClr val="tx1"/>
        </a:solidFill>
        <a:latin typeface="+mn-lt"/>
        <a:ea typeface="+mn-ea"/>
        <a:cs typeface="+mn-cs"/>
      </a:defRPr>
    </a:lvl8pPr>
    <a:lvl9pPr marL="3657600" algn="l" rtl="0" latinLnBrk="0">
      <a:defRPr lang="tr-T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21" autoAdjust="0"/>
    <p:restoredTop sz="94660"/>
  </p:normalViewPr>
  <p:slideViewPr>
    <p:cSldViewPr>
      <p:cViewPr varScale="1">
        <p:scale>
          <a:sx n="91" d="100"/>
          <a:sy n="91" d="100"/>
        </p:scale>
        <p:origin x="-102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5832D7-F61F-46F9-BD66-CBF30F06B952}"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731FE2BA-4709-4953-86C6-9B6241D36AE2}">
      <dgm:prSet phldrT="[Metin]"/>
      <dgm:spPr/>
      <dgm:t>
        <a:bodyPr/>
        <a:lstStyle/>
        <a:p>
          <a:r>
            <a:rPr lang="tr-TR" b="1" dirty="0" smtClean="0">
              <a:solidFill>
                <a:srgbClr val="002060"/>
              </a:solidFill>
              <a:latin typeface="Andalus" pitchFamily="18" charset="-78"/>
              <a:cs typeface="Andalus" pitchFamily="18" charset="-78"/>
            </a:rPr>
            <a:t>KÖTÜ ALIŞKANLIKLARDAN KORUNMA YOLLARI</a:t>
          </a:r>
          <a:endParaRPr lang="tr-TR" b="1" dirty="0">
            <a:solidFill>
              <a:srgbClr val="002060"/>
            </a:solidFill>
            <a:latin typeface="Andalus" pitchFamily="18" charset="-78"/>
            <a:cs typeface="Andalus" pitchFamily="18" charset="-78"/>
          </a:endParaRPr>
        </a:p>
      </dgm:t>
    </dgm:pt>
    <dgm:pt modelId="{7D0D8732-99E8-4157-8E22-D1D925DBE260}" type="parTrans" cxnId="{F2D50C0A-D431-4194-92F4-47BB735250E1}">
      <dgm:prSet/>
      <dgm:spPr/>
      <dgm:t>
        <a:bodyPr/>
        <a:lstStyle/>
        <a:p>
          <a:endParaRPr lang="tr-TR"/>
        </a:p>
      </dgm:t>
    </dgm:pt>
    <dgm:pt modelId="{16C541B5-2F40-4723-926E-CA70A14E8117}" type="sibTrans" cxnId="{F2D50C0A-D431-4194-92F4-47BB735250E1}">
      <dgm:prSet/>
      <dgm:spPr/>
      <dgm:t>
        <a:bodyPr/>
        <a:lstStyle/>
        <a:p>
          <a:endParaRPr lang="tr-TR"/>
        </a:p>
      </dgm:t>
    </dgm:pt>
    <dgm:pt modelId="{312E41A7-3AE0-4C8F-A3DA-0C2A29087142}">
      <dgm:prSet phldrT="[Metin]"/>
      <dgm:spPr/>
      <dgm:t>
        <a:bodyPr/>
        <a:lstStyle/>
        <a:p>
          <a:r>
            <a:rPr lang="tr-TR" dirty="0" smtClean="0"/>
            <a:t>TOPLUMSAL (AİLE)</a:t>
          </a:r>
          <a:endParaRPr lang="tr-TR" dirty="0"/>
        </a:p>
      </dgm:t>
    </dgm:pt>
    <dgm:pt modelId="{47A485D0-4B4B-4C85-A8DC-67C03F926807}" type="parTrans" cxnId="{6B4F5E65-8A2B-4B39-860A-F3CCC73ACC67}">
      <dgm:prSet/>
      <dgm:spPr/>
      <dgm:t>
        <a:bodyPr/>
        <a:lstStyle/>
        <a:p>
          <a:endParaRPr lang="tr-TR"/>
        </a:p>
      </dgm:t>
    </dgm:pt>
    <dgm:pt modelId="{49FAC320-31FB-42BF-B6E9-DF625DEBC73C}" type="sibTrans" cxnId="{6B4F5E65-8A2B-4B39-860A-F3CCC73ACC67}">
      <dgm:prSet/>
      <dgm:spPr/>
      <dgm:t>
        <a:bodyPr/>
        <a:lstStyle/>
        <a:p>
          <a:endParaRPr lang="tr-TR"/>
        </a:p>
      </dgm:t>
    </dgm:pt>
    <dgm:pt modelId="{B92CE1B2-4E31-4B39-BA92-07ECF0AC3869}">
      <dgm:prSet phldrT="[Metin]"/>
      <dgm:spPr/>
      <dgm:t>
        <a:bodyPr/>
        <a:lstStyle/>
        <a:p>
          <a:r>
            <a:rPr lang="tr-TR" dirty="0" smtClean="0"/>
            <a:t>BİREYSEL (FERT)</a:t>
          </a:r>
          <a:endParaRPr lang="tr-TR" dirty="0"/>
        </a:p>
      </dgm:t>
    </dgm:pt>
    <dgm:pt modelId="{114B2253-E8F3-424F-8C55-A600ED86155C}" type="parTrans" cxnId="{FF141C25-4870-45A4-A633-709F2CB621CA}">
      <dgm:prSet/>
      <dgm:spPr/>
      <dgm:t>
        <a:bodyPr/>
        <a:lstStyle/>
        <a:p>
          <a:endParaRPr lang="tr-TR"/>
        </a:p>
      </dgm:t>
    </dgm:pt>
    <dgm:pt modelId="{13163C41-8605-44AE-AA6E-0719F1459E97}" type="sibTrans" cxnId="{FF141C25-4870-45A4-A633-709F2CB621CA}">
      <dgm:prSet/>
      <dgm:spPr/>
      <dgm:t>
        <a:bodyPr/>
        <a:lstStyle/>
        <a:p>
          <a:endParaRPr lang="tr-TR"/>
        </a:p>
      </dgm:t>
    </dgm:pt>
    <dgm:pt modelId="{967999F3-CBF3-4182-B949-2766EAAFDE59}">
      <dgm:prSet phldrT="[Metin]"/>
      <dgm:spPr/>
      <dgm:t>
        <a:bodyPr/>
        <a:lstStyle/>
        <a:p>
          <a:r>
            <a:rPr lang="tr-TR" dirty="0" smtClean="0"/>
            <a:t>KURUMSAL (DEVLET)</a:t>
          </a:r>
          <a:endParaRPr lang="tr-TR" dirty="0"/>
        </a:p>
      </dgm:t>
    </dgm:pt>
    <dgm:pt modelId="{A710131D-23AE-4009-8AFD-45DEFD9F30BF}" type="parTrans" cxnId="{9BB884B0-7091-42E5-9214-DF502126091C}">
      <dgm:prSet/>
      <dgm:spPr/>
      <dgm:t>
        <a:bodyPr/>
        <a:lstStyle/>
        <a:p>
          <a:endParaRPr lang="tr-TR"/>
        </a:p>
      </dgm:t>
    </dgm:pt>
    <dgm:pt modelId="{B55C0078-750F-45A6-9DAA-FA87E2909CEC}" type="sibTrans" cxnId="{9BB884B0-7091-42E5-9214-DF502126091C}">
      <dgm:prSet/>
      <dgm:spPr/>
      <dgm:t>
        <a:bodyPr/>
        <a:lstStyle/>
        <a:p>
          <a:endParaRPr lang="tr-TR"/>
        </a:p>
      </dgm:t>
    </dgm:pt>
    <dgm:pt modelId="{F0D3C6F4-F221-4366-AE4E-B30982A7771C}" type="pres">
      <dgm:prSet presAssocID="{575832D7-F61F-46F9-BD66-CBF30F06B952}" presName="cycle" presStyleCnt="0">
        <dgm:presLayoutVars>
          <dgm:chMax val="1"/>
          <dgm:dir/>
          <dgm:animLvl val="ctr"/>
          <dgm:resizeHandles val="exact"/>
        </dgm:presLayoutVars>
      </dgm:prSet>
      <dgm:spPr/>
      <dgm:t>
        <a:bodyPr/>
        <a:lstStyle/>
        <a:p>
          <a:endParaRPr lang="tr-TR"/>
        </a:p>
      </dgm:t>
    </dgm:pt>
    <dgm:pt modelId="{0784C54D-C422-449D-8798-6C1D966DD6DE}" type="pres">
      <dgm:prSet presAssocID="{731FE2BA-4709-4953-86C6-9B6241D36AE2}" presName="centerShape" presStyleLbl="node0" presStyleIdx="0" presStyleCnt="1"/>
      <dgm:spPr/>
      <dgm:t>
        <a:bodyPr/>
        <a:lstStyle/>
        <a:p>
          <a:endParaRPr lang="tr-TR"/>
        </a:p>
      </dgm:t>
    </dgm:pt>
    <dgm:pt modelId="{77C5916A-E9C5-416F-97AB-12FE9607D9D0}" type="pres">
      <dgm:prSet presAssocID="{47A485D0-4B4B-4C85-A8DC-67C03F926807}" presName="parTrans" presStyleLbl="bgSibTrans2D1" presStyleIdx="0" presStyleCnt="3"/>
      <dgm:spPr/>
      <dgm:t>
        <a:bodyPr/>
        <a:lstStyle/>
        <a:p>
          <a:endParaRPr lang="tr-TR"/>
        </a:p>
      </dgm:t>
    </dgm:pt>
    <dgm:pt modelId="{A4D5D173-3C43-4FD2-8537-A89182C2BA2B}" type="pres">
      <dgm:prSet presAssocID="{312E41A7-3AE0-4C8F-A3DA-0C2A29087142}" presName="node" presStyleLbl="node1" presStyleIdx="0" presStyleCnt="3">
        <dgm:presLayoutVars>
          <dgm:bulletEnabled val="1"/>
        </dgm:presLayoutVars>
      </dgm:prSet>
      <dgm:spPr/>
      <dgm:t>
        <a:bodyPr/>
        <a:lstStyle/>
        <a:p>
          <a:endParaRPr lang="tr-TR"/>
        </a:p>
      </dgm:t>
    </dgm:pt>
    <dgm:pt modelId="{210E5BDE-3FA1-4B8C-BACA-48AFC46A48C6}" type="pres">
      <dgm:prSet presAssocID="{114B2253-E8F3-424F-8C55-A600ED86155C}" presName="parTrans" presStyleLbl="bgSibTrans2D1" presStyleIdx="1" presStyleCnt="3"/>
      <dgm:spPr/>
      <dgm:t>
        <a:bodyPr/>
        <a:lstStyle/>
        <a:p>
          <a:endParaRPr lang="tr-TR"/>
        </a:p>
      </dgm:t>
    </dgm:pt>
    <dgm:pt modelId="{CF0E4E50-57B6-4E1C-90FD-6E036A0296B9}" type="pres">
      <dgm:prSet presAssocID="{B92CE1B2-4E31-4B39-BA92-07ECF0AC3869}" presName="node" presStyleLbl="node1" presStyleIdx="1" presStyleCnt="3">
        <dgm:presLayoutVars>
          <dgm:bulletEnabled val="1"/>
        </dgm:presLayoutVars>
      </dgm:prSet>
      <dgm:spPr/>
      <dgm:t>
        <a:bodyPr/>
        <a:lstStyle/>
        <a:p>
          <a:endParaRPr lang="tr-TR"/>
        </a:p>
      </dgm:t>
    </dgm:pt>
    <dgm:pt modelId="{55611C7F-DD40-43F0-9E1E-871776BA37E7}" type="pres">
      <dgm:prSet presAssocID="{A710131D-23AE-4009-8AFD-45DEFD9F30BF}" presName="parTrans" presStyleLbl="bgSibTrans2D1" presStyleIdx="2" presStyleCnt="3"/>
      <dgm:spPr/>
      <dgm:t>
        <a:bodyPr/>
        <a:lstStyle/>
        <a:p>
          <a:endParaRPr lang="tr-TR"/>
        </a:p>
      </dgm:t>
    </dgm:pt>
    <dgm:pt modelId="{B3336163-4B6B-4F9A-A2BC-5D7A51FB2464}" type="pres">
      <dgm:prSet presAssocID="{967999F3-CBF3-4182-B949-2766EAAFDE59}" presName="node" presStyleLbl="node1" presStyleIdx="2" presStyleCnt="3">
        <dgm:presLayoutVars>
          <dgm:bulletEnabled val="1"/>
        </dgm:presLayoutVars>
      </dgm:prSet>
      <dgm:spPr/>
      <dgm:t>
        <a:bodyPr/>
        <a:lstStyle/>
        <a:p>
          <a:endParaRPr lang="tr-TR"/>
        </a:p>
      </dgm:t>
    </dgm:pt>
  </dgm:ptLst>
  <dgm:cxnLst>
    <dgm:cxn modelId="{6B4F5E65-8A2B-4B39-860A-F3CCC73ACC67}" srcId="{731FE2BA-4709-4953-86C6-9B6241D36AE2}" destId="{312E41A7-3AE0-4C8F-A3DA-0C2A29087142}" srcOrd="0" destOrd="0" parTransId="{47A485D0-4B4B-4C85-A8DC-67C03F926807}" sibTransId="{49FAC320-31FB-42BF-B6E9-DF625DEBC73C}"/>
    <dgm:cxn modelId="{8BAB0ACC-DE81-4DF6-8166-0616446D0B93}" type="presOf" srcId="{575832D7-F61F-46F9-BD66-CBF30F06B952}" destId="{F0D3C6F4-F221-4366-AE4E-B30982A7771C}" srcOrd="0" destOrd="0" presId="urn:microsoft.com/office/officeart/2005/8/layout/radial4"/>
    <dgm:cxn modelId="{389E5C56-252B-47C3-80A9-FE2D7D2C59D0}" type="presOf" srcId="{731FE2BA-4709-4953-86C6-9B6241D36AE2}" destId="{0784C54D-C422-449D-8798-6C1D966DD6DE}" srcOrd="0" destOrd="0" presId="urn:microsoft.com/office/officeart/2005/8/layout/radial4"/>
    <dgm:cxn modelId="{FF141C25-4870-45A4-A633-709F2CB621CA}" srcId="{731FE2BA-4709-4953-86C6-9B6241D36AE2}" destId="{B92CE1B2-4E31-4B39-BA92-07ECF0AC3869}" srcOrd="1" destOrd="0" parTransId="{114B2253-E8F3-424F-8C55-A600ED86155C}" sibTransId="{13163C41-8605-44AE-AA6E-0719F1459E97}"/>
    <dgm:cxn modelId="{F2D50C0A-D431-4194-92F4-47BB735250E1}" srcId="{575832D7-F61F-46F9-BD66-CBF30F06B952}" destId="{731FE2BA-4709-4953-86C6-9B6241D36AE2}" srcOrd="0" destOrd="0" parTransId="{7D0D8732-99E8-4157-8E22-D1D925DBE260}" sibTransId="{16C541B5-2F40-4723-926E-CA70A14E8117}"/>
    <dgm:cxn modelId="{D9E37A02-FAA6-489F-A034-A856BAF867C4}" type="presOf" srcId="{A710131D-23AE-4009-8AFD-45DEFD9F30BF}" destId="{55611C7F-DD40-43F0-9E1E-871776BA37E7}" srcOrd="0" destOrd="0" presId="urn:microsoft.com/office/officeart/2005/8/layout/radial4"/>
    <dgm:cxn modelId="{0B9DC2B9-162C-457A-8F6D-AB2DC1E15426}" type="presOf" srcId="{114B2253-E8F3-424F-8C55-A600ED86155C}" destId="{210E5BDE-3FA1-4B8C-BACA-48AFC46A48C6}" srcOrd="0" destOrd="0" presId="urn:microsoft.com/office/officeart/2005/8/layout/radial4"/>
    <dgm:cxn modelId="{6E8024B5-DFB6-4E79-AB23-826A8D5EF9BB}" type="presOf" srcId="{312E41A7-3AE0-4C8F-A3DA-0C2A29087142}" destId="{A4D5D173-3C43-4FD2-8537-A89182C2BA2B}" srcOrd="0" destOrd="0" presId="urn:microsoft.com/office/officeart/2005/8/layout/radial4"/>
    <dgm:cxn modelId="{DA06B446-4E7B-441C-9E04-646CC18FBB92}" type="presOf" srcId="{B92CE1B2-4E31-4B39-BA92-07ECF0AC3869}" destId="{CF0E4E50-57B6-4E1C-90FD-6E036A0296B9}" srcOrd="0" destOrd="0" presId="urn:microsoft.com/office/officeart/2005/8/layout/radial4"/>
    <dgm:cxn modelId="{9BB884B0-7091-42E5-9214-DF502126091C}" srcId="{731FE2BA-4709-4953-86C6-9B6241D36AE2}" destId="{967999F3-CBF3-4182-B949-2766EAAFDE59}" srcOrd="2" destOrd="0" parTransId="{A710131D-23AE-4009-8AFD-45DEFD9F30BF}" sibTransId="{B55C0078-750F-45A6-9DAA-FA87E2909CEC}"/>
    <dgm:cxn modelId="{74350468-E800-4C89-A0B5-4049CD83FD27}" type="presOf" srcId="{47A485D0-4B4B-4C85-A8DC-67C03F926807}" destId="{77C5916A-E9C5-416F-97AB-12FE9607D9D0}" srcOrd="0" destOrd="0" presId="urn:microsoft.com/office/officeart/2005/8/layout/radial4"/>
    <dgm:cxn modelId="{B4DBE86C-46E1-4D8E-B724-940974C9E018}" type="presOf" srcId="{967999F3-CBF3-4182-B949-2766EAAFDE59}" destId="{B3336163-4B6B-4F9A-A2BC-5D7A51FB2464}" srcOrd="0" destOrd="0" presId="urn:microsoft.com/office/officeart/2005/8/layout/radial4"/>
    <dgm:cxn modelId="{E5D7D0E5-BB93-4EE7-A167-DC95B56178D5}" type="presParOf" srcId="{F0D3C6F4-F221-4366-AE4E-B30982A7771C}" destId="{0784C54D-C422-449D-8798-6C1D966DD6DE}" srcOrd="0" destOrd="0" presId="urn:microsoft.com/office/officeart/2005/8/layout/radial4"/>
    <dgm:cxn modelId="{6AFD652D-7ACD-4A46-8F34-B08EFB8B5535}" type="presParOf" srcId="{F0D3C6F4-F221-4366-AE4E-B30982A7771C}" destId="{77C5916A-E9C5-416F-97AB-12FE9607D9D0}" srcOrd="1" destOrd="0" presId="urn:microsoft.com/office/officeart/2005/8/layout/radial4"/>
    <dgm:cxn modelId="{E49E81D3-0682-49C3-ADCF-D87A61114C98}" type="presParOf" srcId="{F0D3C6F4-F221-4366-AE4E-B30982A7771C}" destId="{A4D5D173-3C43-4FD2-8537-A89182C2BA2B}" srcOrd="2" destOrd="0" presId="urn:microsoft.com/office/officeart/2005/8/layout/radial4"/>
    <dgm:cxn modelId="{159108F9-07BA-44E7-AC87-A747047C487C}" type="presParOf" srcId="{F0D3C6F4-F221-4366-AE4E-B30982A7771C}" destId="{210E5BDE-3FA1-4B8C-BACA-48AFC46A48C6}" srcOrd="3" destOrd="0" presId="urn:microsoft.com/office/officeart/2005/8/layout/radial4"/>
    <dgm:cxn modelId="{DA7370C6-743F-4980-BF61-C7155BAE2084}" type="presParOf" srcId="{F0D3C6F4-F221-4366-AE4E-B30982A7771C}" destId="{CF0E4E50-57B6-4E1C-90FD-6E036A0296B9}" srcOrd="4" destOrd="0" presId="urn:microsoft.com/office/officeart/2005/8/layout/radial4"/>
    <dgm:cxn modelId="{8906EECB-E2E5-4F00-A1BF-9039AD74C55B}" type="presParOf" srcId="{F0D3C6F4-F221-4366-AE4E-B30982A7771C}" destId="{55611C7F-DD40-43F0-9E1E-871776BA37E7}" srcOrd="5" destOrd="0" presId="urn:microsoft.com/office/officeart/2005/8/layout/radial4"/>
    <dgm:cxn modelId="{8F07654B-6F69-4978-838D-B60EC71312E4}" type="presParOf" srcId="{F0D3C6F4-F221-4366-AE4E-B30982A7771C}" destId="{B3336163-4B6B-4F9A-A2BC-5D7A51FB2464}"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784C54D-C422-449D-8798-6C1D966DD6DE}">
      <dsp:nvSpPr>
        <dsp:cNvPr id="0" name=""/>
        <dsp:cNvSpPr/>
      </dsp:nvSpPr>
      <dsp:spPr>
        <a:xfrm>
          <a:off x="2944334" y="3746594"/>
          <a:ext cx="2715778" cy="271577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b="1" kern="1200" dirty="0" smtClean="0">
              <a:solidFill>
                <a:srgbClr val="002060"/>
              </a:solidFill>
              <a:latin typeface="Andalus" pitchFamily="18" charset="-78"/>
              <a:cs typeface="Andalus" pitchFamily="18" charset="-78"/>
            </a:rPr>
            <a:t>KÖTÜ ALIŞKANLIKLARDAN KORUNMA YOLLARI</a:t>
          </a:r>
          <a:endParaRPr lang="tr-TR" sz="1400" b="1" kern="1200" dirty="0">
            <a:solidFill>
              <a:srgbClr val="002060"/>
            </a:solidFill>
            <a:latin typeface="Andalus" pitchFamily="18" charset="-78"/>
            <a:cs typeface="Andalus" pitchFamily="18" charset="-78"/>
          </a:endParaRPr>
        </a:p>
      </dsp:txBody>
      <dsp:txXfrm>
        <a:off x="2944334" y="3746594"/>
        <a:ext cx="2715778" cy="2715778"/>
      </dsp:txXfrm>
    </dsp:sp>
    <dsp:sp modelId="{77C5916A-E9C5-416F-97AB-12FE9607D9D0}">
      <dsp:nvSpPr>
        <dsp:cNvPr id="0" name=""/>
        <dsp:cNvSpPr/>
      </dsp:nvSpPr>
      <dsp:spPr>
        <a:xfrm rot="12900000">
          <a:off x="1092157" y="3237000"/>
          <a:ext cx="2191428" cy="773996"/>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4D5D173-3C43-4FD2-8537-A89182C2BA2B}">
      <dsp:nvSpPr>
        <dsp:cNvPr id="0" name=""/>
        <dsp:cNvSpPr/>
      </dsp:nvSpPr>
      <dsp:spPr>
        <a:xfrm>
          <a:off x="320" y="1963526"/>
          <a:ext cx="2579989" cy="20639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1600200">
            <a:lnSpc>
              <a:spcPct val="90000"/>
            </a:lnSpc>
            <a:spcBef>
              <a:spcPct val="0"/>
            </a:spcBef>
            <a:spcAft>
              <a:spcPct val="35000"/>
            </a:spcAft>
          </a:pPr>
          <a:r>
            <a:rPr lang="tr-TR" sz="3600" kern="1200" dirty="0" smtClean="0"/>
            <a:t>TOPLUMSAL (AİLE)</a:t>
          </a:r>
          <a:endParaRPr lang="tr-TR" sz="3600" kern="1200" dirty="0"/>
        </a:p>
      </dsp:txBody>
      <dsp:txXfrm>
        <a:off x="320" y="1963526"/>
        <a:ext cx="2579989" cy="2063991"/>
      </dsp:txXfrm>
    </dsp:sp>
    <dsp:sp modelId="{210E5BDE-3FA1-4B8C-BACA-48AFC46A48C6}">
      <dsp:nvSpPr>
        <dsp:cNvPr id="0" name=""/>
        <dsp:cNvSpPr/>
      </dsp:nvSpPr>
      <dsp:spPr>
        <a:xfrm rot="16200000">
          <a:off x="3206509" y="2136338"/>
          <a:ext cx="2191428" cy="773996"/>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0E4E50-57B6-4E1C-90FD-6E036A0296B9}">
      <dsp:nvSpPr>
        <dsp:cNvPr id="0" name=""/>
        <dsp:cNvSpPr/>
      </dsp:nvSpPr>
      <dsp:spPr>
        <a:xfrm>
          <a:off x="3012229" y="395626"/>
          <a:ext cx="2579989" cy="20639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1600200">
            <a:lnSpc>
              <a:spcPct val="90000"/>
            </a:lnSpc>
            <a:spcBef>
              <a:spcPct val="0"/>
            </a:spcBef>
            <a:spcAft>
              <a:spcPct val="35000"/>
            </a:spcAft>
          </a:pPr>
          <a:r>
            <a:rPr lang="tr-TR" sz="3600" kern="1200" dirty="0" smtClean="0"/>
            <a:t>BİREYSEL (FERT)</a:t>
          </a:r>
          <a:endParaRPr lang="tr-TR" sz="3600" kern="1200" dirty="0"/>
        </a:p>
      </dsp:txBody>
      <dsp:txXfrm>
        <a:off x="3012229" y="395626"/>
        <a:ext cx="2579989" cy="2063991"/>
      </dsp:txXfrm>
    </dsp:sp>
    <dsp:sp modelId="{55611C7F-DD40-43F0-9E1E-871776BA37E7}">
      <dsp:nvSpPr>
        <dsp:cNvPr id="0" name=""/>
        <dsp:cNvSpPr/>
      </dsp:nvSpPr>
      <dsp:spPr>
        <a:xfrm rot="19500000">
          <a:off x="5320861" y="3237000"/>
          <a:ext cx="2191428" cy="773996"/>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3336163-4B6B-4F9A-A2BC-5D7A51FB2464}">
      <dsp:nvSpPr>
        <dsp:cNvPr id="0" name=""/>
        <dsp:cNvSpPr/>
      </dsp:nvSpPr>
      <dsp:spPr>
        <a:xfrm>
          <a:off x="6024137" y="1963526"/>
          <a:ext cx="2579989" cy="20639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1600200">
            <a:lnSpc>
              <a:spcPct val="90000"/>
            </a:lnSpc>
            <a:spcBef>
              <a:spcPct val="0"/>
            </a:spcBef>
            <a:spcAft>
              <a:spcPct val="35000"/>
            </a:spcAft>
          </a:pPr>
          <a:r>
            <a:rPr lang="tr-TR" sz="3600" kern="1200" dirty="0" smtClean="0"/>
            <a:t>KURUMSAL (DEVLET)</a:t>
          </a:r>
          <a:endParaRPr lang="tr-TR" sz="3600" kern="1200" dirty="0"/>
        </a:p>
      </dsp:txBody>
      <dsp:txXfrm>
        <a:off x="6024137" y="1963526"/>
        <a:ext cx="2579989" cy="206399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latinLnBrk="0">
              <a:defRPr lang="tr-TR" sz="1200"/>
            </a:lvl1pPr>
            <a:extLst/>
          </a:lstStyle>
          <a:p>
            <a:endParaRPr lang="tr-TR"/>
          </a:p>
        </p:txBody>
      </p:sp>
      <p:sp>
        <p:nvSpPr>
          <p:cNvPr id="3" name="Rectangle 3"/>
          <p:cNvSpPr>
            <a:spLocks noGrp="1"/>
          </p:cNvSpPr>
          <p:nvPr>
            <p:ph type="dt" sz="quarter" idx="1"/>
          </p:nvPr>
        </p:nvSpPr>
        <p:spPr>
          <a:xfrm>
            <a:off x="3884613" y="0"/>
            <a:ext cx="2971800" cy="457200"/>
          </a:xfrm>
          <a:prstGeom prst="rect">
            <a:avLst/>
          </a:prstGeom>
        </p:spPr>
        <p:txBody>
          <a:bodyPr vert="horz" rtlCol="0"/>
          <a:lstStyle>
            <a:lvl1pPr algn="r" latinLnBrk="0">
              <a:defRPr lang="tr-TR" sz="1200"/>
            </a:lvl1pPr>
            <a:extLst/>
          </a:lstStyle>
          <a:p>
            <a:fld id="{6E7D018D-748F-47BF-843A-40349A141CAC}" type="datetimeFigureOut">
              <a:rPr lang="tr-TR" smtClean="0"/>
              <a:pPr/>
              <a:t>09/11/2019</a:t>
            </a:fld>
            <a:endParaRPr lang="tr-TR"/>
          </a:p>
        </p:txBody>
      </p:sp>
      <p:sp>
        <p:nvSpPr>
          <p:cNvPr id="4" name="Rectangle 4"/>
          <p:cNvSpPr>
            <a:spLocks noGrp="1"/>
          </p:cNvSpPr>
          <p:nvPr>
            <p:ph type="ftr" sz="quarter" idx="2"/>
          </p:nvPr>
        </p:nvSpPr>
        <p:spPr>
          <a:xfrm>
            <a:off x="0" y="8685213"/>
            <a:ext cx="2971800" cy="457200"/>
          </a:xfrm>
          <a:prstGeom prst="rect">
            <a:avLst/>
          </a:prstGeom>
        </p:spPr>
        <p:txBody>
          <a:bodyPr vert="horz" rtlCol="0" anchor="b"/>
          <a:lstStyle>
            <a:lvl1pPr algn="l" latinLnBrk="0">
              <a:defRPr lang="tr-TR" sz="1200"/>
            </a:lvl1pPr>
            <a:extLst/>
          </a:lstStyle>
          <a:p>
            <a:endParaRPr lang="tr-TR"/>
          </a:p>
        </p:txBody>
      </p:sp>
      <p:sp>
        <p:nvSpPr>
          <p:cNvPr id="5" name="Rectangle 5"/>
          <p:cNvSpPr>
            <a:spLocks noGrp="1"/>
          </p:cNvSpPr>
          <p:nvPr>
            <p:ph type="sldNum" sz="quarter" idx="3"/>
          </p:nvPr>
        </p:nvSpPr>
        <p:spPr>
          <a:xfrm>
            <a:off x="3884613" y="8685213"/>
            <a:ext cx="2971800" cy="457200"/>
          </a:xfrm>
          <a:prstGeom prst="rect">
            <a:avLst/>
          </a:prstGeom>
        </p:spPr>
        <p:txBody>
          <a:bodyPr vert="horz" rtlCol="0" anchor="b"/>
          <a:lstStyle>
            <a:lvl1pPr algn="r" latinLnBrk="0">
              <a:defRPr lang="tr-TR" sz="1200"/>
            </a:lvl1pPr>
            <a:extLst/>
          </a:lstStyle>
          <a:p>
            <a:fld id="{04AC5213-BACC-41AB-9B61-B40CF6C5296E}"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latinLnBrk="0">
              <a:defRPr lang="tr-TR" sz="1200"/>
            </a:lvl1pPr>
            <a:extLst/>
          </a:lstStyle>
          <a:p>
            <a:endParaRPr lang="tr-TR"/>
          </a:p>
        </p:txBody>
      </p:sp>
      <p:sp>
        <p:nvSpPr>
          <p:cNvPr id="3" name="Rectangle 3"/>
          <p:cNvSpPr>
            <a:spLocks noGrp="1"/>
          </p:cNvSpPr>
          <p:nvPr>
            <p:ph type="dt" idx="1"/>
          </p:nvPr>
        </p:nvSpPr>
        <p:spPr>
          <a:xfrm>
            <a:off x="3884613" y="0"/>
            <a:ext cx="2971800" cy="457200"/>
          </a:xfrm>
          <a:prstGeom prst="rect">
            <a:avLst/>
          </a:prstGeom>
        </p:spPr>
        <p:txBody>
          <a:bodyPr vert="horz" rtlCol="0"/>
          <a:lstStyle>
            <a:lvl1pPr algn="r" latinLnBrk="0">
              <a:defRPr lang="tr-TR" sz="1200"/>
            </a:lvl1pPr>
            <a:extLst/>
          </a:lstStyle>
          <a:p>
            <a:fld id="{23E9B8FB-2ABD-42C9-A6DA-A6789EAF441D}" type="datetimeFigureOut">
              <a:rPr/>
              <a:pPr/>
              <a:t>30.06.2006</a:t>
            </a:fld>
            <a:endParaRPr lang="tr-TR"/>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tr-TR"/>
          </a:p>
        </p:txBody>
      </p:sp>
      <p:sp>
        <p:nvSpPr>
          <p:cNvPr id="5" name="Rectangle 5"/>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tr-TR"/>
              <a:t>Ana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Rectangle 6"/>
          <p:cNvSpPr>
            <a:spLocks noGrp="1"/>
          </p:cNvSpPr>
          <p:nvPr>
            <p:ph type="ftr" sz="quarter" idx="4"/>
          </p:nvPr>
        </p:nvSpPr>
        <p:spPr>
          <a:xfrm>
            <a:off x="0" y="8685213"/>
            <a:ext cx="2971800" cy="457200"/>
          </a:xfrm>
          <a:prstGeom prst="rect">
            <a:avLst/>
          </a:prstGeom>
        </p:spPr>
        <p:txBody>
          <a:bodyPr vert="horz" rtlCol="0" anchor="b"/>
          <a:lstStyle>
            <a:lvl1pPr algn="l" latinLnBrk="0">
              <a:defRPr lang="tr-TR" sz="1200"/>
            </a:lvl1pPr>
            <a:extLst/>
          </a:lstStyle>
          <a:p>
            <a:endParaRPr lang="tr-TR"/>
          </a:p>
        </p:txBody>
      </p:sp>
      <p:sp>
        <p:nvSpPr>
          <p:cNvPr id="7" name="Rectangle 7"/>
          <p:cNvSpPr>
            <a:spLocks noGrp="1"/>
          </p:cNvSpPr>
          <p:nvPr>
            <p:ph type="sldNum" sz="quarter" idx="5"/>
          </p:nvPr>
        </p:nvSpPr>
        <p:spPr>
          <a:xfrm>
            <a:off x="3884613" y="8685213"/>
            <a:ext cx="2971800" cy="457200"/>
          </a:xfrm>
          <a:prstGeom prst="rect">
            <a:avLst/>
          </a:prstGeom>
        </p:spPr>
        <p:txBody>
          <a:bodyPr vert="horz" rtlCol="0" anchor="b"/>
          <a:lstStyle>
            <a:lvl1pPr algn="r" latinLnBrk="0">
              <a:defRPr lang="tr-TR" sz="1200"/>
            </a:lvl1pPr>
            <a:extLst/>
          </a:lstStyle>
          <a:p>
            <a:fld id="{BE2A7042-DEED-4AA1-9E89-4A16B2572577}" type="slidenum">
              <a:rPr/>
              <a:pPr/>
              <a:t>‹#›</a:t>
            </a:fld>
            <a:endParaRPr lang="tr-TR"/>
          </a:p>
        </p:txBody>
      </p:sp>
    </p:spTree>
  </p:cSld>
  <p:clrMap bg1="lt1" tx1="dk1" bg2="lt2" tx2="dk2" accent1="accent1" accent2="accent2" accent3="accent3" accent4="accent4" accent5="accent5" accent6="accent6" hlink="hlink" folHlink="folHlink"/>
  <p:notesStyle>
    <a:lvl1pPr marL="0" algn="l" rtl="0" latinLnBrk="0">
      <a:defRPr lang="tr-TR" sz="1200" kern="1200">
        <a:solidFill>
          <a:schemeClr val="tx1"/>
        </a:solidFill>
        <a:latin typeface="+mn-lt"/>
        <a:ea typeface="+mn-ea"/>
        <a:cs typeface="+mn-cs"/>
      </a:defRPr>
    </a:lvl1pPr>
    <a:lvl2pPr marL="457200" algn="l" rtl="0" latinLnBrk="0">
      <a:defRPr lang="tr-TR" sz="1200" kern="1200">
        <a:solidFill>
          <a:schemeClr val="tx1"/>
        </a:solidFill>
        <a:latin typeface="+mn-lt"/>
        <a:ea typeface="+mn-ea"/>
        <a:cs typeface="+mn-cs"/>
      </a:defRPr>
    </a:lvl2pPr>
    <a:lvl3pPr marL="914400" algn="l" rtl="0" latinLnBrk="0">
      <a:defRPr lang="tr-TR" sz="1200" kern="1200">
        <a:solidFill>
          <a:schemeClr val="tx1"/>
        </a:solidFill>
        <a:latin typeface="+mn-lt"/>
        <a:ea typeface="+mn-ea"/>
        <a:cs typeface="+mn-cs"/>
      </a:defRPr>
    </a:lvl3pPr>
    <a:lvl4pPr marL="1371600" algn="l" rtl="0" latinLnBrk="0">
      <a:defRPr lang="tr-TR" sz="1200" kern="1200">
        <a:solidFill>
          <a:schemeClr val="tx1"/>
        </a:solidFill>
        <a:latin typeface="+mn-lt"/>
        <a:ea typeface="+mn-ea"/>
        <a:cs typeface="+mn-cs"/>
      </a:defRPr>
    </a:lvl4pPr>
    <a:lvl5pPr marL="1828800" algn="l" rtl="0" latinLnBrk="0">
      <a:defRPr lang="tr-TR" sz="1200" kern="1200">
        <a:solidFill>
          <a:schemeClr val="tx1"/>
        </a:solidFill>
        <a:latin typeface="+mn-lt"/>
        <a:ea typeface="+mn-ea"/>
        <a:cs typeface="+mn-cs"/>
      </a:defRPr>
    </a:lvl5pPr>
    <a:lvl6pPr marL="2286000" algn="l" rtl="0" latinLnBrk="0">
      <a:defRPr lang="tr-TR" sz="1200" kern="1200">
        <a:solidFill>
          <a:schemeClr val="tx1"/>
        </a:solidFill>
        <a:latin typeface="+mn-lt"/>
        <a:ea typeface="+mn-ea"/>
        <a:cs typeface="+mn-cs"/>
      </a:defRPr>
    </a:lvl6pPr>
    <a:lvl7pPr marL="2743200" algn="l" rtl="0" latinLnBrk="0">
      <a:defRPr lang="tr-TR" sz="1200" kern="1200">
        <a:solidFill>
          <a:schemeClr val="tx1"/>
        </a:solidFill>
        <a:latin typeface="+mn-lt"/>
        <a:ea typeface="+mn-ea"/>
        <a:cs typeface="+mn-cs"/>
      </a:defRPr>
    </a:lvl7pPr>
    <a:lvl8pPr marL="3200400" algn="l" rtl="0" latinLnBrk="0">
      <a:defRPr lang="tr-TR" sz="1200" kern="1200">
        <a:solidFill>
          <a:schemeClr val="tx1"/>
        </a:solidFill>
        <a:latin typeface="+mn-lt"/>
        <a:ea typeface="+mn-ea"/>
        <a:cs typeface="+mn-cs"/>
      </a:defRPr>
    </a:lvl8pPr>
    <a:lvl9pPr marL="3657600" algn="l" rtl="0" latinLnBrk="0">
      <a:defRPr lang="tr-T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tr-TR"/>
          </a:p>
        </p:txBody>
      </p:sp>
      <p:sp>
        <p:nvSpPr>
          <p:cNvPr id="4" name="Rectangle 4"/>
          <p:cNvSpPr>
            <a:spLocks noGrp="1"/>
          </p:cNvSpPr>
          <p:nvPr>
            <p:ph type="sldNum" sz="quarter" idx="10"/>
          </p:nvPr>
        </p:nvSpPr>
        <p:spPr/>
        <p:txBody>
          <a:bodyPr/>
          <a:lstStyle>
            <a:extLst/>
          </a:lstStyle>
          <a:p>
            <a:fld id="{BE2A7042-DEED-4AA1-9E89-4A16B2572577}"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a:p>
        </p:txBody>
      </p:sp>
      <p:sp>
        <p:nvSpPr>
          <p:cNvPr id="4" name="Slide Number Placeholder 3"/>
          <p:cNvSpPr>
            <a:spLocks noGrp="1"/>
          </p:cNvSpPr>
          <p:nvPr>
            <p:ph type="sldNum" sz="quarter" idx="10"/>
          </p:nvPr>
        </p:nvSpPr>
        <p:spPr/>
        <p:txBody>
          <a:bodyPr/>
          <a:lstStyle/>
          <a:p>
            <a:fld id="{BE2A7042-DEED-4AA1-9E89-4A16B2572577}"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a:p>
        </p:txBody>
      </p:sp>
      <p:sp>
        <p:nvSpPr>
          <p:cNvPr id="4" name="Slide Number Placeholder 3"/>
          <p:cNvSpPr>
            <a:spLocks noGrp="1"/>
          </p:cNvSpPr>
          <p:nvPr>
            <p:ph type="sldNum" sz="quarter" idx="10"/>
          </p:nvPr>
        </p:nvSpPr>
        <p:spPr/>
        <p:txBody>
          <a:bodyPr/>
          <a:lstStyle/>
          <a:p>
            <a:fld id="{BE2A7042-DEED-4AA1-9E89-4A16B2572577}"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tr-TR"/>
          </a:p>
        </p:txBody>
      </p:sp>
      <p:sp>
        <p:nvSpPr>
          <p:cNvPr id="4" name="Rectangle 4"/>
          <p:cNvSpPr>
            <a:spLocks noGrp="1"/>
          </p:cNvSpPr>
          <p:nvPr>
            <p:ph type="sldNum" sz="quarter" idx="10"/>
          </p:nvPr>
        </p:nvSpPr>
        <p:spPr/>
        <p:txBody>
          <a:bodyPr/>
          <a:lstStyle>
            <a:extLst/>
          </a:lstStyle>
          <a:p>
            <a:fld id="{BE2A7042-DEED-4AA1-9E89-4A16B2572577}" type="slidenum">
              <a:rPr lang="tr-TR" smtClean="0"/>
              <a:pPr/>
              <a:t>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Albüm Kapağı">
    <p:spTree>
      <p:nvGrpSpPr>
        <p:cNvPr id="1" name=""/>
        <p:cNvGrpSpPr/>
        <p:nvPr/>
      </p:nvGrpSpPr>
      <p:grpSpPr>
        <a:xfrm>
          <a:off x="0" y="0"/>
          <a:ext cx="0" cy="0"/>
          <a:chOff x="0" y="0"/>
          <a:chExt cx="0" cy="0"/>
        </a:xfrm>
      </p:grpSpPr>
      <p:sp>
        <p:nvSpPr>
          <p:cNvPr id="10" name="Rectangle 9"/>
          <p:cNvSpPr/>
          <p:nvPr userDrawn="1"/>
        </p:nvSpPr>
        <p:spPr>
          <a:xfrm>
            <a:off x="7162800" y="137160"/>
            <a:ext cx="228600" cy="5257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tr-TR"/>
          </a:p>
        </p:txBody>
      </p:sp>
      <p:sp>
        <p:nvSpPr>
          <p:cNvPr id="15" name="Rectangle 14"/>
          <p:cNvSpPr/>
          <p:nvPr userDrawn="1"/>
        </p:nvSpPr>
        <p:spPr>
          <a:xfrm>
            <a:off x="7467600" y="133350"/>
            <a:ext cx="1447800" cy="5257800"/>
          </a:xfrm>
          <a:prstGeom prst="rect">
            <a:avLst/>
          </a:prstGeom>
          <a:solidFill>
            <a:schemeClr val="accent3"/>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kumimoji="0" lang="tr-TR"/>
          </a:p>
        </p:txBody>
      </p:sp>
      <p:sp>
        <p:nvSpPr>
          <p:cNvPr id="31" name="Text Placeholder 30"/>
          <p:cNvSpPr>
            <a:spLocks noGrp="1"/>
          </p:cNvSpPr>
          <p:nvPr>
            <p:ph type="body" sz="quarter" idx="10" hasCustomPrompt="1"/>
          </p:nvPr>
        </p:nvSpPr>
        <p:spPr>
          <a:xfrm>
            <a:off x="228600" y="5467350"/>
            <a:ext cx="8672946" cy="1238250"/>
          </a:xfrm>
          <a:solidFill>
            <a:schemeClr val="accent1"/>
          </a:solidFill>
        </p:spPr>
        <p:txBody>
          <a:bodyPr vert="horz" anchor="ctr">
            <a:noAutofit/>
          </a:bodyPr>
          <a:lstStyle>
            <a:lvl1pPr marL="0" indent="0" algn="l" eaLnBrk="1" latinLnBrk="0" hangingPunct="1">
              <a:buFontTx/>
              <a:buNone/>
              <a:defRPr kumimoji="0" lang="tr-TR" sz="4800" baseline="0">
                <a:solidFill>
                  <a:schemeClr val="bg1"/>
                </a:solidFill>
              </a:defRPr>
            </a:lvl1pPr>
            <a:extLst/>
          </a:lstStyle>
          <a:p>
            <a:pPr lvl="0"/>
            <a:r>
              <a:rPr kumimoji="0" lang="tr-TR"/>
              <a:t>Fotoğraf albümü başlığı eklemek için tıklatın</a:t>
            </a:r>
          </a:p>
        </p:txBody>
      </p:sp>
      <p:sp>
        <p:nvSpPr>
          <p:cNvPr id="12" name="Picture Placeholder 11"/>
          <p:cNvSpPr>
            <a:spLocks noGrp="1"/>
          </p:cNvSpPr>
          <p:nvPr>
            <p:ph type="pic" sz="quarter" idx="11"/>
          </p:nvPr>
        </p:nvSpPr>
        <p:spPr>
          <a:xfrm>
            <a:off x="228600" y="152400"/>
            <a:ext cx="6858000" cy="5239512"/>
          </a:xfrm>
          <a:solidFill>
            <a:schemeClr val="bg1"/>
          </a:solidFill>
          <a:ln w="34925" cap="rnd" cmpd="sng" algn="ctr">
            <a:noFill/>
            <a:prstDash val="solid"/>
          </a:ln>
          <a:effectLst/>
        </p:spPr>
        <p:style>
          <a:lnRef idx="3">
            <a:schemeClr val="lt1"/>
          </a:lnRef>
          <a:fillRef idx="1">
            <a:schemeClr val="accent5"/>
          </a:fillRef>
          <a:effectRef idx="1">
            <a:schemeClr val="accent5"/>
          </a:effectRef>
          <a:fontRef idx="minor">
            <a:schemeClr val="lt1"/>
          </a:fontRef>
        </p:style>
        <p:txBody>
          <a:bodyPr vert="horz"/>
          <a:lstStyle>
            <a:lvl1pPr marL="0" indent="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1" name="Rectangle 10"/>
          <p:cNvSpPr>
            <a:spLocks noGrp="1"/>
          </p:cNvSpPr>
          <p:nvPr>
            <p:ph type="dt" sz="half" idx="12"/>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13" name="Rectangle 12"/>
          <p:cNvSpPr>
            <a:spLocks noGrp="1"/>
          </p:cNvSpPr>
          <p:nvPr>
            <p:ph type="sldNum" sz="quarter" idx="13"/>
          </p:nvPr>
        </p:nvSpPr>
        <p:spPr/>
        <p:txBody>
          <a:bodyPr/>
          <a:lstStyle>
            <a:extLst/>
          </a:lstStyle>
          <a:p>
            <a:fld id="{8A4431D5-1B33-458B-8AFD-CECCB0FA18CB}" type="slidenum">
              <a:rPr kumimoji="0" lang="tr-TR">
                <a:solidFill>
                  <a:schemeClr val="bg1"/>
                </a:solidFill>
              </a:rPr>
              <a:pPr/>
              <a:t>‹#›</a:t>
            </a:fld>
            <a:endParaRPr kumimoji="0" lang="tr-TR"/>
          </a:p>
        </p:txBody>
      </p:sp>
      <p:sp>
        <p:nvSpPr>
          <p:cNvPr id="14" name="Rectangle 13"/>
          <p:cNvSpPr>
            <a:spLocks noGrp="1"/>
          </p:cNvSpPr>
          <p:nvPr>
            <p:ph type="ftr" sz="quarter" idx="14"/>
          </p:nvPr>
        </p:nvSpPr>
        <p:spPr>
          <a:xfrm rot="16200000">
            <a:off x="7296150" y="3698878"/>
            <a:ext cx="2933700" cy="365125"/>
          </a:xfrm>
        </p:spPr>
        <p:txBody>
          <a:bodyPr/>
          <a:lstStyle>
            <a:extLst/>
          </a:lstStyle>
          <a:p>
            <a:endParaRPr kumimoji="0" lang="tr-TR"/>
          </a:p>
        </p:txBody>
      </p:sp>
      <p:sp>
        <p:nvSpPr>
          <p:cNvPr id="18" name="Rectangle 17"/>
          <p:cNvSpPr>
            <a:spLocks noGrp="1"/>
          </p:cNvSpPr>
          <p:nvPr>
            <p:ph type="body" sz="quarter" idx="15" hasCustomPrompt="1"/>
          </p:nvPr>
        </p:nvSpPr>
        <p:spPr>
          <a:xfrm rot="16200000">
            <a:off x="5372100" y="2247900"/>
            <a:ext cx="5181600" cy="990600"/>
          </a:xfrm>
        </p:spPr>
        <p:txBody>
          <a:bodyPr/>
          <a:lstStyle>
            <a:lvl1pPr marL="0" indent="0" algn="r" eaLnBrk="1" latinLnBrk="0" hangingPunct="1">
              <a:buNone/>
              <a:defRPr kumimoji="0" lang="tr-TR" sz="2000">
                <a:solidFill>
                  <a:srgbClr val="FFFFFF"/>
                </a:solidFill>
              </a:defRPr>
            </a:lvl1pPr>
          </a:lstStyle>
          <a:p>
            <a:pPr lvl="0"/>
            <a:r>
              <a:rPr kumimoji="0" lang="tr-TR"/>
              <a:t>Tarihi ve ayrıntıları eklemek için tıklatın</a:t>
            </a: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Öğe, Yatay, Açıklama Yazılı">
    <p:spTree>
      <p:nvGrpSpPr>
        <p:cNvPr id="1" name=""/>
        <p:cNvGrpSpPr/>
        <p:nvPr/>
      </p:nvGrpSpPr>
      <p:grpSpPr>
        <a:xfrm>
          <a:off x="0" y="0"/>
          <a:ext cx="0" cy="0"/>
          <a:chOff x="0" y="0"/>
          <a:chExt cx="0" cy="0"/>
        </a:xfrm>
      </p:grpSpPr>
      <p:sp>
        <p:nvSpPr>
          <p:cNvPr id="11" name="Picture Placeholder 10"/>
          <p:cNvSpPr>
            <a:spLocks noGrp="1" noChangeAspect="1"/>
          </p:cNvSpPr>
          <p:nvPr>
            <p:ph type="pic" sz="quarter" idx="11"/>
          </p:nvPr>
        </p:nvSpPr>
        <p:spPr>
          <a:xfrm>
            <a:off x="43434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6" name="Picture Placeholder 25"/>
          <p:cNvSpPr>
            <a:spLocks noGrp="1" noChangeAspect="1"/>
          </p:cNvSpPr>
          <p:nvPr>
            <p:ph type="pic" sz="quarter" idx="12"/>
          </p:nvPr>
        </p:nvSpPr>
        <p:spPr>
          <a:xfrm>
            <a:off x="2286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3" name="Picture Placeholder 12"/>
          <p:cNvSpPr>
            <a:spLocks noGrp="1" noChangeAspect="1"/>
          </p:cNvSpPr>
          <p:nvPr>
            <p:ph type="pic" sz="quarter" idx="13"/>
          </p:nvPr>
        </p:nvSpPr>
        <p:spPr>
          <a:xfrm>
            <a:off x="4343400" y="2286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2" name="Text Placeholder 11"/>
          <p:cNvSpPr>
            <a:spLocks noGrp="1"/>
          </p:cNvSpPr>
          <p:nvPr>
            <p:ph type="body" sz="quarter" idx="14" hasCustomPrompt="1"/>
          </p:nvPr>
        </p:nvSpPr>
        <p:spPr>
          <a:xfrm>
            <a:off x="228600" y="228600"/>
            <a:ext cx="3947160" cy="2960370"/>
          </a:xfrm>
        </p:spPr>
        <p:txBody>
          <a:bodyPr anchor="b" anchorCtr="0"/>
          <a:lstStyle>
            <a:lvl1pPr marL="0" marR="0" indent="0" algn="r" eaLnBrk="1" latinLnBrk="0" hangingPunct="1">
              <a:buFontTx/>
              <a:buNone/>
              <a:defRPr kumimoji="0" lang="tr-TR" sz="2000" i="0"/>
            </a:lvl1pPr>
            <a:extLst/>
          </a:lstStyle>
          <a:p>
            <a:pPr lvl="0"/>
            <a:r>
              <a:rPr kumimoji="0" lang="tr-TR"/>
              <a:t>Başlık eklemek için tıklatın</a:t>
            </a:r>
          </a:p>
        </p:txBody>
      </p:sp>
      <p:sp>
        <p:nvSpPr>
          <p:cNvPr id="6" name="Rectangle 5"/>
          <p:cNvSpPr>
            <a:spLocks noGrp="1"/>
          </p:cNvSpPr>
          <p:nvPr>
            <p:ph type="dt" sz="half" idx="15"/>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7" name="Rectangle 6"/>
          <p:cNvSpPr>
            <a:spLocks noGrp="1"/>
          </p:cNvSpPr>
          <p:nvPr>
            <p:ph type="sldNum" sz="quarter" idx="16"/>
          </p:nvPr>
        </p:nvSpPr>
        <p:spPr/>
        <p:txBody>
          <a:bodyPr/>
          <a:lstStyle>
            <a:extLst/>
          </a:lstStyle>
          <a:p>
            <a:fld id="{8A4431D5-1B33-458B-8AFD-CECCB0FA18CB}" type="slidenum">
              <a:rPr kumimoji="0" lang="tr-TR">
                <a:solidFill>
                  <a:srgbClr val="FFFFFF"/>
                </a:solidFill>
              </a:rPr>
              <a:pPr/>
              <a:t>‹#›</a:t>
            </a:fld>
            <a:endParaRPr kumimoji="0" lang="tr-TR"/>
          </a:p>
        </p:txBody>
      </p:sp>
      <p:sp>
        <p:nvSpPr>
          <p:cNvPr id="8" name="Rectangle 7"/>
          <p:cNvSpPr>
            <a:spLocks noGrp="1"/>
          </p:cNvSpPr>
          <p:nvPr>
            <p:ph type="ftr" sz="quarter" idx="17"/>
          </p:nvPr>
        </p:nvSpPr>
        <p:spPr/>
        <p:txBody>
          <a:bodyPr/>
          <a:lstStyle>
            <a:extLst/>
          </a:lstStyle>
          <a:p>
            <a:endParaRPr kumimoji="0" lang="tr-T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Öğe, Karışık">
    <p:spTree>
      <p:nvGrpSpPr>
        <p:cNvPr id="1" name=""/>
        <p:cNvGrpSpPr/>
        <p:nvPr/>
      </p:nvGrpSpPr>
      <p:grpSpPr>
        <a:xfrm>
          <a:off x="0" y="0"/>
          <a:ext cx="0" cy="0"/>
          <a:chOff x="0" y="0"/>
          <a:chExt cx="0" cy="0"/>
        </a:xfrm>
      </p:grpSpPr>
      <p:sp>
        <p:nvSpPr>
          <p:cNvPr id="10" name="Picture Placeholder 9"/>
          <p:cNvSpPr>
            <a:spLocks noGrp="1" noChangeAspect="1"/>
          </p:cNvSpPr>
          <p:nvPr>
            <p:ph type="pic" sz="quarter" idx="11"/>
          </p:nvPr>
        </p:nvSpPr>
        <p:spPr>
          <a:xfrm>
            <a:off x="4648200" y="3124962"/>
            <a:ext cx="3697224" cy="2772918"/>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5" name="Picture Placeholder 24"/>
          <p:cNvSpPr>
            <a:spLocks noGrp="1" noChangeAspect="1"/>
          </p:cNvSpPr>
          <p:nvPr>
            <p:ph type="pic" sz="quarter" idx="12"/>
          </p:nvPr>
        </p:nvSpPr>
        <p:spPr>
          <a:xfrm>
            <a:off x="228600" y="228600"/>
            <a:ext cx="4251960" cy="566928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6" name="Picture Placeholder 5"/>
          <p:cNvSpPr>
            <a:spLocks noGrp="1" noChangeAspect="1"/>
          </p:cNvSpPr>
          <p:nvPr>
            <p:ph type="pic" sz="quarter" idx="13"/>
          </p:nvPr>
        </p:nvSpPr>
        <p:spPr>
          <a:xfrm>
            <a:off x="4648200" y="228600"/>
            <a:ext cx="3672840" cy="275463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5" name="Rectangle 4"/>
          <p:cNvSpPr>
            <a:spLocks noGrp="1"/>
          </p:cNvSpPr>
          <p:nvPr>
            <p:ph type="dt" sz="half" idx="14"/>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7" name="Rectangle 6"/>
          <p:cNvSpPr>
            <a:spLocks noGrp="1"/>
          </p:cNvSpPr>
          <p:nvPr>
            <p:ph type="sldNum" sz="quarter" idx="15"/>
          </p:nvPr>
        </p:nvSpPr>
        <p:spPr/>
        <p:txBody>
          <a:bodyPr/>
          <a:lstStyle>
            <a:extLst/>
          </a:lstStyle>
          <a:p>
            <a:fld id="{8A4431D5-1B33-458B-8AFD-CECCB0FA18CB}" type="slidenum">
              <a:rPr kumimoji="0" lang="tr-TR">
                <a:solidFill>
                  <a:srgbClr val="FFFFFF"/>
                </a:solidFill>
              </a:rPr>
              <a:pPr/>
              <a:t>‹#›</a:t>
            </a:fld>
            <a:endParaRPr kumimoji="0" lang="tr-TR"/>
          </a:p>
        </p:txBody>
      </p:sp>
      <p:sp>
        <p:nvSpPr>
          <p:cNvPr id="8" name="Rectangle 7"/>
          <p:cNvSpPr>
            <a:spLocks noGrp="1"/>
          </p:cNvSpPr>
          <p:nvPr>
            <p:ph type="ftr" sz="quarter" idx="16"/>
          </p:nvPr>
        </p:nvSpPr>
        <p:spPr/>
        <p:txBody>
          <a:bodyPr/>
          <a:lstStyle>
            <a:extLst/>
          </a:lstStyle>
          <a:p>
            <a:endParaRPr kumimoji="0" lang="tr-TR"/>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 Öğe, Dikey, Açıklama Yazılarıyla">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1866900" y="228600"/>
            <a:ext cx="2286000"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4" name="Picture Placeholder 13"/>
          <p:cNvSpPr>
            <a:spLocks noGrp="1"/>
          </p:cNvSpPr>
          <p:nvPr>
            <p:ph type="pic" sz="quarter" idx="26"/>
          </p:nvPr>
        </p:nvSpPr>
        <p:spPr>
          <a:xfrm>
            <a:off x="1866900" y="3505200"/>
            <a:ext cx="228521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8" name="Picture Placeholder 7"/>
          <p:cNvSpPr>
            <a:spLocks noGrp="1"/>
          </p:cNvSpPr>
          <p:nvPr>
            <p:ph type="pic" sz="quarter" idx="25"/>
          </p:nvPr>
        </p:nvSpPr>
        <p:spPr>
          <a:xfrm>
            <a:off x="4305300" y="228600"/>
            <a:ext cx="2286000"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9" name="Picture Placeholder 18"/>
          <p:cNvSpPr>
            <a:spLocks noGrp="1"/>
          </p:cNvSpPr>
          <p:nvPr>
            <p:ph type="pic" sz="quarter" idx="27"/>
          </p:nvPr>
        </p:nvSpPr>
        <p:spPr>
          <a:xfrm>
            <a:off x="4306086" y="3505200"/>
            <a:ext cx="228521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2" name="Text Placeholder 21"/>
          <p:cNvSpPr>
            <a:spLocks noGrp="1"/>
          </p:cNvSpPr>
          <p:nvPr>
            <p:ph type="body" sz="quarter" idx="16" hasCustomPrompt="1"/>
          </p:nvPr>
        </p:nvSpPr>
        <p:spPr>
          <a:xfrm>
            <a:off x="152400" y="228600"/>
            <a:ext cx="1676400" cy="2743200"/>
          </a:xfrm>
        </p:spPr>
        <p:txBody>
          <a:bodyPr anchor="t" anchorCtr="0"/>
          <a:lstStyle>
            <a:lvl1pPr marL="0" marR="0" indent="0" algn="r" eaLnBrk="1" latinLnBrk="0" hangingPunct="1">
              <a:buFontTx/>
              <a:buNone/>
              <a:defRPr kumimoji="0" lang="tr-TR" sz="1600" baseline="0"/>
            </a:lvl1pPr>
            <a:extLst/>
          </a:lstStyle>
          <a:p>
            <a:pPr lvl="0"/>
            <a:r>
              <a:rPr kumimoji="0" lang="tr-TR"/>
              <a:t>Başlık eklemek için tıklatın</a:t>
            </a:r>
          </a:p>
        </p:txBody>
      </p:sp>
      <p:sp>
        <p:nvSpPr>
          <p:cNvPr id="5" name="Text Placeholder 4"/>
          <p:cNvSpPr>
            <a:spLocks noGrp="1"/>
          </p:cNvSpPr>
          <p:nvPr>
            <p:ph type="body" sz="quarter" idx="29" hasCustomPrompt="1"/>
          </p:nvPr>
        </p:nvSpPr>
        <p:spPr>
          <a:xfrm>
            <a:off x="6629400" y="228600"/>
            <a:ext cx="1676400" cy="1905000"/>
          </a:xfrm>
        </p:spPr>
        <p:txBody>
          <a:bodyPr anchor="t" anchorCtr="0"/>
          <a:lstStyle>
            <a:lvl1pPr marL="0" marR="0" indent="0" algn="l" eaLnBrk="1" latinLnBrk="0" hangingPunct="1">
              <a:buFontTx/>
              <a:buNone/>
              <a:defRPr kumimoji="0" lang="tr-TR" sz="1600" baseline="0"/>
            </a:lvl1pPr>
            <a:extLst/>
          </a:lstStyle>
          <a:p>
            <a:pPr lvl="0"/>
            <a:r>
              <a:rPr kumimoji="0" lang="tr-TR"/>
              <a:t>Başlık eklemek için tıklatın</a:t>
            </a:r>
          </a:p>
        </p:txBody>
      </p:sp>
      <p:sp>
        <p:nvSpPr>
          <p:cNvPr id="20" name="Text Placeholder 19"/>
          <p:cNvSpPr>
            <a:spLocks noGrp="1"/>
          </p:cNvSpPr>
          <p:nvPr>
            <p:ph type="body" sz="quarter" idx="28" hasCustomPrompt="1"/>
          </p:nvPr>
        </p:nvSpPr>
        <p:spPr>
          <a:xfrm>
            <a:off x="152400" y="4724400"/>
            <a:ext cx="1676400" cy="1905000"/>
          </a:xfrm>
        </p:spPr>
        <p:txBody>
          <a:bodyPr anchor="b" anchorCtr="0"/>
          <a:lstStyle>
            <a:lvl1pPr marL="0" marR="0" indent="0" algn="r" eaLnBrk="1" latinLnBrk="0" hangingPunct="1">
              <a:buFontTx/>
              <a:buNone/>
              <a:defRPr kumimoji="0" lang="tr-TR" sz="1600" baseline="0"/>
            </a:lvl1pPr>
            <a:extLst/>
          </a:lstStyle>
          <a:p>
            <a:pPr lvl="0"/>
            <a:r>
              <a:rPr kumimoji="0" lang="tr-TR"/>
              <a:t>Başlık eklemek için tıklatın</a:t>
            </a:r>
          </a:p>
        </p:txBody>
      </p:sp>
      <p:sp>
        <p:nvSpPr>
          <p:cNvPr id="21" name="Text Placeholder 20"/>
          <p:cNvSpPr>
            <a:spLocks noGrp="1"/>
          </p:cNvSpPr>
          <p:nvPr>
            <p:ph type="body" sz="quarter" idx="30" hasCustomPrompt="1"/>
          </p:nvPr>
        </p:nvSpPr>
        <p:spPr>
          <a:xfrm>
            <a:off x="6629400" y="4724400"/>
            <a:ext cx="1676400" cy="1905000"/>
          </a:xfrm>
        </p:spPr>
        <p:txBody>
          <a:bodyPr anchor="b" anchorCtr="0"/>
          <a:lstStyle>
            <a:lvl1pPr marL="0" marR="0" indent="0" algn="l" eaLnBrk="1" latinLnBrk="0" hangingPunct="1">
              <a:buFontTx/>
              <a:buNone/>
              <a:defRPr kumimoji="0" lang="tr-TR" sz="1600" baseline="0"/>
            </a:lvl1pPr>
            <a:extLst/>
          </a:lstStyle>
          <a:p>
            <a:pPr lvl="0"/>
            <a:r>
              <a:rPr kumimoji="0" lang="tr-TR"/>
              <a:t>Başlık eklemek için tıklatın</a:t>
            </a:r>
          </a:p>
        </p:txBody>
      </p:sp>
      <p:sp>
        <p:nvSpPr>
          <p:cNvPr id="10" name="Rectangle 9"/>
          <p:cNvSpPr>
            <a:spLocks noGrp="1"/>
          </p:cNvSpPr>
          <p:nvPr>
            <p:ph type="dt" sz="half" idx="31"/>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11" name="Rectangle 10"/>
          <p:cNvSpPr>
            <a:spLocks noGrp="1"/>
          </p:cNvSpPr>
          <p:nvPr>
            <p:ph type="sldNum" sz="quarter" idx="32"/>
          </p:nvPr>
        </p:nvSpPr>
        <p:spPr/>
        <p:txBody>
          <a:bodyPr/>
          <a:lstStyle>
            <a:extLst/>
          </a:lstStyle>
          <a:p>
            <a:fld id="{8A4431D5-1B33-458B-8AFD-CECCB0FA18CB}" type="slidenum">
              <a:rPr kumimoji="0" lang="tr-TR">
                <a:solidFill>
                  <a:srgbClr val="FFFFFF"/>
                </a:solidFill>
              </a:rPr>
              <a:pPr/>
              <a:t>‹#›</a:t>
            </a:fld>
            <a:endParaRPr kumimoji="0" lang="tr-TR"/>
          </a:p>
        </p:txBody>
      </p:sp>
      <p:sp>
        <p:nvSpPr>
          <p:cNvPr id="12" name="Rectangle 11"/>
          <p:cNvSpPr>
            <a:spLocks noGrp="1"/>
          </p:cNvSpPr>
          <p:nvPr>
            <p:ph type="ftr" sz="quarter" idx="33"/>
          </p:nvPr>
        </p:nvSpPr>
        <p:spPr/>
        <p:txBody>
          <a:bodyPr/>
          <a:lstStyle>
            <a:extLst/>
          </a:lstStyle>
          <a:p>
            <a:endParaRPr kumimoji="0" lang="tr-T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 Öğe, Yatay, Açıklama Yazılarıyla">
    <p:spTree>
      <p:nvGrpSpPr>
        <p:cNvPr id="1" name=""/>
        <p:cNvGrpSpPr/>
        <p:nvPr/>
      </p:nvGrpSpPr>
      <p:grpSpPr>
        <a:xfrm>
          <a:off x="0" y="0"/>
          <a:ext cx="0" cy="0"/>
          <a:chOff x="0" y="0"/>
          <a:chExt cx="0" cy="0"/>
        </a:xfrm>
      </p:grpSpPr>
      <p:sp>
        <p:nvSpPr>
          <p:cNvPr id="24" name="Picture Placeholder 23"/>
          <p:cNvSpPr>
            <a:spLocks noGrp="1"/>
          </p:cNvSpPr>
          <p:nvPr>
            <p:ph type="pic" sz="quarter" idx="14"/>
          </p:nvPr>
        </p:nvSpPr>
        <p:spPr>
          <a:xfrm>
            <a:off x="533400" y="685800"/>
            <a:ext cx="3653297"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7" name="Text Placeholder 26"/>
          <p:cNvSpPr>
            <a:spLocks noGrp="1"/>
          </p:cNvSpPr>
          <p:nvPr>
            <p:ph type="body" sz="quarter" idx="16" hasCustomPrompt="1"/>
          </p:nvPr>
        </p:nvSpPr>
        <p:spPr>
          <a:xfrm>
            <a:off x="533400" y="6324600"/>
            <a:ext cx="3657600" cy="304800"/>
          </a:xfrm>
        </p:spPr>
        <p:txBody>
          <a:bodyPr anchor="t" anchorCtr="0"/>
          <a:lstStyle>
            <a:lvl1pPr marL="0" marR="0" indent="0" algn="l" eaLnBrk="1" latinLnBrk="0" hangingPunct="1">
              <a:buFontTx/>
              <a:buNone/>
              <a:defRPr kumimoji="0" lang="tr-TR" sz="1600" baseline="0"/>
            </a:lvl1pPr>
            <a:extLst/>
          </a:lstStyle>
          <a:p>
            <a:pPr lvl="0"/>
            <a:r>
              <a:rPr kumimoji="0" lang="tr-TR"/>
              <a:t>Başlık eklemek için tıklatın</a:t>
            </a:r>
          </a:p>
        </p:txBody>
      </p:sp>
      <p:sp>
        <p:nvSpPr>
          <p:cNvPr id="3" name="Picture Placeholder 2"/>
          <p:cNvSpPr>
            <a:spLocks noGrp="1"/>
          </p:cNvSpPr>
          <p:nvPr>
            <p:ph type="pic" sz="quarter" idx="17"/>
          </p:nvPr>
        </p:nvSpPr>
        <p:spPr>
          <a:xfrm>
            <a:off x="4267200" y="6858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1" name="Picture Placeholder 20"/>
          <p:cNvSpPr>
            <a:spLocks noGrp="1"/>
          </p:cNvSpPr>
          <p:nvPr>
            <p:ph type="pic" sz="quarter" idx="18"/>
          </p:nvPr>
        </p:nvSpPr>
        <p:spPr>
          <a:xfrm>
            <a:off x="533400" y="35052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6" name="Picture Placeholder 5"/>
          <p:cNvSpPr>
            <a:spLocks noGrp="1"/>
          </p:cNvSpPr>
          <p:nvPr>
            <p:ph type="pic" sz="quarter" idx="19"/>
          </p:nvPr>
        </p:nvSpPr>
        <p:spPr>
          <a:xfrm>
            <a:off x="4267200" y="35052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8" name="Text Placeholder 17"/>
          <p:cNvSpPr>
            <a:spLocks noGrp="1"/>
          </p:cNvSpPr>
          <p:nvPr>
            <p:ph type="body" sz="quarter" idx="22" hasCustomPrompt="1"/>
          </p:nvPr>
        </p:nvSpPr>
        <p:spPr>
          <a:xfrm>
            <a:off x="533400" y="304800"/>
            <a:ext cx="3657600" cy="304800"/>
          </a:xfrm>
        </p:spPr>
        <p:txBody>
          <a:bodyPr anchor="t" anchorCtr="0"/>
          <a:lstStyle>
            <a:lvl1pPr marL="0" marR="0" indent="0" algn="l" eaLnBrk="1" latinLnBrk="0" hangingPunct="1">
              <a:buFontTx/>
              <a:buNone/>
              <a:defRPr kumimoji="0" lang="tr-TR" sz="1600" baseline="0"/>
            </a:lvl1pPr>
            <a:extLst/>
          </a:lstStyle>
          <a:p>
            <a:pPr lvl="0"/>
            <a:r>
              <a:rPr kumimoji="0" lang="tr-TR"/>
              <a:t>Başlık eklemek için tıklatın</a:t>
            </a:r>
          </a:p>
        </p:txBody>
      </p:sp>
      <p:sp>
        <p:nvSpPr>
          <p:cNvPr id="5" name="Text Placeholder 4"/>
          <p:cNvSpPr>
            <a:spLocks noGrp="1"/>
          </p:cNvSpPr>
          <p:nvPr>
            <p:ph type="body" sz="quarter" idx="23" hasCustomPrompt="1"/>
          </p:nvPr>
        </p:nvSpPr>
        <p:spPr>
          <a:xfrm>
            <a:off x="4267200" y="6324600"/>
            <a:ext cx="3657600" cy="304800"/>
          </a:xfrm>
        </p:spPr>
        <p:txBody>
          <a:bodyPr anchor="t" anchorCtr="0"/>
          <a:lstStyle>
            <a:lvl1pPr marL="0" marR="0" indent="0" algn="l" eaLnBrk="1" latinLnBrk="0" hangingPunct="1">
              <a:buFontTx/>
              <a:buNone/>
              <a:defRPr kumimoji="0" lang="tr-TR" sz="1600" baseline="0"/>
            </a:lvl1pPr>
            <a:extLst/>
          </a:lstStyle>
          <a:p>
            <a:pPr lvl="0"/>
            <a:r>
              <a:rPr kumimoji="0" lang="tr-TR"/>
              <a:t>Başlık eklemek için tıklatın</a:t>
            </a:r>
          </a:p>
        </p:txBody>
      </p:sp>
      <p:sp>
        <p:nvSpPr>
          <p:cNvPr id="4" name="Text Placeholder 3"/>
          <p:cNvSpPr>
            <a:spLocks noGrp="1"/>
          </p:cNvSpPr>
          <p:nvPr>
            <p:ph type="body" sz="quarter" idx="24" hasCustomPrompt="1"/>
          </p:nvPr>
        </p:nvSpPr>
        <p:spPr>
          <a:xfrm>
            <a:off x="4267200" y="304800"/>
            <a:ext cx="3657600" cy="304800"/>
          </a:xfrm>
        </p:spPr>
        <p:txBody>
          <a:bodyPr anchor="t" anchorCtr="0"/>
          <a:lstStyle>
            <a:lvl1pPr marL="0" marR="0" indent="0" algn="l" eaLnBrk="1" latinLnBrk="0" hangingPunct="1">
              <a:buFontTx/>
              <a:buNone/>
              <a:defRPr kumimoji="0" lang="tr-TR" sz="1600" baseline="0"/>
            </a:lvl1pPr>
            <a:extLst/>
          </a:lstStyle>
          <a:p>
            <a:pPr lvl="0"/>
            <a:r>
              <a:rPr kumimoji="0" lang="tr-TR"/>
              <a:t>Başlık eklemek için tıklatın</a:t>
            </a:r>
          </a:p>
        </p:txBody>
      </p:sp>
      <p:sp>
        <p:nvSpPr>
          <p:cNvPr id="10" name="Rectangle 9"/>
          <p:cNvSpPr>
            <a:spLocks noGrp="1"/>
          </p:cNvSpPr>
          <p:nvPr>
            <p:ph type="dt" sz="half" idx="25"/>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11" name="Rectangle 10"/>
          <p:cNvSpPr>
            <a:spLocks noGrp="1"/>
          </p:cNvSpPr>
          <p:nvPr>
            <p:ph type="sldNum" sz="quarter" idx="26"/>
          </p:nvPr>
        </p:nvSpPr>
        <p:spPr/>
        <p:txBody>
          <a:bodyPr/>
          <a:lstStyle>
            <a:extLst/>
          </a:lstStyle>
          <a:p>
            <a:fld id="{8A4431D5-1B33-458B-8AFD-CECCB0FA18CB}" type="slidenum">
              <a:rPr kumimoji="0" lang="tr-TR">
                <a:solidFill>
                  <a:srgbClr val="FFFFFF"/>
                </a:solidFill>
              </a:rPr>
              <a:pPr/>
              <a:t>‹#›</a:t>
            </a:fld>
            <a:endParaRPr kumimoji="0" lang="tr-TR"/>
          </a:p>
        </p:txBody>
      </p:sp>
      <p:sp>
        <p:nvSpPr>
          <p:cNvPr id="12" name="Rectangle 11"/>
          <p:cNvSpPr>
            <a:spLocks noGrp="1"/>
          </p:cNvSpPr>
          <p:nvPr>
            <p:ph type="ftr" sz="quarter" idx="27"/>
          </p:nvPr>
        </p:nvSpPr>
        <p:spPr/>
        <p:txBody>
          <a:bodyPr/>
          <a:lstStyle>
            <a:extLst/>
          </a:lstStyle>
          <a:p>
            <a:endParaRPr kumimoji="0" lang="tr-T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 Öğe, Dikey, Büyük Açıklama Yazılı">
    <p:spTree>
      <p:nvGrpSpPr>
        <p:cNvPr id="1" name=""/>
        <p:cNvGrpSpPr/>
        <p:nvPr/>
      </p:nvGrpSpPr>
      <p:grpSpPr>
        <a:xfrm>
          <a:off x="0" y="0"/>
          <a:ext cx="0" cy="0"/>
          <a:chOff x="0" y="0"/>
          <a:chExt cx="0" cy="0"/>
        </a:xfrm>
      </p:grpSpPr>
      <p:sp>
        <p:nvSpPr>
          <p:cNvPr id="22" name="Picture Placeholder 21"/>
          <p:cNvSpPr>
            <a:spLocks noGrp="1" noChangeAspect="1"/>
          </p:cNvSpPr>
          <p:nvPr>
            <p:ph type="pic" sz="quarter" idx="14"/>
          </p:nvPr>
        </p:nvSpPr>
        <p:spPr>
          <a:xfrm>
            <a:off x="2286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8" name="Picture Placeholder 27"/>
          <p:cNvSpPr>
            <a:spLocks noGrp="1" noChangeAspect="1"/>
          </p:cNvSpPr>
          <p:nvPr>
            <p:ph type="pic" sz="quarter" idx="31"/>
          </p:nvPr>
        </p:nvSpPr>
        <p:spPr>
          <a:xfrm>
            <a:off x="43434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4" name="Picture Placeholder 3"/>
          <p:cNvSpPr>
            <a:spLocks noGrp="1" noChangeAspect="1"/>
          </p:cNvSpPr>
          <p:nvPr>
            <p:ph type="pic" sz="quarter" idx="30"/>
          </p:nvPr>
        </p:nvSpPr>
        <p:spPr>
          <a:xfrm>
            <a:off x="22860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6" name="Picture Placeholder 5"/>
          <p:cNvSpPr>
            <a:spLocks noGrp="1" noChangeAspect="1"/>
          </p:cNvSpPr>
          <p:nvPr>
            <p:ph type="pic" sz="quarter" idx="32"/>
          </p:nvPr>
        </p:nvSpPr>
        <p:spPr>
          <a:xfrm>
            <a:off x="64008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31" name="Text Placeholder 30"/>
          <p:cNvSpPr>
            <a:spLocks noGrp="1"/>
          </p:cNvSpPr>
          <p:nvPr>
            <p:ph type="body" sz="quarter" idx="29" hasCustomPrompt="1"/>
          </p:nvPr>
        </p:nvSpPr>
        <p:spPr>
          <a:xfrm>
            <a:off x="228600" y="3352800"/>
            <a:ext cx="8153400" cy="3048000"/>
          </a:xfrm>
        </p:spPr>
        <p:txBody>
          <a:bodyPr anchor="t" anchorCtr="0"/>
          <a:lstStyle>
            <a:lvl1pPr marL="0" marR="0" indent="0" algn="l" eaLnBrk="1" latinLnBrk="0" hangingPunct="1">
              <a:buFontTx/>
              <a:buNone/>
              <a:defRPr kumimoji="0" lang="tr-TR" sz="2800" baseline="0"/>
            </a:lvl1pPr>
            <a:extLst/>
          </a:lstStyle>
          <a:p>
            <a:pPr lvl="0"/>
            <a:r>
              <a:rPr kumimoji="0" lang="tr-TR"/>
              <a:t>Başlık eklemek için tıklatın</a:t>
            </a:r>
          </a:p>
        </p:txBody>
      </p:sp>
      <p:sp>
        <p:nvSpPr>
          <p:cNvPr id="7" name="Rectangle 6"/>
          <p:cNvSpPr>
            <a:spLocks noGrp="1"/>
          </p:cNvSpPr>
          <p:nvPr>
            <p:ph type="dt" sz="half" idx="33"/>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8" name="Rectangle 7"/>
          <p:cNvSpPr>
            <a:spLocks noGrp="1"/>
          </p:cNvSpPr>
          <p:nvPr>
            <p:ph type="sldNum" sz="quarter" idx="34"/>
          </p:nvPr>
        </p:nvSpPr>
        <p:spPr/>
        <p:txBody>
          <a:bodyPr/>
          <a:lstStyle>
            <a:extLst/>
          </a:lstStyle>
          <a:p>
            <a:fld id="{8A4431D5-1B33-458B-8AFD-CECCB0FA18CB}" type="slidenum">
              <a:rPr kumimoji="0" lang="tr-TR">
                <a:solidFill>
                  <a:srgbClr val="FFFFFF"/>
                </a:solidFill>
              </a:rPr>
              <a:pPr/>
              <a:t>‹#›</a:t>
            </a:fld>
            <a:endParaRPr kumimoji="0" lang="tr-TR"/>
          </a:p>
        </p:txBody>
      </p:sp>
      <p:sp>
        <p:nvSpPr>
          <p:cNvPr id="9" name="Rectangle 8"/>
          <p:cNvSpPr>
            <a:spLocks noGrp="1"/>
          </p:cNvSpPr>
          <p:nvPr>
            <p:ph type="ftr" sz="quarter" idx="35"/>
          </p:nvPr>
        </p:nvSpPr>
        <p:spPr/>
        <p:txBody>
          <a:bodyPr/>
          <a:lstStyle>
            <a:extLst/>
          </a:lstStyle>
          <a:p>
            <a:endParaRPr kumimoji="0" lang="tr-T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 Öğe: 1 Dikey, 3 Yatay">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a:xfrm>
            <a:off x="343292" y="257665"/>
            <a:ext cx="4764388" cy="63525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6" name="Picture Placeholder 25"/>
          <p:cNvSpPr>
            <a:spLocks noGrp="1"/>
          </p:cNvSpPr>
          <p:nvPr>
            <p:ph type="pic" sz="quarter" idx="18"/>
          </p:nvPr>
        </p:nvSpPr>
        <p:spPr>
          <a:xfrm>
            <a:off x="5446340" y="257665"/>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4" name="Picture Placeholder 13"/>
          <p:cNvSpPr>
            <a:spLocks noGrp="1"/>
          </p:cNvSpPr>
          <p:nvPr>
            <p:ph type="pic" sz="quarter" idx="22"/>
          </p:nvPr>
        </p:nvSpPr>
        <p:spPr>
          <a:xfrm>
            <a:off x="5446340" y="2432657"/>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3" name="Picture Placeholder 12"/>
          <p:cNvSpPr>
            <a:spLocks noGrp="1"/>
          </p:cNvSpPr>
          <p:nvPr>
            <p:ph type="pic" sz="quarter" idx="23"/>
          </p:nvPr>
        </p:nvSpPr>
        <p:spPr>
          <a:xfrm>
            <a:off x="5446340" y="4607649"/>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6" name="Rectangle 5"/>
          <p:cNvSpPr>
            <a:spLocks noGrp="1"/>
          </p:cNvSpPr>
          <p:nvPr>
            <p:ph type="dt" sz="half" idx="24"/>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7" name="Rectangle 6"/>
          <p:cNvSpPr>
            <a:spLocks noGrp="1"/>
          </p:cNvSpPr>
          <p:nvPr>
            <p:ph type="sldNum" sz="quarter" idx="25"/>
          </p:nvPr>
        </p:nvSpPr>
        <p:spPr/>
        <p:txBody>
          <a:bodyPr/>
          <a:lstStyle>
            <a:extLst/>
          </a:lstStyle>
          <a:p>
            <a:fld id="{8A4431D5-1B33-458B-8AFD-CECCB0FA18CB}" type="slidenum">
              <a:rPr kumimoji="0" lang="tr-TR">
                <a:solidFill>
                  <a:srgbClr val="FFFFFF"/>
                </a:solidFill>
              </a:rPr>
              <a:pPr/>
              <a:t>‹#›</a:t>
            </a:fld>
            <a:endParaRPr kumimoji="0" lang="tr-TR"/>
          </a:p>
        </p:txBody>
      </p:sp>
      <p:sp>
        <p:nvSpPr>
          <p:cNvPr id="8" name="Rectangle 7"/>
          <p:cNvSpPr>
            <a:spLocks noGrp="1"/>
          </p:cNvSpPr>
          <p:nvPr>
            <p:ph type="ftr" sz="quarter" idx="26"/>
          </p:nvPr>
        </p:nvSpPr>
        <p:spPr/>
        <p:txBody>
          <a:bodyPr/>
          <a:lstStyle>
            <a:extLst/>
          </a:lstStyle>
          <a:p>
            <a:endParaRPr kumimoji="0" lang="tr-T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5 Öğe: 3 Yatay, 2 Dikey">
    <p:spTree>
      <p:nvGrpSpPr>
        <p:cNvPr id="1" name=""/>
        <p:cNvGrpSpPr/>
        <p:nvPr/>
      </p:nvGrpSpPr>
      <p:grpSpPr>
        <a:xfrm>
          <a:off x="0" y="0"/>
          <a:ext cx="0" cy="0"/>
          <a:chOff x="0" y="0"/>
          <a:chExt cx="0" cy="0"/>
        </a:xfrm>
      </p:grpSpPr>
      <p:sp>
        <p:nvSpPr>
          <p:cNvPr id="19" name="Picture Placeholder 18"/>
          <p:cNvSpPr>
            <a:spLocks noGrp="1"/>
          </p:cNvSpPr>
          <p:nvPr>
            <p:ph type="pic" sz="quarter" idx="14"/>
          </p:nvPr>
        </p:nvSpPr>
        <p:spPr>
          <a:xfrm>
            <a:off x="228600" y="3429000"/>
            <a:ext cx="207015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2" name="Picture Placeholder 11"/>
          <p:cNvSpPr>
            <a:spLocks noGrp="1"/>
          </p:cNvSpPr>
          <p:nvPr>
            <p:ph type="pic" sz="quarter" idx="17"/>
          </p:nvPr>
        </p:nvSpPr>
        <p:spPr>
          <a:xfrm>
            <a:off x="2438400" y="228600"/>
            <a:ext cx="5562600" cy="4171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5" name="Picture Placeholder 14"/>
          <p:cNvSpPr>
            <a:spLocks noGrp="1"/>
          </p:cNvSpPr>
          <p:nvPr>
            <p:ph type="pic" sz="quarter" idx="26"/>
          </p:nvPr>
        </p:nvSpPr>
        <p:spPr>
          <a:xfrm>
            <a:off x="228600" y="228600"/>
            <a:ext cx="207015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31" name="Picture Placeholder 30"/>
          <p:cNvSpPr>
            <a:spLocks noGrp="1"/>
          </p:cNvSpPr>
          <p:nvPr>
            <p:ph type="pic" sz="quarter" idx="27"/>
          </p:nvPr>
        </p:nvSpPr>
        <p:spPr>
          <a:xfrm>
            <a:off x="52578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7" name="Picture Placeholder 16"/>
          <p:cNvSpPr>
            <a:spLocks noGrp="1"/>
          </p:cNvSpPr>
          <p:nvPr>
            <p:ph type="pic" sz="quarter" idx="28"/>
          </p:nvPr>
        </p:nvSpPr>
        <p:spPr>
          <a:xfrm>
            <a:off x="24384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7" name="Rectangle 6"/>
          <p:cNvSpPr>
            <a:spLocks noGrp="1"/>
          </p:cNvSpPr>
          <p:nvPr>
            <p:ph type="dt" sz="half" idx="29"/>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8" name="Rectangle 7"/>
          <p:cNvSpPr>
            <a:spLocks noGrp="1"/>
          </p:cNvSpPr>
          <p:nvPr>
            <p:ph type="sldNum" sz="quarter" idx="30"/>
          </p:nvPr>
        </p:nvSpPr>
        <p:spPr/>
        <p:txBody>
          <a:bodyPr/>
          <a:lstStyle>
            <a:extLst/>
          </a:lstStyle>
          <a:p>
            <a:fld id="{8A4431D5-1B33-458B-8AFD-CECCB0FA18CB}" type="slidenum">
              <a:rPr kumimoji="0" lang="tr-TR">
                <a:solidFill>
                  <a:srgbClr val="FFFFFF"/>
                </a:solidFill>
              </a:rPr>
              <a:pPr/>
              <a:t>‹#›</a:t>
            </a:fld>
            <a:endParaRPr kumimoji="0" lang="tr-TR"/>
          </a:p>
        </p:txBody>
      </p:sp>
      <p:sp>
        <p:nvSpPr>
          <p:cNvPr id="9" name="Rectangle 8"/>
          <p:cNvSpPr>
            <a:spLocks noGrp="1"/>
          </p:cNvSpPr>
          <p:nvPr>
            <p:ph type="ftr" sz="quarter" idx="31"/>
          </p:nvPr>
        </p:nvSpPr>
        <p:spPr/>
        <p:txBody>
          <a:bodyPr/>
          <a:lstStyle>
            <a:extLst/>
          </a:lstStyle>
          <a:p>
            <a:endParaRPr kumimoji="0" lang="tr-T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5 Öğe: 2 Yatay, 3 Dikey">
    <p:spTree>
      <p:nvGrpSpPr>
        <p:cNvPr id="1" name=""/>
        <p:cNvGrpSpPr/>
        <p:nvPr/>
      </p:nvGrpSpPr>
      <p:grpSpPr>
        <a:xfrm>
          <a:off x="0" y="0"/>
          <a:ext cx="0" cy="0"/>
          <a:chOff x="0" y="0"/>
          <a:chExt cx="0" cy="0"/>
        </a:xfrm>
      </p:grpSpPr>
      <p:sp>
        <p:nvSpPr>
          <p:cNvPr id="9" name="Picture Placeholder 8"/>
          <p:cNvSpPr>
            <a:spLocks noGrp="1"/>
          </p:cNvSpPr>
          <p:nvPr>
            <p:ph type="pic" sz="quarter" idx="26"/>
          </p:nvPr>
        </p:nvSpPr>
        <p:spPr>
          <a:xfrm>
            <a:off x="2286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7" name="Picture Placeholder 6"/>
          <p:cNvSpPr>
            <a:spLocks noGrp="1"/>
          </p:cNvSpPr>
          <p:nvPr>
            <p:ph type="pic" sz="quarter" idx="29"/>
          </p:nvPr>
        </p:nvSpPr>
        <p:spPr>
          <a:xfrm>
            <a:off x="228600" y="3867150"/>
            <a:ext cx="3962400" cy="2743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7" name="Picture Placeholder 26"/>
          <p:cNvSpPr>
            <a:spLocks noGrp="1"/>
          </p:cNvSpPr>
          <p:nvPr>
            <p:ph type="pic" sz="quarter" idx="30"/>
          </p:nvPr>
        </p:nvSpPr>
        <p:spPr>
          <a:xfrm>
            <a:off x="4419600" y="3867150"/>
            <a:ext cx="3962400" cy="2743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4" name="Picture Placeholder 13"/>
          <p:cNvSpPr>
            <a:spLocks noGrp="1"/>
          </p:cNvSpPr>
          <p:nvPr>
            <p:ph type="pic" sz="quarter" idx="27"/>
          </p:nvPr>
        </p:nvSpPr>
        <p:spPr>
          <a:xfrm>
            <a:off x="30099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2" name="Picture Placeholder 11"/>
          <p:cNvSpPr>
            <a:spLocks noGrp="1"/>
          </p:cNvSpPr>
          <p:nvPr>
            <p:ph type="pic" sz="quarter" idx="28"/>
          </p:nvPr>
        </p:nvSpPr>
        <p:spPr>
          <a:xfrm>
            <a:off x="57912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8" name="Rectangle 7"/>
          <p:cNvSpPr>
            <a:spLocks noGrp="1"/>
          </p:cNvSpPr>
          <p:nvPr>
            <p:ph type="dt" sz="half" idx="31"/>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10" name="Rectangle 9"/>
          <p:cNvSpPr>
            <a:spLocks noGrp="1"/>
          </p:cNvSpPr>
          <p:nvPr>
            <p:ph type="sldNum" sz="quarter" idx="32"/>
          </p:nvPr>
        </p:nvSpPr>
        <p:spPr/>
        <p:txBody>
          <a:bodyPr/>
          <a:lstStyle>
            <a:extLst/>
          </a:lstStyle>
          <a:p>
            <a:fld id="{8A4431D5-1B33-458B-8AFD-CECCB0FA18CB}" type="slidenum">
              <a:rPr kumimoji="0" lang="tr-TR">
                <a:solidFill>
                  <a:srgbClr val="FFFFFF"/>
                </a:solidFill>
              </a:rPr>
              <a:pPr/>
              <a:t>‹#›</a:t>
            </a:fld>
            <a:endParaRPr kumimoji="0" lang="tr-TR"/>
          </a:p>
        </p:txBody>
      </p:sp>
      <p:sp>
        <p:nvSpPr>
          <p:cNvPr id="11" name="Rectangle 10"/>
          <p:cNvSpPr>
            <a:spLocks noGrp="1"/>
          </p:cNvSpPr>
          <p:nvPr>
            <p:ph type="ftr" sz="quarter" idx="33"/>
          </p:nvPr>
        </p:nvSpPr>
        <p:spPr/>
        <p:txBody>
          <a:bodyPr/>
          <a:lstStyle>
            <a:extLst/>
          </a:lstStyle>
          <a:p>
            <a:endParaRPr kumimoji="0" lang="tr-T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Kare, Açıklama Yazılı">
    <p:spTree>
      <p:nvGrpSpPr>
        <p:cNvPr id="1" name=""/>
        <p:cNvGrpSpPr/>
        <p:nvPr/>
      </p:nvGrpSpPr>
      <p:grpSpPr>
        <a:xfrm>
          <a:off x="0" y="0"/>
          <a:ext cx="0" cy="0"/>
          <a:chOff x="0" y="0"/>
          <a:chExt cx="0" cy="0"/>
        </a:xfrm>
      </p:grpSpPr>
      <p:sp>
        <p:nvSpPr>
          <p:cNvPr id="6" name="Picture Placeholder 5"/>
          <p:cNvSpPr>
            <a:spLocks noGrp="1" noChangeAspect="1"/>
          </p:cNvSpPr>
          <p:nvPr>
            <p:ph type="pic" sz="quarter" idx="13"/>
          </p:nvPr>
        </p:nvSpPr>
        <p:spPr>
          <a:xfrm>
            <a:off x="2133600" y="762000"/>
            <a:ext cx="4873334" cy="48768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eaLnBrk="1" latinLnBrk="0" hangingPunct="1">
              <a:spcBef>
                <a:spcPct val="20000"/>
              </a:spcBef>
              <a:buFontTx/>
              <a:buNone/>
              <a:defRPr kumimoji="0" lang="tr-TR" sz="2000" i="0">
                <a:solidFill>
                  <a:schemeClr val="tx2"/>
                </a:solidFill>
                <a:latin typeface="+mn-lt"/>
                <a:ea typeface="+mn-ea"/>
                <a:cs typeface="+mn-cs"/>
              </a:defRPr>
            </a:lvl1pPr>
            <a:extLst/>
          </a:lstStyle>
          <a:p>
            <a:pPr marL="0" marR="0" indent="1588" algn="ctr" eaLnBrk="1" latinLnBrk="0" hangingPunct="1"/>
            <a:r>
              <a:rPr lang="tr-TR" smtClean="0"/>
              <a:t>Resim eklemek için simgeyi tıklatın</a:t>
            </a:r>
            <a:endParaRPr/>
          </a:p>
        </p:txBody>
      </p:sp>
      <p:sp>
        <p:nvSpPr>
          <p:cNvPr id="7" name="Text Placeholder 6"/>
          <p:cNvSpPr>
            <a:spLocks noGrp="1"/>
          </p:cNvSpPr>
          <p:nvPr>
            <p:ph type="body" sz="quarter" idx="15" hasCustomPrompt="1"/>
          </p:nvPr>
        </p:nvSpPr>
        <p:spPr>
          <a:xfrm>
            <a:off x="2133600" y="5715000"/>
            <a:ext cx="4876800" cy="838200"/>
          </a:xfrm>
        </p:spPr>
        <p:txBody>
          <a:bodyPr tIns="91440" rIns="9144" bIns="91440" anchor="t"/>
          <a:lstStyle>
            <a:lvl1pPr marL="0" marR="0" indent="0" algn="l" eaLnBrk="1" latinLnBrk="0" hangingPunct="1">
              <a:buFontTx/>
              <a:buNone/>
              <a:defRPr kumimoji="0" lang="tr-TR" sz="2000" i="0"/>
            </a:lvl1pPr>
            <a:extLst/>
          </a:lstStyle>
          <a:p>
            <a:pPr lvl="0"/>
            <a:r>
              <a:rPr kumimoji="0" lang="tr-TR"/>
              <a:t>Başlık eklemek için tıklatın</a:t>
            </a:r>
          </a:p>
        </p:txBody>
      </p:sp>
      <p:sp>
        <p:nvSpPr>
          <p:cNvPr id="8" name="Rectangle 7"/>
          <p:cNvSpPr>
            <a:spLocks noGrp="1"/>
          </p:cNvSpPr>
          <p:nvPr>
            <p:ph type="dt" sz="half" idx="16"/>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9" name="Rectangle 8"/>
          <p:cNvSpPr>
            <a:spLocks noGrp="1"/>
          </p:cNvSpPr>
          <p:nvPr>
            <p:ph type="sldNum" sz="quarter" idx="17"/>
          </p:nvPr>
        </p:nvSpPr>
        <p:spPr/>
        <p:txBody>
          <a:bodyPr/>
          <a:lstStyle>
            <a:extLst/>
          </a:lstStyle>
          <a:p>
            <a:fld id="{8A4431D5-1B33-458B-8AFD-CECCB0FA18CB}" type="slidenum">
              <a:rPr kumimoji="0" lang="tr-TR">
                <a:solidFill>
                  <a:srgbClr val="FFFFFF"/>
                </a:solidFill>
              </a:rPr>
              <a:pPr/>
              <a:t>‹#›</a:t>
            </a:fld>
            <a:endParaRPr kumimoji="0" lang="tr-TR"/>
          </a:p>
        </p:txBody>
      </p:sp>
      <p:sp>
        <p:nvSpPr>
          <p:cNvPr id="10" name="Rectangle 9"/>
          <p:cNvSpPr>
            <a:spLocks noGrp="1"/>
          </p:cNvSpPr>
          <p:nvPr>
            <p:ph type="ftr" sz="quarter" idx="18"/>
          </p:nvPr>
        </p:nvSpPr>
        <p:spPr/>
        <p:txBody>
          <a:bodyPr/>
          <a:lstStyle>
            <a:extLst/>
          </a:lstStyle>
          <a:p>
            <a:endParaRPr kumimoji="0" lang="tr-T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 Öğe, Kare, Açıklama Yazılı">
    <p:spTree>
      <p:nvGrpSpPr>
        <p:cNvPr id="1" name=""/>
        <p:cNvGrpSpPr/>
        <p:nvPr/>
      </p:nvGrpSpPr>
      <p:grpSpPr>
        <a:xfrm>
          <a:off x="0" y="0"/>
          <a:ext cx="0" cy="0"/>
          <a:chOff x="0" y="0"/>
          <a:chExt cx="0" cy="0"/>
        </a:xfrm>
      </p:grpSpPr>
      <p:sp>
        <p:nvSpPr>
          <p:cNvPr id="6" name="Picture Placeholder 5"/>
          <p:cNvSpPr>
            <a:spLocks noGrp="1" noChangeAspect="1"/>
          </p:cNvSpPr>
          <p:nvPr>
            <p:ph type="pic" sz="quarter" idx="13"/>
          </p:nvPr>
        </p:nvSpPr>
        <p:spPr>
          <a:xfrm>
            <a:off x="4955273" y="1371600"/>
            <a:ext cx="3198127" cy="3200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0" marR="0" indent="1588" algn="ctr" rtl="0" eaLnBrk="1" latinLnBrk="0" hangingPunct="1">
              <a:spcBef>
                <a:spcPct val="20000"/>
              </a:spcBef>
              <a:buFontTx/>
              <a:buNone/>
              <a:defRPr kumimoji="0" lang="tr-TR" sz="2400" i="0">
                <a:solidFill>
                  <a:schemeClr val="tx2"/>
                </a:solidFill>
                <a:latin typeface="+mn-lt"/>
                <a:ea typeface="+mn-ea"/>
                <a:cs typeface="+mn-cs"/>
              </a:defRPr>
            </a:lvl1pPr>
            <a:extLst/>
          </a:lstStyle>
          <a:p>
            <a:pPr marL="0" marR="0" indent="1588" algn="ctr" eaLnBrk="1" latinLnBrk="0" hangingPunct="1"/>
            <a:r>
              <a:rPr lang="tr-TR" smtClean="0"/>
              <a:t>Resim eklemek için simgeyi tıklatın</a:t>
            </a:r>
            <a:endParaRPr/>
          </a:p>
        </p:txBody>
      </p:sp>
      <p:sp>
        <p:nvSpPr>
          <p:cNvPr id="7" name="Picture Placeholder 6"/>
          <p:cNvSpPr>
            <a:spLocks noGrp="1" noChangeAspect="1"/>
          </p:cNvSpPr>
          <p:nvPr>
            <p:ph type="pic" sz="quarter" idx="14"/>
          </p:nvPr>
        </p:nvSpPr>
        <p:spPr>
          <a:xfrm>
            <a:off x="1145273" y="1371600"/>
            <a:ext cx="3198127" cy="3200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eaLnBrk="1" latinLnBrk="0" hangingPunct="1">
              <a:spcBef>
                <a:spcPct val="20000"/>
              </a:spcBef>
              <a:buFontTx/>
              <a:buNone/>
              <a:defRPr kumimoji="0" lang="tr-TR" sz="2000" i="0">
                <a:solidFill>
                  <a:schemeClr val="tx2"/>
                </a:solidFill>
                <a:latin typeface="+mn-lt"/>
                <a:ea typeface="+mn-ea"/>
                <a:cs typeface="+mn-cs"/>
              </a:defRPr>
            </a:lvl1pPr>
            <a:extLst/>
          </a:lstStyle>
          <a:p>
            <a:pPr marL="0" marR="0" indent="1588" algn="ctr" eaLnBrk="1" latinLnBrk="0" hangingPunct="1"/>
            <a:r>
              <a:rPr lang="tr-TR" smtClean="0"/>
              <a:t>Resim eklemek için simgeyi tıklatın</a:t>
            </a:r>
            <a:endParaRPr/>
          </a:p>
        </p:txBody>
      </p:sp>
      <p:sp>
        <p:nvSpPr>
          <p:cNvPr id="8" name="Text Placeholder 7"/>
          <p:cNvSpPr>
            <a:spLocks noGrp="1"/>
          </p:cNvSpPr>
          <p:nvPr>
            <p:ph type="body" sz="quarter" idx="15" hasCustomPrompt="1"/>
          </p:nvPr>
        </p:nvSpPr>
        <p:spPr>
          <a:xfrm>
            <a:off x="4953000" y="4648200"/>
            <a:ext cx="3200400" cy="1295400"/>
          </a:xfrm>
        </p:spPr>
        <p:txBody>
          <a:bodyPr tIns="91440" rIns="9144" bIns="91440" anchor="t"/>
          <a:lstStyle>
            <a:lvl1pPr marL="0" marR="0" indent="0" algn="l" eaLnBrk="1" latinLnBrk="0" hangingPunct="1">
              <a:buFontTx/>
              <a:buNone/>
              <a:defRPr kumimoji="0" lang="tr-TR" sz="2000" i="0"/>
            </a:lvl1pPr>
            <a:extLst/>
          </a:lstStyle>
          <a:p>
            <a:pPr lvl="0"/>
            <a:r>
              <a:rPr kumimoji="0" lang="tr-TR"/>
              <a:t>Başlık eklemek için tıklatın</a:t>
            </a:r>
          </a:p>
        </p:txBody>
      </p:sp>
      <p:sp>
        <p:nvSpPr>
          <p:cNvPr id="9" name="Text Placeholder 8"/>
          <p:cNvSpPr>
            <a:spLocks noGrp="1"/>
          </p:cNvSpPr>
          <p:nvPr>
            <p:ph type="body" sz="quarter" idx="16" hasCustomPrompt="1"/>
          </p:nvPr>
        </p:nvSpPr>
        <p:spPr>
          <a:xfrm>
            <a:off x="1143000" y="4648200"/>
            <a:ext cx="3200400" cy="1295400"/>
          </a:xfrm>
        </p:spPr>
        <p:txBody>
          <a:bodyPr tIns="91440" rIns="9144" bIns="91440" anchor="t"/>
          <a:lstStyle>
            <a:lvl1pPr marL="0" marR="0" indent="0" algn="l" eaLnBrk="1" latinLnBrk="0" hangingPunct="1">
              <a:buFontTx/>
              <a:buNone/>
              <a:defRPr kumimoji="0" lang="tr-TR" sz="2000" i="0"/>
            </a:lvl1pPr>
            <a:extLst/>
          </a:lstStyle>
          <a:p>
            <a:pPr lvl="0"/>
            <a:r>
              <a:rPr kumimoji="0" lang="tr-TR"/>
              <a:t>Başlık eklemek için tıklatın</a:t>
            </a:r>
          </a:p>
        </p:txBody>
      </p:sp>
      <p:sp>
        <p:nvSpPr>
          <p:cNvPr id="10" name="Rectangle 9"/>
          <p:cNvSpPr>
            <a:spLocks noGrp="1"/>
          </p:cNvSpPr>
          <p:nvPr>
            <p:ph type="dt" sz="half" idx="17"/>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11" name="Rectangle 10"/>
          <p:cNvSpPr>
            <a:spLocks noGrp="1"/>
          </p:cNvSpPr>
          <p:nvPr>
            <p:ph type="sldNum" sz="quarter" idx="18"/>
          </p:nvPr>
        </p:nvSpPr>
        <p:spPr/>
        <p:txBody>
          <a:bodyPr/>
          <a:lstStyle>
            <a:extLst/>
          </a:lstStyle>
          <a:p>
            <a:fld id="{8A4431D5-1B33-458B-8AFD-CECCB0FA18CB}" type="slidenum">
              <a:rPr kumimoji="0" lang="tr-TR">
                <a:solidFill>
                  <a:srgbClr val="FFFFFF"/>
                </a:solidFill>
              </a:rPr>
              <a:pPr/>
              <a:t>‹#›</a:t>
            </a:fld>
            <a:endParaRPr kumimoji="0" lang="tr-TR"/>
          </a:p>
        </p:txBody>
      </p:sp>
      <p:sp>
        <p:nvSpPr>
          <p:cNvPr id="12" name="Rectangle 11"/>
          <p:cNvSpPr>
            <a:spLocks noGrp="1"/>
          </p:cNvSpPr>
          <p:nvPr>
            <p:ph type="ftr" sz="quarter" idx="19"/>
          </p:nvPr>
        </p:nvSpPr>
        <p:spPr/>
        <p:txBody>
          <a:bodyPr/>
          <a:lstStyle>
            <a:extLst/>
          </a:lstStyle>
          <a:p>
            <a:endParaRPr kumimoji="0" lang="tr-T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Yatay, Açıklama Yazılı">
    <p:spTree>
      <p:nvGrpSpPr>
        <p:cNvPr id="1" name=""/>
        <p:cNvGrpSpPr/>
        <p:nvPr/>
      </p:nvGrpSpPr>
      <p:grpSpPr>
        <a:xfrm>
          <a:off x="0" y="0"/>
          <a:ext cx="0" cy="0"/>
          <a:chOff x="0" y="0"/>
          <a:chExt cx="0" cy="0"/>
        </a:xfrm>
      </p:grpSpPr>
      <p:sp>
        <p:nvSpPr>
          <p:cNvPr id="16" name="Picture Placeholder 15"/>
          <p:cNvSpPr>
            <a:spLocks noGrp="1" noChangeAspect="1"/>
          </p:cNvSpPr>
          <p:nvPr>
            <p:ph type="pic" sz="quarter" idx="10"/>
          </p:nvPr>
        </p:nvSpPr>
        <p:spPr>
          <a:xfrm>
            <a:off x="533400" y="218390"/>
            <a:ext cx="7467600" cy="560070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0" indent="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9" name="Text Placeholder 18"/>
          <p:cNvSpPr>
            <a:spLocks noGrp="1"/>
          </p:cNvSpPr>
          <p:nvPr>
            <p:ph type="body" sz="quarter" idx="11" hasCustomPrompt="1"/>
          </p:nvPr>
        </p:nvSpPr>
        <p:spPr>
          <a:xfrm>
            <a:off x="533400" y="5943600"/>
            <a:ext cx="7467600" cy="762000"/>
          </a:xfrm>
        </p:spPr>
        <p:txBody>
          <a:bodyPr anchor="t" anchorCtr="0"/>
          <a:lstStyle>
            <a:lvl1pPr marL="0" marR="0" indent="0" algn="r" eaLnBrk="1" latinLnBrk="0" hangingPunct="1">
              <a:buFontTx/>
              <a:buNone/>
              <a:defRPr kumimoji="0" lang="tr-TR" sz="2400" i="0" baseline="0"/>
            </a:lvl1pPr>
            <a:extLst/>
          </a:lstStyle>
          <a:p>
            <a:pPr lvl="0"/>
            <a:r>
              <a:rPr kumimoji="0" lang="tr-TR"/>
              <a:t>Başlık eklemek için tıklatın</a:t>
            </a:r>
          </a:p>
        </p:txBody>
      </p:sp>
      <p:sp>
        <p:nvSpPr>
          <p:cNvPr id="7" name="Rectangle 6"/>
          <p:cNvSpPr>
            <a:spLocks noGrp="1"/>
          </p:cNvSpPr>
          <p:nvPr>
            <p:ph type="dt" sz="half" idx="12"/>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8" name="Rectangle 7"/>
          <p:cNvSpPr>
            <a:spLocks noGrp="1"/>
          </p:cNvSpPr>
          <p:nvPr>
            <p:ph type="sldNum" sz="quarter" idx="13"/>
          </p:nvPr>
        </p:nvSpPr>
        <p:spPr/>
        <p:txBody>
          <a:bodyPr/>
          <a:lstStyle>
            <a:extLst/>
          </a:lstStyle>
          <a:p>
            <a:fld id="{8A4431D5-1B33-458B-8AFD-CECCB0FA18CB}" type="slidenum">
              <a:rPr kumimoji="0" lang="tr-TR">
                <a:solidFill>
                  <a:srgbClr val="FFFFFF"/>
                </a:solidFill>
              </a:rPr>
              <a:pPr/>
              <a:t>‹#›</a:t>
            </a:fld>
            <a:endParaRPr kumimoji="0" lang="tr-TR"/>
          </a:p>
        </p:txBody>
      </p:sp>
      <p:sp>
        <p:nvSpPr>
          <p:cNvPr id="9" name="Rectangle 8"/>
          <p:cNvSpPr>
            <a:spLocks noGrp="1"/>
          </p:cNvSpPr>
          <p:nvPr>
            <p:ph type="ftr" sz="quarter" idx="14"/>
          </p:nvPr>
        </p:nvSpPr>
        <p:spPr/>
        <p:txBody>
          <a:bodyPr/>
          <a:lstStyle>
            <a:extLst/>
          </a:lstStyle>
          <a:p>
            <a:endParaRPr kumimoji="0" lang="tr-T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anoramik, Açıklama Yazılı">
    <p:spTree>
      <p:nvGrpSpPr>
        <p:cNvPr id="1" name=""/>
        <p:cNvGrpSpPr/>
        <p:nvPr/>
      </p:nvGrpSpPr>
      <p:grpSpPr>
        <a:xfrm>
          <a:off x="0" y="0"/>
          <a:ext cx="0" cy="0"/>
          <a:chOff x="0" y="0"/>
          <a:chExt cx="0" cy="0"/>
        </a:xfrm>
      </p:grpSpPr>
      <p:sp>
        <p:nvSpPr>
          <p:cNvPr id="6" name="Picture Placeholder 5"/>
          <p:cNvSpPr>
            <a:spLocks noGrp="1"/>
          </p:cNvSpPr>
          <p:nvPr>
            <p:ph type="pic" sz="quarter" idx="30"/>
          </p:nvPr>
        </p:nvSpPr>
        <p:spPr>
          <a:xfrm>
            <a:off x="228600" y="1524000"/>
            <a:ext cx="8229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eaLnBrk="1" latinLnBrk="0" hangingPunct="1">
              <a:spcBef>
                <a:spcPct val="20000"/>
              </a:spcBef>
              <a:buFontTx/>
              <a:buNone/>
              <a:defRPr kumimoji="0" lang="tr-TR" sz="2000" i="0">
                <a:solidFill>
                  <a:schemeClr val="tx2"/>
                </a:solidFill>
                <a:latin typeface="+mn-lt"/>
                <a:ea typeface="+mn-ea"/>
                <a:cs typeface="+mn-cs"/>
              </a:defRPr>
            </a:lvl1pPr>
            <a:extLst/>
          </a:lstStyle>
          <a:p>
            <a:pPr marL="0" marR="0" indent="0" algn="ctr" eaLnBrk="1" latinLnBrk="0" hangingPunct="1"/>
            <a:r>
              <a:rPr lang="tr-TR" smtClean="0"/>
              <a:t>Resim eklemek için simgeyi tıklatın</a:t>
            </a:r>
            <a:endParaRPr/>
          </a:p>
        </p:txBody>
      </p:sp>
      <p:sp>
        <p:nvSpPr>
          <p:cNvPr id="7" name="Text Placeholder 6"/>
          <p:cNvSpPr>
            <a:spLocks noGrp="1"/>
          </p:cNvSpPr>
          <p:nvPr>
            <p:ph type="body" sz="quarter" idx="31" hasCustomPrompt="1"/>
          </p:nvPr>
        </p:nvSpPr>
        <p:spPr>
          <a:xfrm>
            <a:off x="228600" y="4343400"/>
            <a:ext cx="8229600" cy="1676400"/>
          </a:xfrm>
        </p:spPr>
        <p:txBody>
          <a:bodyPr tIns="91440" rIns="9144" bIns="91440" anchor="t"/>
          <a:lstStyle>
            <a:lvl1pPr marL="0" marR="0" indent="0" algn="r" eaLnBrk="1" latinLnBrk="0" hangingPunct="1">
              <a:buFontTx/>
              <a:buNone/>
              <a:defRPr kumimoji="0" lang="tr-TR" sz="2000" i="0"/>
            </a:lvl1pPr>
            <a:extLst/>
          </a:lstStyle>
          <a:p>
            <a:pPr lvl="0"/>
            <a:r>
              <a:rPr kumimoji="0" lang="tr-TR"/>
              <a:t>Başlık eklemek için tıklatın</a:t>
            </a:r>
          </a:p>
        </p:txBody>
      </p:sp>
      <p:sp>
        <p:nvSpPr>
          <p:cNvPr id="8" name="Rectangle 7"/>
          <p:cNvSpPr>
            <a:spLocks noGrp="1"/>
          </p:cNvSpPr>
          <p:nvPr>
            <p:ph type="dt" sz="half" idx="32"/>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9" name="Rectangle 8"/>
          <p:cNvSpPr>
            <a:spLocks noGrp="1"/>
          </p:cNvSpPr>
          <p:nvPr>
            <p:ph type="sldNum" sz="quarter" idx="33"/>
          </p:nvPr>
        </p:nvSpPr>
        <p:spPr/>
        <p:txBody>
          <a:bodyPr/>
          <a:lstStyle>
            <a:extLst/>
          </a:lstStyle>
          <a:p>
            <a:fld id="{8A4431D5-1B33-458B-8AFD-CECCB0FA18CB}" type="slidenum">
              <a:rPr kumimoji="0" lang="tr-TR">
                <a:solidFill>
                  <a:srgbClr val="FFFFFF"/>
                </a:solidFill>
              </a:rPr>
              <a:pPr/>
              <a:t>‹#›</a:t>
            </a:fld>
            <a:endParaRPr kumimoji="0" lang="tr-TR"/>
          </a:p>
        </p:txBody>
      </p:sp>
      <p:sp>
        <p:nvSpPr>
          <p:cNvPr id="10" name="Rectangle 9"/>
          <p:cNvSpPr>
            <a:spLocks noGrp="1"/>
          </p:cNvSpPr>
          <p:nvPr>
            <p:ph type="ftr" sz="quarter" idx="34"/>
          </p:nvPr>
        </p:nvSpPr>
        <p:spPr/>
        <p:txBody>
          <a:bodyPr/>
          <a:lstStyle>
            <a:extLst/>
          </a:lstStyle>
          <a:p>
            <a:endParaRPr kumimoji="0" lang="tr-T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pPr eaLnBrk="1" latinLnBrk="0" hangingPunct="1"/>
            <a:r>
              <a:rPr lang="tr-TR" smtClean="0"/>
              <a:t>Asıl başlık stili için tıklatın</a:t>
            </a:r>
            <a:endParaRPr/>
          </a:p>
        </p:txBody>
      </p:sp>
      <p:sp>
        <p:nvSpPr>
          <p:cNvPr id="3" name="Content Placeholder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a:p>
        </p:txBody>
      </p:sp>
      <p:sp>
        <p:nvSpPr>
          <p:cNvPr id="4" name="Date Placeholder 3"/>
          <p:cNvSpPr>
            <a:spLocks noGrp="1"/>
          </p:cNvSpPr>
          <p:nvPr>
            <p:ph type="dt" sz="half" idx="10"/>
          </p:nvPr>
        </p:nvSpPr>
        <p:spPr/>
        <p:txBody>
          <a:bodyPr/>
          <a:lstStyle>
            <a:extLst/>
          </a:lstStyle>
          <a:p>
            <a:fld id="{9668B50E-0B48-4566-8609-C51CF752A7DF}" type="datetimeFigureOut">
              <a:rPr/>
              <a:pPr/>
              <a:t>30.06.2006</a:t>
            </a:fld>
            <a:endParaRPr kumimoji="0" lang="tr-TR"/>
          </a:p>
        </p:txBody>
      </p:sp>
      <p:sp>
        <p:nvSpPr>
          <p:cNvPr id="5" name="Footer Placeholder 4"/>
          <p:cNvSpPr>
            <a:spLocks noGrp="1"/>
          </p:cNvSpPr>
          <p:nvPr>
            <p:ph type="ftr" sz="quarter" idx="11"/>
          </p:nvPr>
        </p:nvSpPr>
        <p:spPr/>
        <p:txBody>
          <a:bodyPr/>
          <a:lstStyle>
            <a:extLst/>
          </a:lstStyle>
          <a:p>
            <a:endParaRPr kumimoji="0" lang="tr-TR"/>
          </a:p>
        </p:txBody>
      </p:sp>
      <p:sp>
        <p:nvSpPr>
          <p:cNvPr id="6" name="Slide Number Placeholder 5"/>
          <p:cNvSpPr>
            <a:spLocks noGrp="1"/>
          </p:cNvSpPr>
          <p:nvPr>
            <p:ph type="sldNum" sz="quarter" idx="12"/>
          </p:nvPr>
        </p:nvSpPr>
        <p:spPr/>
        <p:txBody>
          <a:bodyPr/>
          <a:lstStyle>
            <a:extLst/>
          </a:lstStyle>
          <a:p>
            <a:fld id="{8A4431D5-1B33-458B-8AFD-CECCB0FA18CB}" type="slidenum">
              <a:rPr/>
              <a:pPr/>
              <a:t>‹#›</a:t>
            </a:fld>
            <a:endParaRPr kumimoji="0"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668B50E-0B48-4566-8609-C51CF752A7DF}" type="datetimeFigureOut">
              <a:rPr/>
              <a:pPr/>
              <a:t>30.06.2006</a:t>
            </a:fld>
            <a:endParaRPr kumimoji="0" lang="tr-TR"/>
          </a:p>
        </p:txBody>
      </p:sp>
      <p:sp>
        <p:nvSpPr>
          <p:cNvPr id="3" name="Footer Placeholder 2"/>
          <p:cNvSpPr>
            <a:spLocks noGrp="1"/>
          </p:cNvSpPr>
          <p:nvPr>
            <p:ph type="ftr" sz="quarter" idx="11"/>
          </p:nvPr>
        </p:nvSpPr>
        <p:spPr/>
        <p:txBody>
          <a:bodyPr/>
          <a:lstStyle>
            <a:extLst/>
          </a:lstStyle>
          <a:p>
            <a:endParaRPr kumimoji="0" lang="tr-TR"/>
          </a:p>
        </p:txBody>
      </p:sp>
      <p:sp>
        <p:nvSpPr>
          <p:cNvPr id="4" name="Slide Number Placeholder 3"/>
          <p:cNvSpPr>
            <a:spLocks noGrp="1"/>
          </p:cNvSpPr>
          <p:nvPr>
            <p:ph type="sldNum" sz="quarter" idx="12"/>
          </p:nvPr>
        </p:nvSpPr>
        <p:spPr/>
        <p:txBody>
          <a:bodyPr/>
          <a:lstStyle>
            <a:extLst/>
          </a:lstStyle>
          <a:p>
            <a:fld id="{8A4431D5-1B33-458B-8AFD-CECCB0FA18CB}" type="slidenum">
              <a:rPr/>
              <a:pPr/>
              <a:t>‹#›</a:t>
            </a:fld>
            <a:endParaRPr kumimoji="0"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key, Açıklama Yazılı">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304800" y="228600"/>
            <a:ext cx="4754880" cy="63246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nchor="t"/>
          <a:lstStyle>
            <a:lvl1pPr marL="0" indent="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5" name="Text Placeholder 24"/>
          <p:cNvSpPr>
            <a:spLocks noGrp="1"/>
          </p:cNvSpPr>
          <p:nvPr>
            <p:ph type="body" sz="quarter" idx="11" hasCustomPrompt="1"/>
          </p:nvPr>
        </p:nvSpPr>
        <p:spPr>
          <a:xfrm>
            <a:off x="5105400" y="228600"/>
            <a:ext cx="3200400" cy="3810000"/>
          </a:xfrm>
        </p:spPr>
        <p:txBody>
          <a:bodyPr tIns="91440" bIns="91440" anchor="t"/>
          <a:lstStyle>
            <a:lvl1pPr marL="0" marR="0" indent="0" algn="l" eaLnBrk="1" latinLnBrk="0" hangingPunct="1">
              <a:buFontTx/>
              <a:buNone/>
              <a:defRPr kumimoji="0" lang="tr-TR" sz="2000" i="0"/>
            </a:lvl1pPr>
            <a:extLst/>
          </a:lstStyle>
          <a:p>
            <a:pPr lvl="0"/>
            <a:r>
              <a:rPr kumimoji="0" lang="tr-TR"/>
              <a:t>Başlık eklemek için tıklatın</a:t>
            </a:r>
          </a:p>
        </p:txBody>
      </p:sp>
      <p:sp>
        <p:nvSpPr>
          <p:cNvPr id="7" name="Rectangle 6"/>
          <p:cNvSpPr>
            <a:spLocks noGrp="1"/>
          </p:cNvSpPr>
          <p:nvPr>
            <p:ph type="dt" sz="half" idx="12"/>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8" name="Rectangle 7"/>
          <p:cNvSpPr>
            <a:spLocks noGrp="1"/>
          </p:cNvSpPr>
          <p:nvPr>
            <p:ph type="sldNum" sz="quarter" idx="13"/>
          </p:nvPr>
        </p:nvSpPr>
        <p:spPr/>
        <p:txBody>
          <a:bodyPr/>
          <a:lstStyle>
            <a:extLst/>
          </a:lstStyle>
          <a:p>
            <a:fld id="{8A4431D5-1B33-458B-8AFD-CECCB0FA18CB}" type="slidenum">
              <a:rPr kumimoji="0" lang="tr-TR">
                <a:solidFill>
                  <a:srgbClr val="FFFFFF"/>
                </a:solidFill>
              </a:rPr>
              <a:pPr/>
              <a:t>‹#›</a:t>
            </a:fld>
            <a:endParaRPr kumimoji="0" lang="tr-TR"/>
          </a:p>
        </p:txBody>
      </p:sp>
      <p:sp>
        <p:nvSpPr>
          <p:cNvPr id="9" name="Rectangle 8"/>
          <p:cNvSpPr>
            <a:spLocks noGrp="1"/>
          </p:cNvSpPr>
          <p:nvPr>
            <p:ph type="ftr" sz="quarter" idx="14"/>
          </p:nvPr>
        </p:nvSpPr>
        <p:spPr/>
        <p:txBody>
          <a:bodyPr/>
          <a:lstStyle>
            <a:extLst/>
          </a:lstStyle>
          <a:p>
            <a:endParaRPr kumimoji="0" lang="tr-T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Yatay, Tam Ekran">
    <p:spTree>
      <p:nvGrpSpPr>
        <p:cNvPr id="1" name=""/>
        <p:cNvGrpSpPr/>
        <p:nvPr/>
      </p:nvGrpSpPr>
      <p:grpSpPr>
        <a:xfrm>
          <a:off x="0" y="0"/>
          <a:ext cx="0" cy="0"/>
          <a:chOff x="0" y="0"/>
          <a:chExt cx="0" cy="0"/>
        </a:xfrm>
      </p:grpSpPr>
      <p:sp>
        <p:nvSpPr>
          <p:cNvPr id="14" name="Picture Placeholder 13"/>
          <p:cNvSpPr>
            <a:spLocks noGrp="1" noChangeAspect="1"/>
          </p:cNvSpPr>
          <p:nvPr>
            <p:ph type="pic" sz="quarter" idx="10" hasCustomPrompt="1"/>
          </p:nvPr>
        </p:nvSpPr>
        <p:spPr>
          <a:xfrm>
            <a:off x="0" y="0"/>
            <a:ext cx="9144000" cy="6858000"/>
          </a:xfrm>
        </p:spPr>
        <p:txBody>
          <a:bodyPr anchor="t"/>
          <a:lstStyle>
            <a:extLst/>
          </a:lstStyle>
          <a:p>
            <a:pPr marL="0" marR="0" indent="0" algn="ctr">
              <a:buFontTx/>
              <a:buNone/>
            </a:pPr>
            <a:r>
              <a:rPr kumimoji="0" lang="tr-TR" i="0"/>
              <a:t>Tam sayfa resim eklemek için simgeyi tıklatın</a:t>
            </a:r>
            <a:endParaRPr kumimoji="0" lang="tr-TR" i="0" baseline="0"/>
          </a:p>
        </p:txBody>
      </p:sp>
      <p:sp>
        <p:nvSpPr>
          <p:cNvPr id="6" name="Rectangle 5"/>
          <p:cNvSpPr>
            <a:spLocks noGrp="1"/>
          </p:cNvSpPr>
          <p:nvPr>
            <p:ph type="dt" sz="half" idx="11"/>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7" name="Rectangle 6"/>
          <p:cNvSpPr>
            <a:spLocks noGrp="1"/>
          </p:cNvSpPr>
          <p:nvPr>
            <p:ph type="sldNum" sz="quarter" idx="12"/>
          </p:nvPr>
        </p:nvSpPr>
        <p:spPr/>
        <p:txBody>
          <a:bodyPr/>
          <a:lstStyle>
            <a:extLst/>
          </a:lstStyle>
          <a:p>
            <a:fld id="{8A4431D5-1B33-458B-8AFD-CECCB0FA18CB}" type="slidenum">
              <a:rPr kumimoji="0" lang="tr-TR">
                <a:solidFill>
                  <a:srgbClr val="FFFFFF"/>
                </a:solidFill>
              </a:rPr>
              <a:pPr/>
              <a:t>‹#›</a:t>
            </a:fld>
            <a:endParaRPr kumimoji="0" lang="tr-TR"/>
          </a:p>
        </p:txBody>
      </p:sp>
      <p:sp>
        <p:nvSpPr>
          <p:cNvPr id="8" name="Rectangle 7"/>
          <p:cNvSpPr>
            <a:spLocks noGrp="1"/>
          </p:cNvSpPr>
          <p:nvPr>
            <p:ph type="ftr" sz="quarter" idx="13"/>
          </p:nvPr>
        </p:nvSpPr>
        <p:spPr/>
        <p:txBody>
          <a:bodyPr/>
          <a:lstStyle>
            <a:extLst/>
          </a:lstStyle>
          <a:p>
            <a:endParaRPr kumimoji="0" lang="tr-T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lbüm Bölümü">
    <p:spTree>
      <p:nvGrpSpPr>
        <p:cNvPr id="1" name=""/>
        <p:cNvGrpSpPr/>
        <p:nvPr/>
      </p:nvGrpSpPr>
      <p:grpSpPr>
        <a:xfrm>
          <a:off x="0" y="0"/>
          <a:ext cx="0" cy="0"/>
          <a:chOff x="0" y="0"/>
          <a:chExt cx="0" cy="0"/>
        </a:xfrm>
      </p:grpSpPr>
      <p:sp>
        <p:nvSpPr>
          <p:cNvPr id="15" name="Rectangle 14"/>
          <p:cNvSpPr/>
          <p:nvPr userDrawn="1"/>
        </p:nvSpPr>
        <p:spPr>
          <a:xfrm rot="16200000">
            <a:off x="5315559" y="3268980"/>
            <a:ext cx="6858000" cy="32004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kumimoji="0" lang="tr-TR"/>
          </a:p>
        </p:txBody>
      </p:sp>
      <p:sp>
        <p:nvSpPr>
          <p:cNvPr id="23" name="Rectangle 22"/>
          <p:cNvSpPr/>
          <p:nvPr userDrawn="1"/>
        </p:nvSpPr>
        <p:spPr>
          <a:xfrm rot="16200000">
            <a:off x="5628132" y="3341399"/>
            <a:ext cx="6858000" cy="173736"/>
          </a:xfrm>
          <a:prstGeom prst="rect">
            <a:avLst/>
          </a:prstGeom>
          <a:solidFill>
            <a:schemeClr val="accent3"/>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kumimoji="0" lang="tr-TR"/>
          </a:p>
        </p:txBody>
      </p:sp>
      <p:sp>
        <p:nvSpPr>
          <p:cNvPr id="24" name="Rectangle 23"/>
          <p:cNvSpPr/>
          <p:nvPr userDrawn="1"/>
        </p:nvSpPr>
        <p:spPr>
          <a:xfrm>
            <a:off x="8895749" y="-733"/>
            <a:ext cx="76200" cy="6858000"/>
          </a:xfrm>
          <a:prstGeom prst="rect">
            <a:avLst/>
          </a:prstGeom>
          <a:solidFill>
            <a:schemeClr val="accent6"/>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tr-TR"/>
          </a:p>
        </p:txBody>
      </p:sp>
      <p:sp>
        <p:nvSpPr>
          <p:cNvPr id="13" name="Picture Placeholder 12"/>
          <p:cNvSpPr>
            <a:spLocks noGrp="1"/>
          </p:cNvSpPr>
          <p:nvPr>
            <p:ph type="pic" sz="quarter" idx="11"/>
          </p:nvPr>
        </p:nvSpPr>
        <p:spPr>
          <a:xfrm>
            <a:off x="435429" y="2146300"/>
            <a:ext cx="2362200" cy="21971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lstStyle>
            <a:lvl1pPr marL="0" indent="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7" name="Rectangle 16"/>
          <p:cNvSpPr/>
          <p:nvPr/>
        </p:nvSpPr>
        <p:spPr>
          <a:xfrm rot="10800000" flipV="1">
            <a:off x="435429" y="6172200"/>
            <a:ext cx="7086600" cy="68580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tr-TR"/>
          </a:p>
        </p:txBody>
      </p:sp>
      <p:sp>
        <p:nvSpPr>
          <p:cNvPr id="22" name="Rectangle 21"/>
          <p:cNvSpPr/>
          <p:nvPr userDrawn="1"/>
        </p:nvSpPr>
        <p:spPr>
          <a:xfrm>
            <a:off x="435429" y="0"/>
            <a:ext cx="7086600" cy="198120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tr-TR"/>
          </a:p>
        </p:txBody>
      </p:sp>
      <p:sp>
        <p:nvSpPr>
          <p:cNvPr id="6" name="Text Placeholder 5"/>
          <p:cNvSpPr>
            <a:spLocks noGrp="1"/>
          </p:cNvSpPr>
          <p:nvPr>
            <p:ph type="body" sz="quarter" idx="16" hasCustomPrompt="1"/>
          </p:nvPr>
        </p:nvSpPr>
        <p:spPr>
          <a:xfrm>
            <a:off x="435429" y="5791200"/>
            <a:ext cx="7086600" cy="381000"/>
          </a:xfrm>
          <a:solidFill>
            <a:schemeClr val="accent3"/>
          </a:solidFill>
        </p:spPr>
        <p:txBody>
          <a:bodyPr vert="horz" anchor="ctr"/>
          <a:lstStyle>
            <a:lvl1pPr marL="0" indent="0" algn="l" eaLnBrk="1" latinLnBrk="0" hangingPunct="1">
              <a:buFontTx/>
              <a:buNone/>
              <a:defRPr kumimoji="0" lang="tr-TR" sz="1200">
                <a:solidFill>
                  <a:srgbClr val="FFFFFF"/>
                </a:solidFill>
              </a:defRPr>
            </a:lvl1pPr>
            <a:extLst/>
          </a:lstStyle>
          <a:p>
            <a:pPr lvl="0"/>
            <a:r>
              <a:rPr kumimoji="0" lang="tr-TR"/>
              <a:t>Alt başlık eklemek için tıklatın</a:t>
            </a:r>
          </a:p>
        </p:txBody>
      </p:sp>
      <p:sp>
        <p:nvSpPr>
          <p:cNvPr id="19" name="Text Placeholder 18"/>
          <p:cNvSpPr>
            <a:spLocks noGrp="1"/>
          </p:cNvSpPr>
          <p:nvPr>
            <p:ph type="body" sz="quarter" idx="17" hasCustomPrompt="1"/>
          </p:nvPr>
        </p:nvSpPr>
        <p:spPr>
          <a:xfrm>
            <a:off x="435429" y="4495800"/>
            <a:ext cx="7086600" cy="1295400"/>
          </a:xfrm>
          <a:solidFill>
            <a:schemeClr val="accent6"/>
          </a:solidFill>
        </p:spPr>
        <p:txBody>
          <a:bodyPr vert="horz" anchor="ctr"/>
          <a:lstStyle>
            <a:lvl1pPr marL="0" indent="0" algn="l" eaLnBrk="1" latinLnBrk="0" hangingPunct="1">
              <a:buFontTx/>
              <a:buNone/>
              <a:defRPr kumimoji="0" lang="tr-TR" sz="3200">
                <a:solidFill>
                  <a:srgbClr val="FFFFFF"/>
                </a:solidFill>
              </a:defRPr>
            </a:lvl1pPr>
            <a:extLst/>
          </a:lstStyle>
          <a:p>
            <a:pPr lvl="0"/>
            <a:r>
              <a:rPr kumimoji="0" lang="tr-TR"/>
              <a:t>Bölüm başlığı eklemek için tıklatın</a:t>
            </a:r>
          </a:p>
        </p:txBody>
      </p:sp>
      <p:sp>
        <p:nvSpPr>
          <p:cNvPr id="29" name="Picture Placeholder 28"/>
          <p:cNvSpPr>
            <a:spLocks noGrp="1"/>
          </p:cNvSpPr>
          <p:nvPr>
            <p:ph type="pic" sz="quarter" idx="18"/>
          </p:nvPr>
        </p:nvSpPr>
        <p:spPr>
          <a:xfrm>
            <a:off x="2950029" y="2133600"/>
            <a:ext cx="2209800" cy="22098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normAutofit/>
          </a:bodyPr>
          <a:lstStyle>
            <a:lvl1pPr marL="0" indent="0" algn="ctr" rtl="0" eaLnBrk="1" latinLnBrk="0" hangingPunct="1">
              <a:spcBef>
                <a:spcPct val="20000"/>
              </a:spcBef>
              <a:buFontTx/>
              <a:buNone/>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2" name="Picture Placeholder 11"/>
          <p:cNvSpPr>
            <a:spLocks noGrp="1"/>
          </p:cNvSpPr>
          <p:nvPr>
            <p:ph type="pic" sz="quarter" idx="19"/>
          </p:nvPr>
        </p:nvSpPr>
        <p:spPr>
          <a:xfrm>
            <a:off x="5312229" y="2133600"/>
            <a:ext cx="2209800" cy="22098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normAutofit/>
          </a:bodyPr>
          <a:lstStyle>
            <a:lvl1pPr marL="0" indent="0" algn="ctr" rtl="0" eaLnBrk="1" latinLnBrk="0" hangingPunct="1">
              <a:spcBef>
                <a:spcPct val="20000"/>
              </a:spcBef>
              <a:buFontTx/>
              <a:buNone/>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8" name="Rectangle 17"/>
          <p:cNvSpPr>
            <a:spLocks noGrp="1"/>
          </p:cNvSpPr>
          <p:nvPr>
            <p:ph type="dt" sz="half" idx="20"/>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20" name="Rectangle 19"/>
          <p:cNvSpPr>
            <a:spLocks noGrp="1"/>
          </p:cNvSpPr>
          <p:nvPr>
            <p:ph type="sldNum" sz="quarter" idx="21"/>
          </p:nvPr>
        </p:nvSpPr>
        <p:spPr/>
        <p:txBody>
          <a:bodyPr/>
          <a:lstStyle>
            <a:extLst/>
          </a:lstStyle>
          <a:p>
            <a:fld id="{8A4431D5-1B33-458B-8AFD-CECCB0FA18CB}" type="slidenum">
              <a:rPr kumimoji="0" lang="tr-TR">
                <a:solidFill>
                  <a:srgbClr val="FFFFFF"/>
                </a:solidFill>
              </a:rPr>
              <a:pPr/>
              <a:t>‹#›</a:t>
            </a:fld>
            <a:endParaRPr kumimoji="0" lang="tr-TR"/>
          </a:p>
        </p:txBody>
      </p:sp>
      <p:sp>
        <p:nvSpPr>
          <p:cNvPr id="21" name="Rectangle 20"/>
          <p:cNvSpPr>
            <a:spLocks noGrp="1"/>
          </p:cNvSpPr>
          <p:nvPr>
            <p:ph type="ftr" sz="quarter" idx="22"/>
          </p:nvPr>
        </p:nvSpPr>
        <p:spPr/>
        <p:txBody>
          <a:bodyPr/>
          <a:lstStyle>
            <a:extLst/>
          </a:lstStyle>
          <a:p>
            <a:endParaRPr kumimoji="0" lang="tr-T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Öğe, Dikey, Açıklama Yazılı">
    <p:spTree>
      <p:nvGrpSpPr>
        <p:cNvPr id="1" name=""/>
        <p:cNvGrpSpPr/>
        <p:nvPr/>
      </p:nvGrpSpPr>
      <p:grpSpPr>
        <a:xfrm>
          <a:off x="0" y="0"/>
          <a:ext cx="0" cy="0"/>
          <a:chOff x="0" y="0"/>
          <a:chExt cx="0" cy="0"/>
        </a:xfrm>
      </p:grpSpPr>
      <p:sp>
        <p:nvSpPr>
          <p:cNvPr id="28" name="Picture Placeholder 27"/>
          <p:cNvSpPr>
            <a:spLocks noGrp="1" noChangeAspect="1"/>
          </p:cNvSpPr>
          <p:nvPr>
            <p:ph type="pic" sz="quarter" idx="10"/>
          </p:nvPr>
        </p:nvSpPr>
        <p:spPr>
          <a:xfrm>
            <a:off x="4341047" y="533400"/>
            <a:ext cx="3431353" cy="4575141"/>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31" name="Picture Placeholder 30"/>
          <p:cNvSpPr>
            <a:spLocks noGrp="1" noChangeAspect="1"/>
          </p:cNvSpPr>
          <p:nvPr>
            <p:ph type="pic" sz="quarter" idx="11"/>
          </p:nvPr>
        </p:nvSpPr>
        <p:spPr>
          <a:xfrm>
            <a:off x="685800" y="533400"/>
            <a:ext cx="3429000" cy="457200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8" name="Text Placeholder 7"/>
          <p:cNvSpPr>
            <a:spLocks noGrp="1"/>
          </p:cNvSpPr>
          <p:nvPr>
            <p:ph type="body" sz="quarter" idx="14" hasCustomPrompt="1"/>
          </p:nvPr>
        </p:nvSpPr>
        <p:spPr>
          <a:xfrm>
            <a:off x="685800" y="5257800"/>
            <a:ext cx="3429000" cy="1219200"/>
          </a:xfrm>
        </p:spPr>
        <p:txBody>
          <a:bodyPr anchor="t"/>
          <a:lstStyle>
            <a:lvl1pPr marL="0" marR="0" indent="0" algn="r" eaLnBrk="1" latinLnBrk="0" hangingPunct="1">
              <a:buFontTx/>
              <a:buNone/>
              <a:defRPr kumimoji="0" lang="tr-TR" sz="1800" baseline="0"/>
            </a:lvl1pPr>
            <a:extLst/>
          </a:lstStyle>
          <a:p>
            <a:pPr lvl="0"/>
            <a:r>
              <a:rPr kumimoji="0" lang="tr-TR"/>
              <a:t>Başlık eklemek için tıklatın</a:t>
            </a:r>
          </a:p>
        </p:txBody>
      </p:sp>
      <p:sp>
        <p:nvSpPr>
          <p:cNvPr id="14" name="Text Placeholder 13"/>
          <p:cNvSpPr>
            <a:spLocks noGrp="1"/>
          </p:cNvSpPr>
          <p:nvPr>
            <p:ph type="body" sz="quarter" idx="15" hasCustomPrompt="1"/>
          </p:nvPr>
        </p:nvSpPr>
        <p:spPr>
          <a:xfrm>
            <a:off x="4343400" y="5257800"/>
            <a:ext cx="3429000" cy="1219200"/>
          </a:xfrm>
        </p:spPr>
        <p:txBody>
          <a:bodyPr anchor="t"/>
          <a:lstStyle>
            <a:lvl1pPr marL="0" marR="0" indent="0" algn="r" eaLnBrk="1" latinLnBrk="0" hangingPunct="1">
              <a:buFontTx/>
              <a:buNone/>
              <a:defRPr kumimoji="0" lang="tr-TR" sz="1800" baseline="0"/>
            </a:lvl1pPr>
            <a:extLst/>
          </a:lstStyle>
          <a:p>
            <a:pPr lvl="0"/>
            <a:r>
              <a:rPr kumimoji="0" lang="tr-TR"/>
              <a:t>Başlık eklemek için tıklatın</a:t>
            </a:r>
          </a:p>
        </p:txBody>
      </p:sp>
      <p:sp>
        <p:nvSpPr>
          <p:cNvPr id="6" name="Rectangle 5"/>
          <p:cNvSpPr>
            <a:spLocks noGrp="1"/>
          </p:cNvSpPr>
          <p:nvPr>
            <p:ph type="dt" sz="half" idx="16"/>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7" name="Rectangle 6"/>
          <p:cNvSpPr>
            <a:spLocks noGrp="1"/>
          </p:cNvSpPr>
          <p:nvPr>
            <p:ph type="sldNum" sz="quarter" idx="17"/>
          </p:nvPr>
        </p:nvSpPr>
        <p:spPr/>
        <p:txBody>
          <a:bodyPr/>
          <a:lstStyle>
            <a:extLst/>
          </a:lstStyle>
          <a:p>
            <a:fld id="{8A4431D5-1B33-458B-8AFD-CECCB0FA18CB}" type="slidenum">
              <a:rPr kumimoji="0" lang="tr-TR">
                <a:solidFill>
                  <a:srgbClr val="FFFFFF"/>
                </a:solidFill>
              </a:rPr>
              <a:pPr/>
              <a:t>‹#›</a:t>
            </a:fld>
            <a:endParaRPr kumimoji="0" lang="tr-TR"/>
          </a:p>
        </p:txBody>
      </p:sp>
      <p:sp>
        <p:nvSpPr>
          <p:cNvPr id="9" name="Rectangle 8"/>
          <p:cNvSpPr>
            <a:spLocks noGrp="1"/>
          </p:cNvSpPr>
          <p:nvPr>
            <p:ph type="ftr" sz="quarter" idx="18"/>
          </p:nvPr>
        </p:nvSpPr>
        <p:spPr/>
        <p:txBody>
          <a:bodyPr/>
          <a:lstStyle>
            <a:extLst/>
          </a:lstStyle>
          <a:p>
            <a:endParaRPr kumimoji="0" lang="tr-T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Öğe, Yatay, Açıklama Yazılı">
    <p:spTree>
      <p:nvGrpSpPr>
        <p:cNvPr id="1" name=""/>
        <p:cNvGrpSpPr/>
        <p:nvPr/>
      </p:nvGrpSpPr>
      <p:grpSpPr>
        <a:xfrm>
          <a:off x="0" y="0"/>
          <a:ext cx="0" cy="0"/>
          <a:chOff x="0" y="0"/>
          <a:chExt cx="0" cy="0"/>
        </a:xfrm>
      </p:grpSpPr>
      <p:sp>
        <p:nvSpPr>
          <p:cNvPr id="31" name="Picture Placeholder 30"/>
          <p:cNvSpPr>
            <a:spLocks noGrp="1" noChangeAspect="1"/>
          </p:cNvSpPr>
          <p:nvPr>
            <p:ph type="pic" sz="quarter" idx="13"/>
          </p:nvPr>
        </p:nvSpPr>
        <p:spPr>
          <a:xfrm>
            <a:off x="4343400" y="1085850"/>
            <a:ext cx="4038600" cy="3028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8" name="Picture Placeholder 7"/>
          <p:cNvSpPr>
            <a:spLocks noGrp="1" noChangeAspect="1"/>
          </p:cNvSpPr>
          <p:nvPr>
            <p:ph type="pic" sz="quarter" idx="14"/>
          </p:nvPr>
        </p:nvSpPr>
        <p:spPr>
          <a:xfrm>
            <a:off x="152400" y="1085850"/>
            <a:ext cx="4038600" cy="3028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4" name="Text Placeholder 23"/>
          <p:cNvSpPr>
            <a:spLocks noGrp="1"/>
          </p:cNvSpPr>
          <p:nvPr>
            <p:ph type="body" sz="quarter" idx="16" hasCustomPrompt="1"/>
          </p:nvPr>
        </p:nvSpPr>
        <p:spPr>
          <a:xfrm>
            <a:off x="152400" y="4267200"/>
            <a:ext cx="4038600" cy="1066800"/>
          </a:xfrm>
        </p:spPr>
        <p:txBody>
          <a:bodyPr anchor="t"/>
          <a:lstStyle>
            <a:lvl1pPr marL="0" marR="0" indent="0" algn="r" eaLnBrk="1" latinLnBrk="0" hangingPunct="1">
              <a:buFontTx/>
              <a:buNone/>
              <a:defRPr kumimoji="0" lang="tr-TR" sz="1800" baseline="0"/>
            </a:lvl1pPr>
            <a:extLst/>
          </a:lstStyle>
          <a:p>
            <a:pPr lvl="0"/>
            <a:r>
              <a:rPr kumimoji="0" lang="tr-TR"/>
              <a:t>Başlık eklemek için tıklatın</a:t>
            </a:r>
          </a:p>
        </p:txBody>
      </p:sp>
      <p:sp>
        <p:nvSpPr>
          <p:cNvPr id="2" name="Text Placeholder 1"/>
          <p:cNvSpPr>
            <a:spLocks noGrp="1"/>
          </p:cNvSpPr>
          <p:nvPr>
            <p:ph type="body" sz="quarter" idx="17" hasCustomPrompt="1"/>
          </p:nvPr>
        </p:nvSpPr>
        <p:spPr>
          <a:xfrm>
            <a:off x="4343400" y="4267200"/>
            <a:ext cx="4038600" cy="1066800"/>
          </a:xfrm>
        </p:spPr>
        <p:txBody>
          <a:bodyPr anchor="t"/>
          <a:lstStyle>
            <a:lvl1pPr marL="0" marR="0" indent="0" algn="r" eaLnBrk="1" latinLnBrk="0" hangingPunct="1">
              <a:buFontTx/>
              <a:buNone/>
              <a:defRPr kumimoji="0" lang="tr-TR" sz="1800" baseline="0"/>
            </a:lvl1pPr>
            <a:extLst/>
          </a:lstStyle>
          <a:p>
            <a:pPr lvl="0"/>
            <a:r>
              <a:rPr kumimoji="0" lang="tr-TR"/>
              <a:t>Başlık eklemek için tıklatın</a:t>
            </a:r>
          </a:p>
        </p:txBody>
      </p:sp>
      <p:sp>
        <p:nvSpPr>
          <p:cNvPr id="6" name="Rectangle 5"/>
          <p:cNvSpPr>
            <a:spLocks noGrp="1"/>
          </p:cNvSpPr>
          <p:nvPr>
            <p:ph type="dt" sz="half" idx="18"/>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7" name="Rectangle 6"/>
          <p:cNvSpPr>
            <a:spLocks noGrp="1"/>
          </p:cNvSpPr>
          <p:nvPr>
            <p:ph type="sldNum" sz="quarter" idx="19"/>
          </p:nvPr>
        </p:nvSpPr>
        <p:spPr/>
        <p:txBody>
          <a:bodyPr/>
          <a:lstStyle>
            <a:extLst/>
          </a:lstStyle>
          <a:p>
            <a:fld id="{8A4431D5-1B33-458B-8AFD-CECCB0FA18CB}" type="slidenum">
              <a:rPr kumimoji="0" lang="tr-TR">
                <a:solidFill>
                  <a:srgbClr val="FFFFFF"/>
                </a:solidFill>
              </a:rPr>
              <a:pPr/>
              <a:t>‹#›</a:t>
            </a:fld>
            <a:endParaRPr kumimoji="0" lang="tr-TR"/>
          </a:p>
        </p:txBody>
      </p:sp>
      <p:sp>
        <p:nvSpPr>
          <p:cNvPr id="9" name="Rectangle 8"/>
          <p:cNvSpPr>
            <a:spLocks noGrp="1"/>
          </p:cNvSpPr>
          <p:nvPr>
            <p:ph type="ftr" sz="quarter" idx="20"/>
          </p:nvPr>
        </p:nvSpPr>
        <p:spPr/>
        <p:txBody>
          <a:bodyPr/>
          <a:lstStyle>
            <a:extLst/>
          </a:lstStyle>
          <a:p>
            <a:endParaRPr kumimoji="0" lang="tr-T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Öğe, Karışık, Açıklama Yazılı">
    <p:spTree>
      <p:nvGrpSpPr>
        <p:cNvPr id="1" name=""/>
        <p:cNvGrpSpPr/>
        <p:nvPr/>
      </p:nvGrpSpPr>
      <p:grpSpPr>
        <a:xfrm>
          <a:off x="0" y="0"/>
          <a:ext cx="0" cy="0"/>
          <a:chOff x="0" y="0"/>
          <a:chExt cx="0" cy="0"/>
        </a:xfrm>
      </p:grpSpPr>
      <p:sp>
        <p:nvSpPr>
          <p:cNvPr id="24" name="Picture Placeholder 23"/>
          <p:cNvSpPr>
            <a:spLocks noGrp="1" noChangeAspect="1"/>
          </p:cNvSpPr>
          <p:nvPr>
            <p:ph type="pic" sz="quarter" idx="11"/>
          </p:nvPr>
        </p:nvSpPr>
        <p:spPr>
          <a:xfrm>
            <a:off x="4724401" y="225552"/>
            <a:ext cx="3694176" cy="2770632"/>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1" name="Picture Placeholder 20"/>
          <p:cNvSpPr>
            <a:spLocks noGrp="1" noChangeAspect="1"/>
          </p:cNvSpPr>
          <p:nvPr>
            <p:ph type="pic" sz="quarter" idx="12"/>
          </p:nvPr>
        </p:nvSpPr>
        <p:spPr>
          <a:xfrm>
            <a:off x="152400" y="222504"/>
            <a:ext cx="4368557" cy="5824743"/>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9" name="Text Placeholder 8"/>
          <p:cNvSpPr>
            <a:spLocks noGrp="1"/>
          </p:cNvSpPr>
          <p:nvPr>
            <p:ph type="body" sz="quarter" idx="13" hasCustomPrompt="1"/>
          </p:nvPr>
        </p:nvSpPr>
        <p:spPr>
          <a:xfrm>
            <a:off x="4724400" y="3124200"/>
            <a:ext cx="3694177" cy="2983987"/>
          </a:xfrm>
        </p:spPr>
        <p:txBody>
          <a:bodyPr anchor="t" anchorCtr="0"/>
          <a:lstStyle>
            <a:lvl1pPr marL="0" marR="0" indent="0" algn="l" eaLnBrk="1" latinLnBrk="0" hangingPunct="1">
              <a:buFontTx/>
              <a:buNone/>
              <a:defRPr kumimoji="0" lang="tr-TR" sz="2000" i="0"/>
            </a:lvl1pPr>
            <a:extLst/>
          </a:lstStyle>
          <a:p>
            <a:pPr lvl="0"/>
            <a:r>
              <a:rPr kumimoji="0" lang="tr-TR"/>
              <a:t>Başlık eklemek için tıklatın</a:t>
            </a:r>
          </a:p>
        </p:txBody>
      </p:sp>
      <p:sp>
        <p:nvSpPr>
          <p:cNvPr id="5" name="Rectangle 4"/>
          <p:cNvSpPr>
            <a:spLocks noGrp="1"/>
          </p:cNvSpPr>
          <p:nvPr>
            <p:ph type="dt" sz="half" idx="14"/>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6" name="Rectangle 5"/>
          <p:cNvSpPr>
            <a:spLocks noGrp="1"/>
          </p:cNvSpPr>
          <p:nvPr>
            <p:ph type="sldNum" sz="quarter" idx="15"/>
          </p:nvPr>
        </p:nvSpPr>
        <p:spPr/>
        <p:txBody>
          <a:bodyPr/>
          <a:lstStyle>
            <a:extLst/>
          </a:lstStyle>
          <a:p>
            <a:fld id="{8A4431D5-1B33-458B-8AFD-CECCB0FA18CB}" type="slidenum">
              <a:rPr kumimoji="0" lang="tr-TR">
                <a:solidFill>
                  <a:srgbClr val="FFFFFF"/>
                </a:solidFill>
              </a:rPr>
              <a:pPr/>
              <a:t>‹#›</a:t>
            </a:fld>
            <a:endParaRPr kumimoji="0" lang="tr-TR"/>
          </a:p>
        </p:txBody>
      </p:sp>
      <p:sp>
        <p:nvSpPr>
          <p:cNvPr id="7" name="Rectangle 6"/>
          <p:cNvSpPr>
            <a:spLocks noGrp="1"/>
          </p:cNvSpPr>
          <p:nvPr>
            <p:ph type="ftr" sz="quarter" idx="16"/>
          </p:nvPr>
        </p:nvSpPr>
        <p:spPr/>
        <p:txBody>
          <a:bodyPr/>
          <a:lstStyle>
            <a:extLst/>
          </a:lstStyle>
          <a:p>
            <a:endParaRPr kumimoji="0" lang="tr-TR"/>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Öğe, Dikey, Açıklama Yazılarıyla">
    <p:spTree>
      <p:nvGrpSpPr>
        <p:cNvPr id="1" name=""/>
        <p:cNvGrpSpPr/>
        <p:nvPr/>
      </p:nvGrpSpPr>
      <p:grpSpPr>
        <a:xfrm>
          <a:off x="0" y="0"/>
          <a:ext cx="0" cy="0"/>
          <a:chOff x="0" y="0"/>
          <a:chExt cx="0" cy="0"/>
        </a:xfrm>
      </p:grpSpPr>
      <p:sp>
        <p:nvSpPr>
          <p:cNvPr id="20" name="Picture Placeholder 19"/>
          <p:cNvSpPr>
            <a:spLocks noGrp="1" noChangeAspect="1"/>
          </p:cNvSpPr>
          <p:nvPr>
            <p:ph type="pic" sz="quarter" idx="10"/>
          </p:nvPr>
        </p:nvSpPr>
        <p:spPr>
          <a:xfrm>
            <a:off x="2286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9" name="Picture Placeholder 28"/>
          <p:cNvSpPr>
            <a:spLocks noGrp="1" noChangeAspect="1"/>
          </p:cNvSpPr>
          <p:nvPr>
            <p:ph type="pic" sz="quarter" idx="11"/>
          </p:nvPr>
        </p:nvSpPr>
        <p:spPr>
          <a:xfrm>
            <a:off x="30480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10" name="Picture Placeholder 9"/>
          <p:cNvSpPr>
            <a:spLocks noGrp="1" noChangeAspect="1"/>
          </p:cNvSpPr>
          <p:nvPr>
            <p:ph type="pic" sz="quarter" idx="12"/>
          </p:nvPr>
        </p:nvSpPr>
        <p:spPr>
          <a:xfrm>
            <a:off x="58674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eaLnBrk="1" latinLnBrk="0" hangingPunct="1">
              <a:spcBef>
                <a:spcPct val="20000"/>
              </a:spcBef>
              <a:defRPr kumimoji="0" lang="tr-TR" sz="2000">
                <a:solidFill>
                  <a:schemeClr val="tx2"/>
                </a:solidFill>
                <a:latin typeface="+mn-lt"/>
                <a:ea typeface="+mn-ea"/>
                <a:cs typeface="+mn-cs"/>
              </a:defRPr>
            </a:lvl1pPr>
            <a:extLst/>
          </a:lstStyle>
          <a:p>
            <a:pPr marL="342900" indent="-342900" algn="ctr" eaLnBrk="1" latinLnBrk="0" hangingPunct="1"/>
            <a:r>
              <a:rPr lang="tr-TR" smtClean="0"/>
              <a:t>Resim eklemek için simgeyi tıklatın</a:t>
            </a:r>
            <a:endParaRPr/>
          </a:p>
        </p:txBody>
      </p:sp>
      <p:sp>
        <p:nvSpPr>
          <p:cNvPr id="2" name="Text Placeholder 1"/>
          <p:cNvSpPr>
            <a:spLocks noGrp="1"/>
          </p:cNvSpPr>
          <p:nvPr>
            <p:ph type="body" sz="quarter" idx="13" hasCustomPrompt="1"/>
          </p:nvPr>
        </p:nvSpPr>
        <p:spPr>
          <a:xfrm>
            <a:off x="228600" y="4343400"/>
            <a:ext cx="2590800" cy="1676400"/>
          </a:xfrm>
        </p:spPr>
        <p:txBody>
          <a:bodyPr anchor="t" anchorCtr="0">
            <a:noAutofit/>
          </a:bodyPr>
          <a:lstStyle>
            <a:lvl1pPr marL="0" marR="0" indent="0" algn="l" eaLnBrk="1" latinLnBrk="0" hangingPunct="1">
              <a:buFontTx/>
              <a:buNone/>
              <a:defRPr kumimoji="0" lang="tr-TR" sz="2000" baseline="0"/>
            </a:lvl1pPr>
            <a:extLst/>
          </a:lstStyle>
          <a:p>
            <a:pPr lvl="0"/>
            <a:r>
              <a:rPr kumimoji="0" lang="tr-TR"/>
              <a:t>Başlık eklemek için tıklatın</a:t>
            </a:r>
          </a:p>
        </p:txBody>
      </p:sp>
      <p:sp>
        <p:nvSpPr>
          <p:cNvPr id="15" name="Text Placeholder 14"/>
          <p:cNvSpPr>
            <a:spLocks noGrp="1"/>
          </p:cNvSpPr>
          <p:nvPr>
            <p:ph type="body" sz="quarter" idx="14" hasCustomPrompt="1"/>
          </p:nvPr>
        </p:nvSpPr>
        <p:spPr>
          <a:xfrm>
            <a:off x="3048000" y="4343400"/>
            <a:ext cx="2590800" cy="1676400"/>
          </a:xfrm>
        </p:spPr>
        <p:txBody>
          <a:bodyPr anchor="t" anchorCtr="0">
            <a:noAutofit/>
          </a:bodyPr>
          <a:lstStyle>
            <a:lvl1pPr marL="0" marR="0" indent="0" algn="l" eaLnBrk="1" latinLnBrk="0" hangingPunct="1">
              <a:buFontTx/>
              <a:buNone/>
              <a:defRPr kumimoji="0" lang="tr-TR" sz="2000" baseline="0"/>
            </a:lvl1pPr>
            <a:extLst/>
          </a:lstStyle>
          <a:p>
            <a:pPr lvl="0"/>
            <a:r>
              <a:rPr kumimoji="0" lang="tr-TR"/>
              <a:t>Başlık eklemek için tıklatın</a:t>
            </a:r>
          </a:p>
        </p:txBody>
      </p:sp>
      <p:sp>
        <p:nvSpPr>
          <p:cNvPr id="13" name="Text Placeholder 12"/>
          <p:cNvSpPr>
            <a:spLocks noGrp="1"/>
          </p:cNvSpPr>
          <p:nvPr>
            <p:ph type="body" sz="quarter" idx="15" hasCustomPrompt="1"/>
          </p:nvPr>
        </p:nvSpPr>
        <p:spPr>
          <a:xfrm>
            <a:off x="5867400" y="4343400"/>
            <a:ext cx="2590800" cy="1676400"/>
          </a:xfrm>
        </p:spPr>
        <p:txBody>
          <a:bodyPr anchor="t" anchorCtr="0">
            <a:noAutofit/>
          </a:bodyPr>
          <a:lstStyle>
            <a:lvl1pPr marL="0" marR="0" indent="0" algn="l" eaLnBrk="1" latinLnBrk="0" hangingPunct="1">
              <a:buFontTx/>
              <a:buNone/>
              <a:defRPr kumimoji="0" lang="tr-TR" sz="2000" baseline="0"/>
            </a:lvl1pPr>
            <a:extLst/>
          </a:lstStyle>
          <a:p>
            <a:pPr lvl="0"/>
            <a:r>
              <a:rPr kumimoji="0" lang="tr-TR"/>
              <a:t>Başlık eklemek için tıklatın</a:t>
            </a:r>
          </a:p>
        </p:txBody>
      </p:sp>
      <p:sp>
        <p:nvSpPr>
          <p:cNvPr id="30" name="Rectangle 29"/>
          <p:cNvSpPr/>
          <p:nvPr/>
        </p:nvSpPr>
        <p:spPr>
          <a:xfrm>
            <a:off x="8889273" y="0"/>
            <a:ext cx="76200" cy="6858000"/>
          </a:xfrm>
          <a:prstGeom prst="rect">
            <a:avLst/>
          </a:prstGeom>
          <a:solidFill>
            <a:schemeClr val="accent1"/>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tr-TR"/>
          </a:p>
        </p:txBody>
      </p:sp>
      <p:sp>
        <p:nvSpPr>
          <p:cNvPr id="9" name="Rectangle 8"/>
          <p:cNvSpPr>
            <a:spLocks noGrp="1"/>
          </p:cNvSpPr>
          <p:nvPr>
            <p:ph type="dt" sz="half" idx="16"/>
          </p:nvPr>
        </p:nvSpPr>
        <p:spPr/>
        <p:txBody>
          <a:bodyPr/>
          <a:lstStyle>
            <a:extLst/>
          </a:lstStyle>
          <a:p>
            <a:pPr algn="r"/>
            <a:fld id="{9668B50E-0B48-4566-8609-C51CF752A7DF}" type="datetimeFigureOut">
              <a:rPr kumimoji="0" lang="tr-TR">
                <a:solidFill>
                  <a:schemeClr val="bg1"/>
                </a:solidFill>
              </a:rPr>
              <a:pPr algn="r"/>
              <a:t>09/11/2019</a:t>
            </a:fld>
            <a:endParaRPr kumimoji="0" lang="tr-TR"/>
          </a:p>
        </p:txBody>
      </p:sp>
      <p:sp>
        <p:nvSpPr>
          <p:cNvPr id="11" name="Rectangle 10"/>
          <p:cNvSpPr>
            <a:spLocks noGrp="1"/>
          </p:cNvSpPr>
          <p:nvPr>
            <p:ph type="sldNum" sz="quarter" idx="17"/>
          </p:nvPr>
        </p:nvSpPr>
        <p:spPr/>
        <p:txBody>
          <a:bodyPr/>
          <a:lstStyle>
            <a:extLst/>
          </a:lstStyle>
          <a:p>
            <a:fld id="{8A4431D5-1B33-458B-8AFD-CECCB0FA18CB}" type="slidenum">
              <a:rPr kumimoji="0" lang="tr-TR">
                <a:solidFill>
                  <a:srgbClr val="FFFFFF"/>
                </a:solidFill>
              </a:rPr>
              <a:pPr/>
              <a:t>‹#›</a:t>
            </a:fld>
            <a:endParaRPr kumimoji="0" lang="tr-TR"/>
          </a:p>
        </p:txBody>
      </p:sp>
      <p:sp>
        <p:nvSpPr>
          <p:cNvPr id="12" name="Rectangle 11"/>
          <p:cNvSpPr>
            <a:spLocks noGrp="1"/>
          </p:cNvSpPr>
          <p:nvPr>
            <p:ph type="ftr" sz="quarter" idx="18"/>
          </p:nvPr>
        </p:nvSpPr>
        <p:spPr/>
        <p:txBody>
          <a:bodyPr/>
          <a:lstStyle>
            <a:extLst/>
          </a:lstStyle>
          <a:p>
            <a:endParaRPr kumimoji="0" lang="tr-T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rot="16200000">
            <a:off x="5315559" y="3268980"/>
            <a:ext cx="6858000" cy="320040"/>
          </a:xfrm>
          <a:prstGeom prst="rect">
            <a:avLst/>
          </a:prstGeom>
          <a:solidFill>
            <a:schemeClr val="accent6"/>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kumimoji="0" lang="tr-TR"/>
          </a:p>
        </p:txBody>
      </p:sp>
      <p:sp>
        <p:nvSpPr>
          <p:cNvPr id="8" name="Rectangle 7"/>
          <p:cNvSpPr/>
          <p:nvPr/>
        </p:nvSpPr>
        <p:spPr>
          <a:xfrm rot="16200000">
            <a:off x="5628132" y="3341399"/>
            <a:ext cx="6858000" cy="173736"/>
          </a:xfrm>
          <a:prstGeom prst="rect">
            <a:avLst/>
          </a:prstGeom>
          <a:solidFill>
            <a:schemeClr val="accent3"/>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kumimoji="0" lang="tr-TR"/>
          </a:p>
        </p:txBody>
      </p:sp>
      <p:sp>
        <p:nvSpPr>
          <p:cNvPr id="2" name="Title Placeholder 1"/>
          <p:cNvSpPr>
            <a:spLocks noGrp="1"/>
          </p:cNvSpPr>
          <p:nvPr>
            <p:ph type="title"/>
          </p:nvPr>
        </p:nvSpPr>
        <p:spPr>
          <a:xfrm>
            <a:off x="457200" y="274638"/>
            <a:ext cx="7848600" cy="1143000"/>
          </a:xfrm>
          <a:prstGeom prst="rect">
            <a:avLst/>
          </a:prstGeom>
        </p:spPr>
        <p:txBody>
          <a:bodyPr vert="horz" rtlCol="0" anchor="ctr">
            <a:normAutofit/>
          </a:bodyPr>
          <a:lstStyle>
            <a:extLst/>
          </a:lstStyle>
          <a:p>
            <a:pPr eaLnBrk="1" latinLnBrk="0" hangingPunct="1"/>
            <a:r>
              <a:rPr kumimoji="0" lang="tr-TR" smtClean="0"/>
              <a:t>Asıl başlık stili için tıklatın</a:t>
            </a:r>
            <a:endParaRPr kumimoji="0" lang="en-US" smtClean="0"/>
          </a:p>
        </p:txBody>
      </p:sp>
      <p:sp>
        <p:nvSpPr>
          <p:cNvPr id="3" name="Text Placeholder 2"/>
          <p:cNvSpPr>
            <a:spLocks noGrp="1"/>
          </p:cNvSpPr>
          <p:nvPr>
            <p:ph type="body" idx="1"/>
          </p:nvPr>
        </p:nvSpPr>
        <p:spPr>
          <a:xfrm>
            <a:off x="457200" y="1600201"/>
            <a:ext cx="7848600" cy="4525963"/>
          </a:xfrm>
          <a:prstGeom prst="rect">
            <a:avLst/>
          </a:prstGeom>
        </p:spPr>
        <p:txBody>
          <a:bodyPr vert="horz" rtlCol="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4" name="Date Placeholder 3"/>
          <p:cNvSpPr>
            <a:spLocks noGrp="1"/>
          </p:cNvSpPr>
          <p:nvPr>
            <p:ph type="dt" sz="half" idx="2"/>
          </p:nvPr>
        </p:nvSpPr>
        <p:spPr>
          <a:xfrm rot="16200000">
            <a:off x="7696200" y="1012825"/>
            <a:ext cx="2133600" cy="365125"/>
          </a:xfrm>
          <a:prstGeom prst="rect">
            <a:avLst/>
          </a:prstGeom>
        </p:spPr>
        <p:txBody>
          <a:bodyPr vert="horz" rtlCol="0" anchor="ctr"/>
          <a:lstStyle>
            <a:lvl1pPr algn="r" eaLnBrk="1" latinLnBrk="0" hangingPunct="1">
              <a:defRPr kumimoji="0" lang="tr-TR" sz="1200">
                <a:solidFill>
                  <a:schemeClr val="bg1"/>
                </a:solidFill>
              </a:defRPr>
            </a:lvl1pPr>
            <a:extLst/>
          </a:lstStyle>
          <a:p>
            <a:pPr algn="r"/>
            <a:fld id="{9668B50E-0B48-4566-8609-C51CF752A7DF}" type="datetimeFigureOut">
              <a:rPr kumimoji="0" lang="tr-TR">
                <a:solidFill>
                  <a:schemeClr val="bg1"/>
                </a:solidFill>
              </a:rPr>
              <a:pPr algn="r"/>
              <a:t>09/11/2019</a:t>
            </a:fld>
            <a:endParaRPr kumimoji="0" lang="tr-TR">
              <a:solidFill>
                <a:schemeClr val="bg1"/>
              </a:solidFill>
            </a:endParaRPr>
          </a:p>
        </p:txBody>
      </p:sp>
      <p:sp>
        <p:nvSpPr>
          <p:cNvPr id="5" name="Footer Placeholder 4"/>
          <p:cNvSpPr>
            <a:spLocks noGrp="1"/>
          </p:cNvSpPr>
          <p:nvPr>
            <p:ph type="ftr" sz="quarter" idx="3"/>
          </p:nvPr>
        </p:nvSpPr>
        <p:spPr>
          <a:xfrm rot="16200000">
            <a:off x="7162800" y="3832226"/>
            <a:ext cx="3200400" cy="365125"/>
          </a:xfrm>
          <a:prstGeom prst="rect">
            <a:avLst/>
          </a:prstGeom>
        </p:spPr>
        <p:txBody>
          <a:bodyPr vert="horz" rtlCol="0" anchor="ctr"/>
          <a:lstStyle>
            <a:lvl1pPr algn="l" eaLnBrk="1" latinLnBrk="0" hangingPunct="1">
              <a:defRPr kumimoji="0" lang="tr-TR" sz="1200">
                <a:solidFill>
                  <a:schemeClr val="bg1"/>
                </a:solidFill>
              </a:defRPr>
            </a:lvl1pPr>
            <a:extLst/>
          </a:lstStyle>
          <a:p>
            <a:pPr algn="l"/>
            <a:endParaRPr kumimoji="0" lang="tr-TR">
              <a:solidFill>
                <a:schemeClr val="bg1"/>
              </a:solidFill>
            </a:endParaRPr>
          </a:p>
        </p:txBody>
      </p:sp>
      <p:sp>
        <p:nvSpPr>
          <p:cNvPr id="6" name="Slide Number Placeholder 5"/>
          <p:cNvSpPr>
            <a:spLocks noGrp="1"/>
          </p:cNvSpPr>
          <p:nvPr>
            <p:ph type="sldNum" sz="quarter" idx="4"/>
          </p:nvPr>
        </p:nvSpPr>
        <p:spPr>
          <a:xfrm rot="5400000">
            <a:off x="8278813" y="5962650"/>
            <a:ext cx="968375" cy="365125"/>
          </a:xfrm>
          <a:prstGeom prst="rect">
            <a:avLst/>
          </a:prstGeom>
        </p:spPr>
        <p:txBody>
          <a:bodyPr vert="horz" rtlCol="0" anchor="ctr"/>
          <a:lstStyle>
            <a:lvl1pPr algn="r" eaLnBrk="1" latinLnBrk="0" hangingPunct="1">
              <a:defRPr kumimoji="0" lang="tr-TR" sz="1200">
                <a:solidFill>
                  <a:schemeClr val="bg1"/>
                </a:solidFill>
              </a:defRPr>
            </a:lvl1pPr>
            <a:extLst/>
          </a:lstStyle>
          <a:p>
            <a:fld id="{8A4431D5-1B33-458B-8AFD-CECCB0FA18CB}" type="slidenum">
              <a:rPr kumimoji="0" lang="tr-TR">
                <a:solidFill>
                  <a:schemeClr val="bg1"/>
                </a:solidFill>
              </a:rPr>
              <a:pPr/>
              <a:t>‹#›</a:t>
            </a:fld>
            <a:endParaRPr kumimoji="0" lang="tr-TR">
              <a:solidFill>
                <a:schemeClr val="bg1"/>
              </a:solidFill>
            </a:endParaRPr>
          </a:p>
        </p:txBody>
      </p:sp>
      <p:sp>
        <p:nvSpPr>
          <p:cNvPr id="7" name="Rectangle 6"/>
          <p:cNvSpPr/>
          <p:nvPr/>
        </p:nvSpPr>
        <p:spPr>
          <a:xfrm>
            <a:off x="8895749" y="-733"/>
            <a:ext cx="76200" cy="6858000"/>
          </a:xfrm>
          <a:prstGeom prst="rect">
            <a:avLst/>
          </a:prstGeom>
          <a:solidFill>
            <a:schemeClr val="accent1"/>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fade/>
  </p:transition>
  <p:timing>
    <p:tnLst>
      <p:par>
        <p:cTn id="1" dur="indefinite" restart="never" nodeType="tmRoot"/>
      </p:par>
    </p:tnLst>
  </p:timing>
  <p:txStyles>
    <p:titleStyle>
      <a:lvl1pPr algn="ctr" rtl="0" eaLnBrk="1" latinLnBrk="0" hangingPunct="1">
        <a:spcBef>
          <a:spcPct val="0"/>
        </a:spcBef>
        <a:buNone/>
        <a:defRPr kumimoji="0" lang="tr-TR" sz="4400" kern="1200">
          <a:solidFill>
            <a:schemeClr val="tx2"/>
          </a:solidFill>
          <a:latin typeface="+mj-lt"/>
          <a:ea typeface="+mj-ea"/>
          <a:cs typeface="+mj-cs"/>
        </a:defRPr>
      </a:lvl1pPr>
      <a:extLst/>
    </p:titleStyle>
    <p:bodyStyle>
      <a:lvl1pPr marL="342900" indent="-342900" algn="l" rtl="0" eaLnBrk="1" latinLnBrk="0" hangingPunct="1">
        <a:spcBef>
          <a:spcPct val="20000"/>
        </a:spcBef>
        <a:buFont typeface="Arial"/>
        <a:buChar char="•"/>
        <a:defRPr kumimoji="0" lang="tr-TR" sz="3200" kern="1200">
          <a:solidFill>
            <a:schemeClr val="tx2"/>
          </a:solidFill>
          <a:latin typeface="+mn-lt"/>
          <a:ea typeface="+mn-ea"/>
          <a:cs typeface="+mn-cs"/>
        </a:defRPr>
      </a:lvl1pPr>
      <a:lvl2pPr marL="742950" indent="-285750" algn="l" rtl="0" eaLnBrk="1" latinLnBrk="0" hangingPunct="1">
        <a:spcBef>
          <a:spcPct val="20000"/>
        </a:spcBef>
        <a:buFont typeface="Arial"/>
        <a:buChar char="–"/>
        <a:defRPr kumimoji="0" lang="tr-TR" sz="2800" kern="1200">
          <a:solidFill>
            <a:schemeClr val="tx2"/>
          </a:solidFill>
          <a:latin typeface="+mn-lt"/>
          <a:ea typeface="+mn-ea"/>
          <a:cs typeface="+mn-cs"/>
        </a:defRPr>
      </a:lvl2pPr>
      <a:lvl3pPr marL="1143000" indent="-228600" algn="l" rtl="0" eaLnBrk="1" latinLnBrk="0" hangingPunct="1">
        <a:spcBef>
          <a:spcPct val="20000"/>
        </a:spcBef>
        <a:buFont typeface="Arial"/>
        <a:buChar char="•"/>
        <a:defRPr kumimoji="0" lang="tr-TR" sz="2400" kern="1200">
          <a:solidFill>
            <a:schemeClr val="tx2"/>
          </a:solidFill>
          <a:latin typeface="+mn-lt"/>
          <a:ea typeface="+mn-ea"/>
          <a:cs typeface="+mn-cs"/>
        </a:defRPr>
      </a:lvl3pPr>
      <a:lvl4pPr marL="1600200" indent="-228600" algn="l" rtl="0" eaLnBrk="1" latinLnBrk="0" hangingPunct="1">
        <a:spcBef>
          <a:spcPct val="20000"/>
        </a:spcBef>
        <a:buFont typeface="Arial"/>
        <a:buChar char="–"/>
        <a:defRPr kumimoji="0" lang="tr-TR" sz="2000" kern="1200">
          <a:solidFill>
            <a:schemeClr val="tx2"/>
          </a:solidFill>
          <a:latin typeface="+mn-lt"/>
          <a:ea typeface="+mn-ea"/>
          <a:cs typeface="+mn-cs"/>
        </a:defRPr>
      </a:lvl4pPr>
      <a:lvl5pPr marL="2057400" indent="-228600" algn="l" rtl="0" eaLnBrk="1" latinLnBrk="0" hangingPunct="1">
        <a:spcBef>
          <a:spcPct val="20000"/>
        </a:spcBef>
        <a:buFont typeface="Arial"/>
        <a:buChar char="»"/>
        <a:defRPr kumimoji="0" lang="tr-TR" sz="2000" kern="1200">
          <a:solidFill>
            <a:schemeClr val="tx2"/>
          </a:solidFill>
          <a:latin typeface="+mn-lt"/>
          <a:ea typeface="+mn-ea"/>
          <a:cs typeface="+mn-cs"/>
        </a:defRPr>
      </a:lvl5pPr>
      <a:lvl6pPr marL="2514600" indent="-228600" algn="l" rtl="0" eaLnBrk="1" latinLnBrk="0" hangingPunct="1">
        <a:spcBef>
          <a:spcPct val="20000"/>
        </a:spcBef>
        <a:buFont typeface="Arial"/>
        <a:buChar char="•"/>
        <a:defRPr kumimoji="0" lang="tr-TR"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lang="tr-TR"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lang="tr-TR"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lang="tr-TR" sz="2000" kern="1200">
          <a:solidFill>
            <a:schemeClr val="tx1"/>
          </a:solidFill>
          <a:latin typeface="+mn-lt"/>
          <a:ea typeface="+mn-ea"/>
          <a:cs typeface="+mn-cs"/>
        </a:defRPr>
      </a:lvl9pPr>
      <a:extLst/>
    </p:bodyStyle>
    <p:otherStyle>
      <a:lvl1pPr marL="0" algn="l" rtl="0" eaLnBrk="1" latinLnBrk="0" hangingPunct="1">
        <a:defRPr kumimoji="0" lang="tr-TR" kern="1200">
          <a:solidFill>
            <a:schemeClr val="tx1"/>
          </a:solidFill>
          <a:latin typeface="+mn-lt"/>
          <a:ea typeface="+mn-ea"/>
          <a:cs typeface="+mn-cs"/>
        </a:defRPr>
      </a:lvl1pPr>
      <a:lvl2pPr marL="457200" algn="l" rtl="0" eaLnBrk="1" latinLnBrk="0" hangingPunct="1">
        <a:defRPr kumimoji="0" lang="tr-TR" kern="1200">
          <a:solidFill>
            <a:schemeClr val="tx1"/>
          </a:solidFill>
          <a:latin typeface="+mn-lt"/>
          <a:ea typeface="+mn-ea"/>
          <a:cs typeface="+mn-cs"/>
        </a:defRPr>
      </a:lvl2pPr>
      <a:lvl3pPr marL="914400" algn="l" rtl="0" eaLnBrk="1" latinLnBrk="0" hangingPunct="1">
        <a:defRPr kumimoji="0" lang="tr-TR" kern="1200">
          <a:solidFill>
            <a:schemeClr val="tx1"/>
          </a:solidFill>
          <a:latin typeface="+mn-lt"/>
          <a:ea typeface="+mn-ea"/>
          <a:cs typeface="+mn-cs"/>
        </a:defRPr>
      </a:lvl3pPr>
      <a:lvl4pPr marL="1371600" algn="l" rtl="0" eaLnBrk="1" latinLnBrk="0" hangingPunct="1">
        <a:defRPr kumimoji="0" lang="tr-TR" kern="1200">
          <a:solidFill>
            <a:schemeClr val="tx1"/>
          </a:solidFill>
          <a:latin typeface="+mn-lt"/>
          <a:ea typeface="+mn-ea"/>
          <a:cs typeface="+mn-cs"/>
        </a:defRPr>
      </a:lvl4pPr>
      <a:lvl5pPr marL="1828800" algn="l" rtl="0" eaLnBrk="1" latinLnBrk="0" hangingPunct="1">
        <a:defRPr kumimoji="0" lang="tr-TR" kern="1200">
          <a:solidFill>
            <a:schemeClr val="tx1"/>
          </a:solidFill>
          <a:latin typeface="+mn-lt"/>
          <a:ea typeface="+mn-ea"/>
          <a:cs typeface="+mn-cs"/>
        </a:defRPr>
      </a:lvl5pPr>
      <a:lvl6pPr marL="2286000" algn="l" rtl="0" eaLnBrk="1" latinLnBrk="0" hangingPunct="1">
        <a:defRPr kumimoji="0" lang="tr-TR" kern="1200">
          <a:solidFill>
            <a:schemeClr val="tx1"/>
          </a:solidFill>
          <a:latin typeface="+mn-lt"/>
          <a:ea typeface="+mn-ea"/>
          <a:cs typeface="+mn-cs"/>
        </a:defRPr>
      </a:lvl6pPr>
      <a:lvl7pPr marL="2743200" algn="l" rtl="0" eaLnBrk="1" latinLnBrk="0" hangingPunct="1">
        <a:defRPr kumimoji="0" lang="tr-TR" kern="1200">
          <a:solidFill>
            <a:schemeClr val="tx1"/>
          </a:solidFill>
          <a:latin typeface="+mn-lt"/>
          <a:ea typeface="+mn-ea"/>
          <a:cs typeface="+mn-cs"/>
        </a:defRPr>
      </a:lvl7pPr>
      <a:lvl8pPr marL="3200400" algn="l" rtl="0" eaLnBrk="1" latinLnBrk="0" hangingPunct="1">
        <a:defRPr kumimoji="0" lang="tr-TR" kern="1200">
          <a:solidFill>
            <a:schemeClr val="tx1"/>
          </a:solidFill>
          <a:latin typeface="+mn-lt"/>
          <a:ea typeface="+mn-ea"/>
          <a:cs typeface="+mn-cs"/>
        </a:defRPr>
      </a:lvl8pPr>
      <a:lvl9pPr marL="3657600" algn="l" rtl="0" eaLnBrk="1" latinLnBrk="0" hangingPunct="1">
        <a:defRPr kumimoji="0" lang="tr-T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3.xml"/><Relationship Id="rId4" Type="http://schemas.openxmlformats.org/officeDocument/2006/relationships/image" Target="../media/image51.jpeg"/></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wmf"/></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3.xml"/><Relationship Id="rId4" Type="http://schemas.openxmlformats.org/officeDocument/2006/relationships/image" Target="../media/image56.wmf"/></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descr="https://i2.wp.com/www.evodevcim.com/wp-content/uploads/2012/12/din-k%C3%BClt%C3%BCr%C3%BC-ve-ahlak-bilgisi-%C3%B6dev-kapaklar%C4%B1-9-225x300.jpg?resize=225%2C3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244" name="AutoShape 4" descr="https://i2.wp.com/www.evodevcim.com/wp-content/uploads/2012/12/din-k%C3%BClt%C3%BCr%C3%BC-ve-ahlak-bilgisi-%C3%B6dev-kapaklar%C4%B1-9-225x300.jpg?resize=225%2C3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48" name="Picture 8" descr="Ebru SanatÄ± Tablo Poster AfiÅ"/>
          <p:cNvPicPr>
            <a:picLocks noChangeAspect="1" noChangeArrowheads="1"/>
          </p:cNvPicPr>
          <p:nvPr/>
        </p:nvPicPr>
        <p:blipFill>
          <a:blip r:embed="rId3" cstate="print"/>
          <a:srcRect/>
          <a:stretch>
            <a:fillRect/>
          </a:stretch>
        </p:blipFill>
        <p:spPr bwMode="auto">
          <a:xfrm>
            <a:off x="-1" y="0"/>
            <a:ext cx="4902199" cy="6858000"/>
          </a:xfrm>
          <a:prstGeom prst="rect">
            <a:avLst/>
          </a:prstGeom>
          <a:noFill/>
        </p:spPr>
      </p:pic>
      <p:sp>
        <p:nvSpPr>
          <p:cNvPr id="10" name="9 Dikey Kaydırma"/>
          <p:cNvSpPr/>
          <p:nvPr/>
        </p:nvSpPr>
        <p:spPr>
          <a:xfrm>
            <a:off x="4860032" y="260648"/>
            <a:ext cx="3744416" cy="6264696"/>
          </a:xfrm>
          <a:prstGeom prst="verticalScrol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dirty="0"/>
          </a:p>
        </p:txBody>
      </p:sp>
      <p:sp>
        <p:nvSpPr>
          <p:cNvPr id="11" name="10 Metin kutusu"/>
          <p:cNvSpPr txBox="1"/>
          <p:nvPr/>
        </p:nvSpPr>
        <p:spPr>
          <a:xfrm>
            <a:off x="5364088" y="836712"/>
            <a:ext cx="2736304" cy="646331"/>
          </a:xfrm>
          <a:prstGeom prst="rect">
            <a:avLst/>
          </a:prstGeom>
          <a:noFill/>
        </p:spPr>
        <p:txBody>
          <a:bodyPr wrap="square" rtlCol="0">
            <a:spAutoFit/>
          </a:bodyPr>
          <a:lstStyle/>
          <a:p>
            <a:pPr algn="ctr"/>
            <a:r>
              <a:rPr lang="tr-TR" b="1" dirty="0" smtClean="0">
                <a:latin typeface="Jokerman" pitchFamily="82" charset="0"/>
                <a:cs typeface="Andalus" pitchFamily="18" charset="-78"/>
              </a:rPr>
              <a:t>İMKB ETİMESGUT SÜVARİ ORTAOKULU</a:t>
            </a:r>
            <a:endParaRPr lang="tr-TR" b="1" dirty="0">
              <a:latin typeface="Jokerman" pitchFamily="82" charset="0"/>
              <a:cs typeface="Andalus" pitchFamily="18" charset="-78"/>
            </a:endParaRPr>
          </a:p>
        </p:txBody>
      </p:sp>
      <p:sp>
        <p:nvSpPr>
          <p:cNvPr id="12" name="11 Metin kutusu"/>
          <p:cNvSpPr txBox="1"/>
          <p:nvPr/>
        </p:nvSpPr>
        <p:spPr>
          <a:xfrm>
            <a:off x="5364088" y="1988840"/>
            <a:ext cx="2808312" cy="646331"/>
          </a:xfrm>
          <a:prstGeom prst="rect">
            <a:avLst/>
          </a:prstGeom>
          <a:noFill/>
        </p:spPr>
        <p:txBody>
          <a:bodyPr wrap="square" rtlCol="0">
            <a:spAutoFit/>
          </a:bodyPr>
          <a:lstStyle/>
          <a:p>
            <a:r>
              <a:rPr lang="tr-TR" dirty="0" smtClean="0">
                <a:latin typeface="Jokerman" pitchFamily="82" charset="0"/>
              </a:rPr>
              <a:t>RABİA CEREN YILMAZ  </a:t>
            </a:r>
          </a:p>
          <a:p>
            <a:r>
              <a:rPr lang="tr-TR" dirty="0" smtClean="0">
                <a:latin typeface="Jokerman" pitchFamily="82" charset="0"/>
              </a:rPr>
              <a:t>	6-F/517</a:t>
            </a:r>
            <a:endParaRPr lang="tr-TR" dirty="0">
              <a:latin typeface="Jokerman" pitchFamily="82" charset="0"/>
            </a:endParaRPr>
          </a:p>
        </p:txBody>
      </p:sp>
      <p:sp>
        <p:nvSpPr>
          <p:cNvPr id="13" name="12 Metin kutusu"/>
          <p:cNvSpPr txBox="1"/>
          <p:nvPr/>
        </p:nvSpPr>
        <p:spPr>
          <a:xfrm>
            <a:off x="5364088" y="3081734"/>
            <a:ext cx="2808312" cy="923330"/>
          </a:xfrm>
          <a:prstGeom prst="rect">
            <a:avLst/>
          </a:prstGeom>
          <a:noFill/>
        </p:spPr>
        <p:txBody>
          <a:bodyPr wrap="square" rtlCol="0">
            <a:spAutoFit/>
          </a:bodyPr>
          <a:lstStyle/>
          <a:p>
            <a:r>
              <a:rPr lang="tr-TR" dirty="0" smtClean="0">
                <a:latin typeface="Jokerman" pitchFamily="82" charset="0"/>
              </a:rPr>
              <a:t>DİN KÜLTÜRÜ VE AHLAK BİLGİSİ DERSİ PROJE ÖDEVİ</a:t>
            </a:r>
            <a:endParaRPr lang="tr-TR" dirty="0">
              <a:latin typeface="Jokerman" pitchFamily="82" charset="0"/>
            </a:endParaRPr>
          </a:p>
        </p:txBody>
      </p:sp>
      <p:sp>
        <p:nvSpPr>
          <p:cNvPr id="14" name="13 Metin kutusu"/>
          <p:cNvSpPr txBox="1"/>
          <p:nvPr/>
        </p:nvSpPr>
        <p:spPr>
          <a:xfrm>
            <a:off x="5652120" y="4582869"/>
            <a:ext cx="2376264" cy="646331"/>
          </a:xfrm>
          <a:prstGeom prst="rect">
            <a:avLst/>
          </a:prstGeom>
          <a:noFill/>
        </p:spPr>
        <p:txBody>
          <a:bodyPr wrap="square" rtlCol="0">
            <a:spAutoFit/>
          </a:bodyPr>
          <a:lstStyle/>
          <a:p>
            <a:r>
              <a:rPr lang="tr-TR" dirty="0" smtClean="0">
                <a:latin typeface="Jokerman" pitchFamily="82" charset="0"/>
              </a:rPr>
              <a:t>      ÖĞRETMEN </a:t>
            </a:r>
          </a:p>
          <a:p>
            <a:r>
              <a:rPr lang="tr-TR" dirty="0" smtClean="0">
                <a:latin typeface="Jokerman" pitchFamily="82" charset="0"/>
              </a:rPr>
              <a:t>HATİCE YILDIRIM </a:t>
            </a:r>
            <a:endParaRPr lang="tr-TR" dirty="0">
              <a:latin typeface="Jokerman" pitchFamily="82" charset="0"/>
            </a:endParaRPr>
          </a:p>
        </p:txBody>
      </p:sp>
    </p:spTree>
  </p:cSld>
  <p:clrMapOvr>
    <a:masterClrMapping/>
  </p:clrMapOvr>
  <p:transition spd="slow">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Adsız.png"/>
          <p:cNvPicPr>
            <a:picLocks noChangeAspect="1"/>
          </p:cNvPicPr>
          <p:nvPr/>
        </p:nvPicPr>
        <p:blipFill>
          <a:blip r:embed="rId2" cstate="print"/>
          <a:stretch>
            <a:fillRect/>
          </a:stretch>
        </p:blipFill>
        <p:spPr>
          <a:xfrm>
            <a:off x="576064" y="562359"/>
            <a:ext cx="8028384" cy="6323025"/>
          </a:xfrm>
          <a:prstGeom prst="rect">
            <a:avLst/>
          </a:prstGeom>
        </p:spPr>
      </p:pic>
    </p:spTree>
  </p:cSld>
  <p:clrMapOvr>
    <a:masterClrMapping/>
  </p:clrMapOvr>
  <p:transition spd="slow">
    <p:blind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sigaranin-zararlari.jpg"/>
          <p:cNvPicPr>
            <a:picLocks noChangeAspect="1"/>
          </p:cNvPicPr>
          <p:nvPr/>
        </p:nvPicPr>
        <p:blipFill>
          <a:blip r:embed="rId2" cstate="print"/>
          <a:stretch>
            <a:fillRect/>
          </a:stretch>
        </p:blipFill>
        <p:spPr>
          <a:xfrm>
            <a:off x="467544" y="2780928"/>
            <a:ext cx="7704856" cy="4077072"/>
          </a:xfrm>
          <a:prstGeom prst="rect">
            <a:avLst/>
          </a:prstGeom>
        </p:spPr>
      </p:pic>
      <p:sp>
        <p:nvSpPr>
          <p:cNvPr id="5" name="4 Metin kutusu"/>
          <p:cNvSpPr txBox="1"/>
          <p:nvPr/>
        </p:nvSpPr>
        <p:spPr>
          <a:xfrm>
            <a:off x="323528" y="548681"/>
            <a:ext cx="8208912" cy="2308324"/>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Uyuşturucu kullanmak</a:t>
            </a:r>
          </a:p>
          <a:p>
            <a:endParaRPr lang="tr-TR" b="1" dirty="0" smtClean="0">
              <a:solidFill>
                <a:srgbClr val="002060"/>
              </a:solidFill>
              <a:latin typeface="Andalus" pitchFamily="18" charset="-78"/>
              <a:cs typeface="Andalus" pitchFamily="18" charset="-78"/>
            </a:endParaRPr>
          </a:p>
          <a:p>
            <a:r>
              <a:rPr lang="tr-TR" b="1" dirty="0" smtClean="0">
                <a:solidFill>
                  <a:srgbClr val="002060"/>
                </a:solidFill>
                <a:latin typeface="Andalus" pitchFamily="18" charset="-78"/>
                <a:cs typeface="Andalus" pitchFamily="18" charset="-78"/>
              </a:rPr>
              <a:t>Kişi ve topluma büyük zararı olduğu için İslam dininin yasakladığı kötü alışkanlıklardan biri de uyuşturucu madde kullanmaktır.Esrar,afyon,eroini kokain,morfin gibi uyuşturucu maddeler </a:t>
            </a:r>
            <a:r>
              <a:rPr lang="tr-TR" b="1" dirty="0" err="1" smtClean="0">
                <a:solidFill>
                  <a:srgbClr val="002060"/>
                </a:solidFill>
                <a:latin typeface="Andalus" pitchFamily="18" charset="-78"/>
                <a:cs typeface="Andalus" pitchFamily="18" charset="-78"/>
              </a:rPr>
              <a:t>alkollu</a:t>
            </a:r>
            <a:r>
              <a:rPr lang="tr-TR" b="1" dirty="0" smtClean="0">
                <a:solidFill>
                  <a:srgbClr val="002060"/>
                </a:solidFill>
                <a:latin typeface="Andalus" pitchFamily="18" charset="-78"/>
                <a:cs typeface="Andalus" pitchFamily="18" charset="-78"/>
              </a:rPr>
              <a:t> içeceklerin </a:t>
            </a:r>
            <a:r>
              <a:rPr lang="tr-TR" b="1" dirty="0" err="1" smtClean="0">
                <a:solidFill>
                  <a:srgbClr val="002060"/>
                </a:solidFill>
                <a:latin typeface="Andalus" pitchFamily="18" charset="-78"/>
                <a:cs typeface="Andalus" pitchFamily="18" charset="-78"/>
              </a:rPr>
              <a:t>vucutta</a:t>
            </a:r>
            <a:r>
              <a:rPr lang="tr-TR" b="1" dirty="0" smtClean="0">
                <a:solidFill>
                  <a:srgbClr val="002060"/>
                </a:solidFill>
                <a:latin typeface="Andalus" pitchFamily="18" charset="-78"/>
                <a:cs typeface="Andalus" pitchFamily="18" charset="-78"/>
              </a:rPr>
              <a:t> meydana getirdiği tesiri fazlasıyla taşımakta,bünyede ve toplumda yol açtığı zararlar da o ölçüde büyük olmaktadır.</a:t>
            </a:r>
          </a:p>
          <a:p>
            <a:endParaRPr lang="tr-TR" dirty="0"/>
          </a:p>
        </p:txBody>
      </p:sp>
    </p:spTree>
  </p:cSld>
  <p:clrMapOvr>
    <a:masterClrMapping/>
  </p:clrMapOvr>
  <p:transition spd="slow">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Resim" descr="sigaranin-zararlari-icinde-bulunan-zehirli-maddeler.jpg"/>
          <p:cNvPicPr>
            <a:picLocks noChangeAspect="1"/>
          </p:cNvPicPr>
          <p:nvPr/>
        </p:nvPicPr>
        <p:blipFill>
          <a:blip r:embed="rId2" cstate="print"/>
          <a:stretch>
            <a:fillRect/>
          </a:stretch>
        </p:blipFill>
        <p:spPr>
          <a:xfrm>
            <a:off x="1" y="2204864"/>
            <a:ext cx="8655882" cy="4653136"/>
          </a:xfrm>
          <a:prstGeom prst="rect">
            <a:avLst/>
          </a:prstGeom>
        </p:spPr>
      </p:pic>
      <p:sp>
        <p:nvSpPr>
          <p:cNvPr id="7" name="6 Metin kutusu"/>
          <p:cNvSpPr txBox="1"/>
          <p:nvPr/>
        </p:nvSpPr>
        <p:spPr>
          <a:xfrm>
            <a:off x="179512" y="260648"/>
            <a:ext cx="8352928" cy="1938992"/>
          </a:xfrm>
          <a:prstGeom prst="rect">
            <a:avLst/>
          </a:prstGeom>
          <a:noFill/>
        </p:spPr>
        <p:txBody>
          <a:bodyPr wrap="square" rtlCol="0">
            <a:spAutoFit/>
          </a:bodyPr>
          <a:lstStyle/>
          <a:p>
            <a:r>
              <a:rPr lang="tr-TR" sz="2000" b="1" dirty="0" smtClean="0">
                <a:solidFill>
                  <a:srgbClr val="002060"/>
                </a:solidFill>
                <a:latin typeface="Andalus" pitchFamily="18" charset="-78"/>
                <a:cs typeface="Andalus" pitchFamily="18" charset="-78"/>
              </a:rPr>
              <a:t>Uyuşturucu maddeler insan sağlığına çok zararlıdır.</a:t>
            </a:r>
          </a:p>
          <a:p>
            <a:r>
              <a:rPr lang="tr-TR" sz="2000" b="1" dirty="0" smtClean="0">
                <a:solidFill>
                  <a:srgbClr val="002060"/>
                </a:solidFill>
                <a:latin typeface="Andalus" pitchFamily="18" charset="-78"/>
                <a:cs typeface="Andalus" pitchFamily="18" charset="-78"/>
              </a:rPr>
              <a:t>Sinir sistemini tahrip eder,gerginlik,sinirlilik,uykusuzluk gibi durumlara yol açar. Mide,bağırsak hastalıklarına,kansızlığa,deride sivilcelerin çıkmasına neden olur.İnsanın ruh sağlığını da olumsuz etkiler.</a:t>
            </a:r>
          </a:p>
          <a:p>
            <a:r>
              <a:rPr lang="tr-TR" sz="2000" b="1" dirty="0" smtClean="0">
                <a:solidFill>
                  <a:srgbClr val="002060"/>
                </a:solidFill>
                <a:latin typeface="Andalus" pitchFamily="18" charset="-78"/>
                <a:cs typeface="Andalus" pitchFamily="18" charset="-78"/>
              </a:rPr>
              <a:t>İnsanın aklını ve iradesini kullanmasını engeller.</a:t>
            </a:r>
          </a:p>
          <a:p>
            <a:endParaRPr lang="tr-TR" sz="2000" dirty="0"/>
          </a:p>
        </p:txBody>
      </p:sp>
    </p:spTree>
  </p:cSld>
  <p:clrMapOvr>
    <a:masterClrMapping/>
  </p:clrMapOvr>
  <p:transition spd="slow">
    <p:randomBa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9 Resim" descr="sigara5_76r7hzc3.JPG"/>
          <p:cNvPicPr>
            <a:picLocks noChangeAspect="1"/>
          </p:cNvPicPr>
          <p:nvPr/>
        </p:nvPicPr>
        <p:blipFill>
          <a:blip r:embed="rId2" cstate="print"/>
          <a:stretch>
            <a:fillRect/>
          </a:stretch>
        </p:blipFill>
        <p:spPr>
          <a:xfrm>
            <a:off x="4236818" y="692696"/>
            <a:ext cx="4413248" cy="6165304"/>
          </a:xfrm>
          <a:prstGeom prst="rect">
            <a:avLst/>
          </a:prstGeom>
        </p:spPr>
      </p:pic>
      <p:sp>
        <p:nvSpPr>
          <p:cNvPr id="11" name="10 Metin kutusu"/>
          <p:cNvSpPr txBox="1"/>
          <p:nvPr/>
        </p:nvSpPr>
        <p:spPr>
          <a:xfrm>
            <a:off x="179512" y="810578"/>
            <a:ext cx="4104456" cy="1938992"/>
          </a:xfrm>
          <a:prstGeom prst="rect">
            <a:avLst/>
          </a:prstGeom>
          <a:noFill/>
        </p:spPr>
        <p:txBody>
          <a:bodyPr wrap="square" rtlCol="0">
            <a:spAutoFit/>
          </a:bodyPr>
          <a:lstStyle/>
          <a:p>
            <a:r>
              <a:rPr lang="tr-TR" sz="2000" b="1" dirty="0" smtClean="0">
                <a:solidFill>
                  <a:srgbClr val="002060"/>
                </a:solidFill>
                <a:latin typeface="Andalus" pitchFamily="18" charset="-78"/>
                <a:cs typeface="Andalus" pitchFamily="18" charset="-78"/>
              </a:rPr>
              <a:t>Uyuşturucu maddeler,kişileri giderek dış dünyadan koparıp,kendine bağımlı yapmakta,her türlü kötülük ve suçu işlemeye hazırlamakta ve adeta insanı kendi öz kimliği olan insanlığından soyutlamaktadır.</a:t>
            </a:r>
            <a:endParaRPr lang="tr-TR" sz="2000" b="1" dirty="0">
              <a:solidFill>
                <a:srgbClr val="002060"/>
              </a:solidFill>
              <a:latin typeface="Andalus" pitchFamily="18" charset="-78"/>
              <a:cs typeface="Andalus" pitchFamily="18" charset="-78"/>
            </a:endParaRPr>
          </a:p>
        </p:txBody>
      </p:sp>
      <p:pic>
        <p:nvPicPr>
          <p:cNvPr id="12" name="11 Resim" descr="Y2iXpNqZ2GJKoN5ZUUPHfAD15q2YGmsMTwCqwyHwrf5ci.jpg"/>
          <p:cNvPicPr>
            <a:picLocks noChangeAspect="1"/>
          </p:cNvPicPr>
          <p:nvPr/>
        </p:nvPicPr>
        <p:blipFill>
          <a:blip r:embed="rId3" cstate="print"/>
          <a:stretch>
            <a:fillRect/>
          </a:stretch>
        </p:blipFill>
        <p:spPr>
          <a:xfrm>
            <a:off x="35496" y="3789040"/>
            <a:ext cx="4139952" cy="3080895"/>
          </a:xfrm>
          <a:prstGeom prst="rect">
            <a:avLst/>
          </a:prstGeom>
        </p:spPr>
      </p:pic>
    </p:spTree>
  </p:cSld>
  <p:clrMapOvr>
    <a:masterClrMapping/>
  </p:clrMapOvr>
  <p:transition spd="slow">
    <p:checke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95536" y="188641"/>
            <a:ext cx="8136904" cy="4524315"/>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Kumar oynamak</a:t>
            </a:r>
          </a:p>
          <a:p>
            <a:r>
              <a:rPr lang="tr-TR" b="1" dirty="0" smtClean="0">
                <a:solidFill>
                  <a:srgbClr val="002060"/>
                </a:solidFill>
                <a:latin typeface="Andalus" pitchFamily="18" charset="-78"/>
                <a:cs typeface="Andalus" pitchFamily="18" charset="-78"/>
              </a:rPr>
              <a:t>Ortaya belirli bir para veya mal konularak oynanan talih oyunlarına kumar denir.</a:t>
            </a:r>
          </a:p>
          <a:p>
            <a:endParaRPr lang="tr-TR" b="1" dirty="0" smtClean="0">
              <a:solidFill>
                <a:srgbClr val="002060"/>
              </a:solidFill>
              <a:latin typeface="Andalus" pitchFamily="18" charset="-78"/>
              <a:cs typeface="Andalus" pitchFamily="18" charset="-78"/>
            </a:endParaRPr>
          </a:p>
          <a:p>
            <a:r>
              <a:rPr lang="tr-TR" b="1" dirty="0" smtClean="0">
                <a:solidFill>
                  <a:srgbClr val="002060"/>
                </a:solidFill>
                <a:latin typeface="Andalus" pitchFamily="18" charset="-78"/>
                <a:cs typeface="Andalus" pitchFamily="18" charset="-78"/>
              </a:rPr>
              <a:t>Dinimiz,insanların çalışarak,emeğiyle kazanç sağlamalarını istemiş ve böyle elde edilen kazancı kutsal saymıştır.Tembelliği,hileyi ve haksız kazancı yasaklamıştır. </a:t>
            </a:r>
          </a:p>
          <a:p>
            <a:endParaRPr lang="tr-TR" b="1" dirty="0" smtClean="0">
              <a:solidFill>
                <a:srgbClr val="002060"/>
              </a:solidFill>
              <a:latin typeface="Andalus" pitchFamily="18" charset="-78"/>
              <a:cs typeface="Andalus" pitchFamily="18" charset="-78"/>
            </a:endParaRPr>
          </a:p>
          <a:p>
            <a:r>
              <a:rPr lang="tr-TR" b="1" dirty="0" smtClean="0">
                <a:solidFill>
                  <a:srgbClr val="002060"/>
                </a:solidFill>
                <a:latin typeface="Andalus" pitchFamily="18" charset="-78"/>
                <a:cs typeface="Andalus" pitchFamily="18" charset="-78"/>
              </a:rPr>
              <a:t>Kumar da bu tür kazanç yolarlıdan biridir.</a:t>
            </a:r>
          </a:p>
          <a:p>
            <a:r>
              <a:rPr lang="tr-TR" b="1" dirty="0" smtClean="0">
                <a:solidFill>
                  <a:srgbClr val="002060"/>
                </a:solidFill>
                <a:latin typeface="Andalus" pitchFamily="18" charset="-78"/>
                <a:cs typeface="Andalus" pitchFamily="18" charset="-78"/>
              </a:rPr>
              <a:t>Allah </a:t>
            </a:r>
            <a:r>
              <a:rPr lang="tr-TR" b="1" dirty="0" err="1" smtClean="0">
                <a:solidFill>
                  <a:srgbClr val="002060"/>
                </a:solidFill>
                <a:latin typeface="Andalus" pitchFamily="18" charset="-78"/>
                <a:cs typeface="Andalus" pitchFamily="18" charset="-78"/>
              </a:rPr>
              <a:t>Kur’an</a:t>
            </a:r>
            <a:r>
              <a:rPr lang="tr-TR" b="1" dirty="0" smtClean="0">
                <a:solidFill>
                  <a:srgbClr val="002060"/>
                </a:solidFill>
                <a:latin typeface="Andalus" pitchFamily="18" charset="-78"/>
                <a:cs typeface="Andalus" pitchFamily="18" charset="-78"/>
              </a:rPr>
              <a:t>-ı Kerim’de kumar oynamanın kötü bir davranış olduğunu bildirmekte ve bundan kaçınılmasını istemektedir.</a:t>
            </a:r>
          </a:p>
          <a:p>
            <a:endParaRPr lang="tr-TR" b="1" dirty="0" smtClean="0">
              <a:solidFill>
                <a:srgbClr val="002060"/>
              </a:solidFill>
              <a:latin typeface="Andalus" pitchFamily="18" charset="-78"/>
              <a:cs typeface="Andalus" pitchFamily="18" charset="-78"/>
            </a:endParaRPr>
          </a:p>
          <a:p>
            <a:r>
              <a:rPr lang="tr-TR" b="1" dirty="0" smtClean="0">
                <a:solidFill>
                  <a:srgbClr val="002060"/>
                </a:solidFill>
                <a:latin typeface="Andalus" pitchFamily="18" charset="-78"/>
                <a:cs typeface="Andalus" pitchFamily="18" charset="-78"/>
              </a:rPr>
              <a:t>Kumarın,insan ve toplum açısından pek çok zararı vardır.</a:t>
            </a:r>
          </a:p>
          <a:p>
            <a:r>
              <a:rPr lang="tr-TR" b="1" dirty="0" smtClean="0">
                <a:solidFill>
                  <a:srgbClr val="002060"/>
                </a:solidFill>
                <a:latin typeface="Andalus" pitchFamily="18" charset="-78"/>
                <a:cs typeface="Andalus" pitchFamily="18" charset="-78"/>
              </a:rPr>
              <a:t>Her şeyden önce kumar insanı tembelliğe yöneltir. Çalışmadan,emek harcamadan kazanmaya alıştırır.İnsanın zamanını boş yere harcamasına neden olur.Kumar oynayarak zaman harcayan insanlar,üretime ve ülke ekonomisine katkıda bulunamazlar.</a:t>
            </a:r>
          </a:p>
          <a:p>
            <a:endParaRPr lang="tr-TR" b="1" dirty="0">
              <a:solidFill>
                <a:srgbClr val="002060"/>
              </a:solidFill>
              <a:latin typeface="Andalus" pitchFamily="18" charset="-78"/>
              <a:cs typeface="Andalus" pitchFamily="18" charset="-78"/>
            </a:endParaRPr>
          </a:p>
        </p:txBody>
      </p:sp>
      <p:sp>
        <p:nvSpPr>
          <p:cNvPr id="10" name="9 Aşağı Ok"/>
          <p:cNvSpPr/>
          <p:nvPr/>
        </p:nvSpPr>
        <p:spPr>
          <a:xfrm>
            <a:off x="107504" y="1052736"/>
            <a:ext cx="2880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Aşağı Ok"/>
          <p:cNvSpPr/>
          <p:nvPr/>
        </p:nvSpPr>
        <p:spPr>
          <a:xfrm>
            <a:off x="107504" y="1988840"/>
            <a:ext cx="2880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Sağ Ok"/>
          <p:cNvSpPr/>
          <p:nvPr/>
        </p:nvSpPr>
        <p:spPr>
          <a:xfrm>
            <a:off x="107504" y="188640"/>
            <a:ext cx="28803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Aşağı Ok"/>
          <p:cNvSpPr/>
          <p:nvPr/>
        </p:nvSpPr>
        <p:spPr>
          <a:xfrm>
            <a:off x="107504" y="2996952"/>
            <a:ext cx="2880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7" name="16 Resim" descr="kumar3.png"/>
          <p:cNvPicPr>
            <a:picLocks noChangeAspect="1"/>
          </p:cNvPicPr>
          <p:nvPr/>
        </p:nvPicPr>
        <p:blipFill>
          <a:blip r:embed="rId2" cstate="print"/>
          <a:stretch>
            <a:fillRect/>
          </a:stretch>
        </p:blipFill>
        <p:spPr>
          <a:xfrm>
            <a:off x="4211960" y="4221089"/>
            <a:ext cx="4315514" cy="2664296"/>
          </a:xfrm>
          <a:prstGeom prst="rect">
            <a:avLst/>
          </a:prstGeom>
        </p:spPr>
      </p:pic>
      <p:pic>
        <p:nvPicPr>
          <p:cNvPr id="45058" name="Picture 2" descr="Ä°lgili resim"/>
          <p:cNvPicPr>
            <a:picLocks noChangeAspect="1" noChangeArrowheads="1"/>
          </p:cNvPicPr>
          <p:nvPr/>
        </p:nvPicPr>
        <p:blipFill>
          <a:blip r:embed="rId3" cstate="print"/>
          <a:srcRect/>
          <a:stretch>
            <a:fillRect/>
          </a:stretch>
        </p:blipFill>
        <p:spPr bwMode="auto">
          <a:xfrm>
            <a:off x="0" y="4193704"/>
            <a:ext cx="4103016" cy="2664296"/>
          </a:xfrm>
          <a:prstGeom prst="rect">
            <a:avLst/>
          </a:prstGeom>
          <a:noFill/>
        </p:spPr>
      </p:pic>
    </p:spTree>
  </p:cSld>
  <p:clrMapOvr>
    <a:masterClrMapping/>
  </p:clrMapOvr>
  <p:transition spd="slow">
    <p:check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kumar.png"/>
          <p:cNvPicPr>
            <a:picLocks noChangeAspect="1"/>
          </p:cNvPicPr>
          <p:nvPr/>
        </p:nvPicPr>
        <p:blipFill>
          <a:blip r:embed="rId2" cstate="print"/>
          <a:stretch>
            <a:fillRect/>
          </a:stretch>
        </p:blipFill>
        <p:spPr>
          <a:xfrm>
            <a:off x="-36512" y="2058424"/>
            <a:ext cx="8640960" cy="4826960"/>
          </a:xfrm>
          <a:prstGeom prst="rect">
            <a:avLst/>
          </a:prstGeom>
        </p:spPr>
      </p:pic>
      <p:sp>
        <p:nvSpPr>
          <p:cNvPr id="5" name="4 Metin kutusu"/>
          <p:cNvSpPr txBox="1"/>
          <p:nvPr/>
        </p:nvSpPr>
        <p:spPr>
          <a:xfrm>
            <a:off x="323528" y="116633"/>
            <a:ext cx="7848872" cy="2031325"/>
          </a:xfrm>
          <a:prstGeom prst="rect">
            <a:avLst/>
          </a:prstGeom>
          <a:noFill/>
        </p:spPr>
        <p:txBody>
          <a:bodyPr wrap="square" rtlCol="0">
            <a:spAutoFit/>
          </a:bodyPr>
          <a:lstStyle/>
          <a:p>
            <a:endParaRPr lang="tr-TR" b="1" dirty="0" smtClean="0">
              <a:solidFill>
                <a:srgbClr val="002060"/>
              </a:solidFill>
              <a:latin typeface="Andalus" pitchFamily="18" charset="-78"/>
              <a:cs typeface="Andalus" pitchFamily="18" charset="-78"/>
            </a:endParaRPr>
          </a:p>
          <a:p>
            <a:r>
              <a:rPr lang="tr-TR" b="1" dirty="0" smtClean="0">
                <a:solidFill>
                  <a:srgbClr val="002060"/>
                </a:solidFill>
                <a:latin typeface="Andalus" pitchFamily="18" charset="-78"/>
                <a:cs typeface="Andalus" pitchFamily="18" charset="-78"/>
              </a:rPr>
              <a:t>Kumar,  toplum düzeni açısından da zararlı bir alışkanlıktır.</a:t>
            </a:r>
          </a:p>
          <a:p>
            <a:r>
              <a:rPr lang="tr-TR" b="1" dirty="0" smtClean="0">
                <a:solidFill>
                  <a:srgbClr val="002060"/>
                </a:solidFill>
                <a:latin typeface="Andalus" pitchFamily="18" charset="-78"/>
                <a:cs typeface="Andalus" pitchFamily="18" charset="-78"/>
              </a:rPr>
              <a:t>Kumar oynayan insanlar,hep kazanma arzusu içinde olurlar,kaybettikçe daha çok oynamak ve kaybettiklerini kazanmak isterler. Bu şekilde kazançlarını, çocuklarının rızkını kumarda kaybederler.Bu durum,pek çok ailede huzursuzluğa,kavgalara yol açar,aile düzeni bozulur,yuvalar yıkılır.</a:t>
            </a:r>
          </a:p>
          <a:p>
            <a:endParaRPr lang="tr-TR" b="1" dirty="0">
              <a:solidFill>
                <a:srgbClr val="002060"/>
              </a:solidFill>
              <a:latin typeface="Andalus" pitchFamily="18" charset="-78"/>
              <a:cs typeface="Andalus" pitchFamily="18" charset="-78"/>
            </a:endParaRPr>
          </a:p>
        </p:txBody>
      </p:sp>
    </p:spTree>
  </p:cSld>
  <p:clrMapOvr>
    <a:masterClrMapping/>
  </p:clrMapOvr>
  <p:transition spd="slow">
    <p:comb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188640"/>
            <a:ext cx="7920880" cy="1754326"/>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İnsan doğası gereği kaybetmeyi sevmez ve istemez. Hiç kimse kaybetmek için kumar oynamaz. Herkes kazanmak amacındadır ve kaybedince hırçınlaşır,kazanan kişilere karşı kıskançlık,kin ve düşmanlık duyguları besler.Bu durum zaman zaman kavgalara ve cinayetlere kadar giden olumsuzluklara yol açar.</a:t>
            </a:r>
          </a:p>
          <a:p>
            <a:endParaRPr lang="tr-TR" b="1" dirty="0">
              <a:solidFill>
                <a:srgbClr val="002060"/>
              </a:solidFill>
              <a:latin typeface="Andalus" pitchFamily="18" charset="-78"/>
              <a:cs typeface="Andalus" pitchFamily="18" charset="-78"/>
            </a:endParaRPr>
          </a:p>
        </p:txBody>
      </p:sp>
      <p:sp>
        <p:nvSpPr>
          <p:cNvPr id="5" name="4 Sağ Ok"/>
          <p:cNvSpPr/>
          <p:nvPr/>
        </p:nvSpPr>
        <p:spPr>
          <a:xfrm>
            <a:off x="107504" y="260648"/>
            <a:ext cx="395536"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5 Resim" descr="kumar6.png"/>
          <p:cNvPicPr>
            <a:picLocks noChangeAspect="1"/>
          </p:cNvPicPr>
          <p:nvPr/>
        </p:nvPicPr>
        <p:blipFill>
          <a:blip r:embed="rId2" cstate="print"/>
          <a:stretch>
            <a:fillRect/>
          </a:stretch>
        </p:blipFill>
        <p:spPr>
          <a:xfrm>
            <a:off x="395536" y="1916832"/>
            <a:ext cx="7776864" cy="4873805"/>
          </a:xfrm>
          <a:prstGeom prst="rect">
            <a:avLst/>
          </a:prstGeom>
        </p:spPr>
      </p:pic>
    </p:spTree>
  </p:cSld>
  <p:clrMapOvr>
    <a:masterClrMapping/>
  </p:clrMapOvr>
  <p:transition spd="slow">
    <p:zoom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nisa suresi 29. ayet ile ilgili gÃ¶rsel sonucu"/>
          <p:cNvPicPr>
            <a:picLocks noChangeAspect="1" noChangeArrowheads="1"/>
          </p:cNvPicPr>
          <p:nvPr/>
        </p:nvPicPr>
        <p:blipFill>
          <a:blip r:embed="rId2" cstate="print"/>
          <a:srcRect/>
          <a:stretch>
            <a:fillRect/>
          </a:stretch>
        </p:blipFill>
        <p:spPr bwMode="auto">
          <a:xfrm>
            <a:off x="0" y="1872207"/>
            <a:ext cx="8863631" cy="4985793"/>
          </a:xfrm>
          <a:prstGeom prst="rect">
            <a:avLst/>
          </a:prstGeom>
          <a:noFill/>
        </p:spPr>
      </p:pic>
      <p:sp>
        <p:nvSpPr>
          <p:cNvPr id="7" name="6 Metin kutusu"/>
          <p:cNvSpPr txBox="1"/>
          <p:nvPr/>
        </p:nvSpPr>
        <p:spPr>
          <a:xfrm>
            <a:off x="971600" y="622429"/>
            <a:ext cx="6984776" cy="923330"/>
          </a:xfrm>
          <a:prstGeom prst="rect">
            <a:avLst/>
          </a:prstGeom>
          <a:noFill/>
        </p:spPr>
        <p:txBody>
          <a:bodyPr wrap="square" rtlCol="0">
            <a:spAutoFit/>
          </a:bodyPr>
          <a:lstStyle/>
          <a:p>
            <a:endParaRPr lang="tr-TR" b="1" dirty="0" smtClean="0">
              <a:solidFill>
                <a:srgbClr val="002060"/>
              </a:solidFill>
              <a:latin typeface="Algerian" pitchFamily="82" charset="0"/>
            </a:endParaRPr>
          </a:p>
          <a:p>
            <a:r>
              <a:rPr lang="tr-TR" b="1" dirty="0" smtClean="0">
                <a:solidFill>
                  <a:srgbClr val="002060"/>
                </a:solidFill>
                <a:latin typeface="Algerian" pitchFamily="82" charset="0"/>
              </a:rPr>
              <a:t>İslam </a:t>
            </a:r>
            <a:r>
              <a:rPr lang="tr-TR" b="1" dirty="0" err="1" smtClean="0">
                <a:solidFill>
                  <a:srgbClr val="002060"/>
                </a:solidFill>
                <a:latin typeface="Algerian" pitchFamily="82" charset="0"/>
              </a:rPr>
              <a:t>dİnİ</a:t>
            </a:r>
            <a:r>
              <a:rPr lang="tr-TR" b="1" dirty="0" smtClean="0">
                <a:solidFill>
                  <a:srgbClr val="002060"/>
                </a:solidFill>
                <a:latin typeface="Algerian" pitchFamily="82" charset="0"/>
              </a:rPr>
              <a:t> kumarı </a:t>
            </a:r>
            <a:r>
              <a:rPr lang="tr-TR" b="1" dirty="0" err="1" smtClean="0">
                <a:solidFill>
                  <a:srgbClr val="002060"/>
                </a:solidFill>
                <a:latin typeface="Algerian" pitchFamily="82" charset="0"/>
              </a:rPr>
              <a:t>kesİn</a:t>
            </a:r>
            <a:r>
              <a:rPr lang="tr-TR" b="1" dirty="0" smtClean="0">
                <a:solidFill>
                  <a:srgbClr val="002060"/>
                </a:solidFill>
                <a:latin typeface="Algerian" pitchFamily="82" charset="0"/>
              </a:rPr>
              <a:t> </a:t>
            </a:r>
            <a:r>
              <a:rPr lang="tr-TR" b="1" dirty="0" err="1" smtClean="0">
                <a:solidFill>
                  <a:srgbClr val="002060"/>
                </a:solidFill>
                <a:latin typeface="Algerian" pitchFamily="82" charset="0"/>
              </a:rPr>
              <a:t>bİr</a:t>
            </a:r>
            <a:r>
              <a:rPr lang="tr-TR" b="1" dirty="0" smtClean="0">
                <a:solidFill>
                  <a:srgbClr val="002060"/>
                </a:solidFill>
                <a:latin typeface="Algerian" pitchFamily="82" charset="0"/>
              </a:rPr>
              <a:t> </a:t>
            </a:r>
            <a:r>
              <a:rPr lang="tr-TR" b="1" dirty="0" err="1" smtClean="0">
                <a:solidFill>
                  <a:srgbClr val="002060"/>
                </a:solidFill>
                <a:latin typeface="Algerian" pitchFamily="82" charset="0"/>
              </a:rPr>
              <a:t>dİlle</a:t>
            </a:r>
            <a:r>
              <a:rPr lang="tr-TR" b="1" dirty="0" smtClean="0">
                <a:solidFill>
                  <a:srgbClr val="002060"/>
                </a:solidFill>
                <a:latin typeface="Algerian" pitchFamily="82" charset="0"/>
              </a:rPr>
              <a:t> yasaklamıştır:</a:t>
            </a:r>
          </a:p>
          <a:p>
            <a:endParaRPr lang="tr-TR" dirty="0"/>
          </a:p>
        </p:txBody>
      </p:sp>
    </p:spTree>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mages (1).jpg"/>
          <p:cNvPicPr>
            <a:picLocks noChangeAspect="1"/>
          </p:cNvPicPr>
          <p:nvPr/>
        </p:nvPicPr>
        <p:blipFill>
          <a:blip r:embed="rId2" cstate="print"/>
          <a:stretch>
            <a:fillRect/>
          </a:stretch>
        </p:blipFill>
        <p:spPr>
          <a:xfrm>
            <a:off x="1043608" y="1885583"/>
            <a:ext cx="6672109" cy="4783777"/>
          </a:xfrm>
          <a:prstGeom prst="rect">
            <a:avLst/>
          </a:prstGeom>
        </p:spPr>
      </p:pic>
      <p:sp>
        <p:nvSpPr>
          <p:cNvPr id="5" name="4 Metin kutusu"/>
          <p:cNvSpPr txBox="1"/>
          <p:nvPr/>
        </p:nvSpPr>
        <p:spPr>
          <a:xfrm>
            <a:off x="899592" y="332656"/>
            <a:ext cx="6912768" cy="1477328"/>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Dünya ve </a:t>
            </a:r>
            <a:r>
              <a:rPr lang="tr-TR" b="1" dirty="0" err="1" smtClean="0">
                <a:solidFill>
                  <a:srgbClr val="002060"/>
                </a:solidFill>
                <a:latin typeface="Andalus" pitchFamily="18" charset="-78"/>
                <a:cs typeface="Andalus" pitchFamily="18" charset="-78"/>
              </a:rPr>
              <a:t>ahiret</a:t>
            </a:r>
            <a:r>
              <a:rPr lang="tr-TR" b="1" dirty="0" smtClean="0">
                <a:solidFill>
                  <a:srgbClr val="002060"/>
                </a:solidFill>
                <a:latin typeface="Andalus" pitchFamily="18" charset="-78"/>
                <a:cs typeface="Andalus" pitchFamily="18" charset="-78"/>
              </a:rPr>
              <a:t> mutluluğunu engelleyen, ferdi, ailevi ve toplumsal huzursuzluklara yol açan, alkol, uyuşturucular ve kumar gibi kötü alışkanlıklardan korumak için anne-babalara ve ilgililere büyük görev düşmektedir.</a:t>
            </a:r>
          </a:p>
          <a:p>
            <a:endParaRPr lang="tr-TR" dirty="0"/>
          </a:p>
        </p:txBody>
      </p:sp>
      <p:sp>
        <p:nvSpPr>
          <p:cNvPr id="6" name="5 Sağ Ok"/>
          <p:cNvSpPr/>
          <p:nvPr/>
        </p:nvSpPr>
        <p:spPr>
          <a:xfrm>
            <a:off x="251520" y="332656"/>
            <a:ext cx="576064" cy="432048"/>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Tree>
  </p:cSld>
  <p:clrMapOvr>
    <a:masterClrMapping/>
  </p:clrMapOvr>
  <p:transition spd="slow">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Resim" descr="2105103_635311614737595000-1.jpg"/>
          <p:cNvPicPr>
            <a:picLocks noChangeAspect="1"/>
          </p:cNvPicPr>
          <p:nvPr/>
        </p:nvPicPr>
        <p:blipFill>
          <a:blip r:embed="rId2" cstate="print"/>
          <a:stretch>
            <a:fillRect/>
          </a:stretch>
        </p:blipFill>
        <p:spPr>
          <a:xfrm>
            <a:off x="467544" y="1088740"/>
            <a:ext cx="7848872" cy="5508612"/>
          </a:xfrm>
          <a:prstGeom prst="rect">
            <a:avLst/>
          </a:prstGeom>
        </p:spPr>
      </p:pic>
      <p:sp>
        <p:nvSpPr>
          <p:cNvPr id="6" name="5 Metin kutusu"/>
          <p:cNvSpPr txBox="1"/>
          <p:nvPr/>
        </p:nvSpPr>
        <p:spPr>
          <a:xfrm>
            <a:off x="755576" y="211867"/>
            <a:ext cx="7200800" cy="984885"/>
          </a:xfrm>
          <a:prstGeom prst="rect">
            <a:avLst/>
          </a:prstGeom>
          <a:noFill/>
        </p:spPr>
        <p:txBody>
          <a:bodyPr wrap="square" rtlCol="0">
            <a:spAutoFit/>
          </a:bodyPr>
          <a:lstStyle/>
          <a:p>
            <a:r>
              <a:rPr lang="tr-TR" sz="2000" b="1" dirty="0" smtClean="0">
                <a:solidFill>
                  <a:srgbClr val="002060"/>
                </a:solidFill>
                <a:latin typeface="Andalus" pitchFamily="18" charset="-78"/>
                <a:cs typeface="Andalus" pitchFamily="18" charset="-78"/>
              </a:rPr>
              <a:t>Kötü alışkanlıkların başlamasında aile, arkadaş,çevre ve kişilik özelliklerinin her birinin ayrı ayrı etkisi vardır.</a:t>
            </a:r>
          </a:p>
          <a:p>
            <a:endParaRPr lang="tr-TR" dirty="0"/>
          </a:p>
        </p:txBody>
      </p:sp>
      <p:sp>
        <p:nvSpPr>
          <p:cNvPr id="7" name="6 Aşağı Ok"/>
          <p:cNvSpPr/>
          <p:nvPr/>
        </p:nvSpPr>
        <p:spPr>
          <a:xfrm>
            <a:off x="323528" y="188640"/>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j0178459.jpg"/>
          <p:cNvPicPr>
            <a:picLocks noGrp="1" noChangeAspect="1"/>
          </p:cNvPicPr>
          <p:nvPr>
            <p:ph type="pic" sz="quarter" idx="11"/>
          </p:nvPr>
        </p:nvPicPr>
        <p:blipFill>
          <a:blip r:embed="rId3" cstate="print"/>
          <a:srcRect l="6255" r="6255"/>
          <a:stretch>
            <a:fillRect/>
          </a:stretch>
        </p:blipFill>
        <p:spPr/>
      </p:pic>
      <p:sp>
        <p:nvSpPr>
          <p:cNvPr id="8" name="7 Metin Yer Tutucusu"/>
          <p:cNvSpPr>
            <a:spLocks noGrp="1"/>
          </p:cNvSpPr>
          <p:nvPr>
            <p:ph type="body" sz="quarter" idx="10"/>
          </p:nvPr>
        </p:nvSpPr>
        <p:spPr/>
        <p:txBody>
          <a:bodyPr/>
          <a:lstStyle/>
          <a:p>
            <a:endParaRPr lang="tr-TR" dirty="0" smtClean="0">
              <a:latin typeface="Algerian" pitchFamily="82" charset="0"/>
            </a:endParaRPr>
          </a:p>
          <a:p>
            <a:r>
              <a:rPr lang="tr-TR" dirty="0" smtClean="0">
                <a:latin typeface="Algerian" pitchFamily="82" charset="0"/>
              </a:rPr>
              <a:t>   ZARARLI ALIŞKANLIKLAR</a:t>
            </a:r>
          </a:p>
          <a:p>
            <a:endParaRPr lang="tr-TR" dirty="0"/>
          </a:p>
        </p:txBody>
      </p:sp>
      <p:sp>
        <p:nvSpPr>
          <p:cNvPr id="15" name="14 Aşağı Ok"/>
          <p:cNvSpPr/>
          <p:nvPr/>
        </p:nvSpPr>
        <p:spPr>
          <a:xfrm>
            <a:off x="7524328" y="1412776"/>
            <a:ext cx="1296144" cy="3600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17 Metin kutusu"/>
          <p:cNvSpPr txBox="1"/>
          <p:nvPr/>
        </p:nvSpPr>
        <p:spPr>
          <a:xfrm rot="16200000" flipH="1">
            <a:off x="7452320" y="2996953"/>
            <a:ext cx="1440161" cy="576065"/>
          </a:xfrm>
          <a:prstGeom prst="rect">
            <a:avLst/>
          </a:prstGeom>
          <a:noFill/>
        </p:spPr>
        <p:txBody>
          <a:bodyPr wrap="square" rtlCol="0">
            <a:spAutoFit/>
          </a:bodyPr>
          <a:lstStyle/>
          <a:p>
            <a:r>
              <a:rPr lang="tr-TR" sz="3000" dirty="0" smtClean="0">
                <a:solidFill>
                  <a:srgbClr val="002060"/>
                </a:solidFill>
                <a:latin typeface="Algerian" pitchFamily="82" charset="0"/>
              </a:rPr>
              <a:t>KONU</a:t>
            </a:r>
            <a:endParaRPr lang="tr-TR" sz="3000" dirty="0">
              <a:solidFill>
                <a:srgbClr val="002060"/>
              </a:solidFill>
              <a:latin typeface="Algerian" pitchFamily="82" charset="0"/>
            </a:endParaRPr>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sz="quarter" idx="11"/>
          </p:nvPr>
        </p:nvSpPr>
        <p:spPr>
          <a:xfrm>
            <a:off x="395536" y="260648"/>
            <a:ext cx="8136904" cy="2664296"/>
          </a:xfrm>
        </p:spPr>
        <p:txBody>
          <a:bodyPr>
            <a:normAutofit/>
          </a:bodyPr>
          <a:lstStyle/>
          <a:p>
            <a:r>
              <a:rPr lang="tr-TR" b="1" dirty="0" smtClean="0">
                <a:solidFill>
                  <a:srgbClr val="002060"/>
                </a:solidFill>
                <a:latin typeface="Andalus" pitchFamily="18" charset="-78"/>
                <a:cs typeface="Andalus" pitchFamily="18" charset="-78"/>
              </a:rPr>
              <a:t>AİLE:Aile,çocuğun ilk eğitimini aldığı,dünyayı tanımaya başladığı yer olması açısından çok önemli bir kurumdur.Ancak, mutsuz bir aile ortamında yetişen çocukların kötü alışkanlıklara daha kolay yöneldikleri görülmektedir. Çocuklar,aile büyüklerini kendilerine bulunduğu ailede yetişen çocuklar, daha erken yaşta kötü alışkanlık kazanabilmektedirler. Ayrıca aile bireylerinin birbirleriyle anlaşamamaları, geçimsizlik, sevgisizlik ve aile bağlarının zayıflığı çocukları aile içerisinde yalnızlığa iter ve mutsuz kılar.</a:t>
            </a:r>
          </a:p>
          <a:p>
            <a:endParaRPr lang="tr-TR" dirty="0"/>
          </a:p>
        </p:txBody>
      </p:sp>
      <p:pic>
        <p:nvPicPr>
          <p:cNvPr id="4" name="3 Resim" descr="1330964550560157_b.jpg"/>
          <p:cNvPicPr>
            <a:picLocks noChangeAspect="1"/>
          </p:cNvPicPr>
          <p:nvPr/>
        </p:nvPicPr>
        <p:blipFill>
          <a:blip r:embed="rId2" cstate="print"/>
          <a:stretch>
            <a:fillRect/>
          </a:stretch>
        </p:blipFill>
        <p:spPr>
          <a:xfrm>
            <a:off x="1475656" y="2914143"/>
            <a:ext cx="5184576" cy="3899233"/>
          </a:xfrm>
          <a:prstGeom prst="rect">
            <a:avLst/>
          </a:prstGeom>
        </p:spPr>
      </p:pic>
      <p:sp>
        <p:nvSpPr>
          <p:cNvPr id="5" name="4 Aşağı Ok"/>
          <p:cNvSpPr/>
          <p:nvPr/>
        </p:nvSpPr>
        <p:spPr>
          <a:xfrm>
            <a:off x="35496" y="332656"/>
            <a:ext cx="432048"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Ä°lgili resim"/>
          <p:cNvPicPr>
            <a:picLocks noChangeAspect="1" noChangeArrowheads="1"/>
          </p:cNvPicPr>
          <p:nvPr/>
        </p:nvPicPr>
        <p:blipFill>
          <a:blip r:embed="rId2" cstate="print"/>
          <a:srcRect/>
          <a:stretch>
            <a:fillRect/>
          </a:stretch>
        </p:blipFill>
        <p:spPr bwMode="auto">
          <a:xfrm>
            <a:off x="611561" y="2051558"/>
            <a:ext cx="7301118" cy="4569088"/>
          </a:xfrm>
          <a:prstGeom prst="rect">
            <a:avLst/>
          </a:prstGeom>
          <a:noFill/>
        </p:spPr>
      </p:pic>
      <p:sp>
        <p:nvSpPr>
          <p:cNvPr id="5" name="4 Metin kutusu"/>
          <p:cNvSpPr txBox="1"/>
          <p:nvPr/>
        </p:nvSpPr>
        <p:spPr>
          <a:xfrm>
            <a:off x="683568" y="332656"/>
            <a:ext cx="7704856" cy="1754326"/>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Arkadaşlarına özenme,onlar gibi olma, kendini arkadaşlarına kanıtlama gibi duygular da kötü alışkanlıkların başlamasında önemli rol oynar.”Bir bardak içkiden bir şey olmaz,bir kez denemeden ne olur? “ gibi arkadaş telkinleriyle başlayan kumar oynama,içki,sigara ve uyuşturucu kullanma, zamanla alışkanlık haline dönüşür.</a:t>
            </a:r>
          </a:p>
          <a:p>
            <a:endParaRPr lang="tr-TR" b="1" dirty="0">
              <a:solidFill>
                <a:srgbClr val="002060"/>
              </a:solidFill>
              <a:latin typeface="Andalus" pitchFamily="18" charset="-78"/>
              <a:cs typeface="Andalus" pitchFamily="18" charset="-78"/>
            </a:endParaRPr>
          </a:p>
        </p:txBody>
      </p:sp>
      <p:sp>
        <p:nvSpPr>
          <p:cNvPr id="6" name="5 Aşağı Ok"/>
          <p:cNvSpPr/>
          <p:nvPr/>
        </p:nvSpPr>
        <p:spPr>
          <a:xfrm>
            <a:off x="107504" y="332656"/>
            <a:ext cx="504056"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Ä°lgili resim"/>
          <p:cNvPicPr>
            <a:picLocks noChangeAspect="1" noChangeArrowheads="1"/>
          </p:cNvPicPr>
          <p:nvPr/>
        </p:nvPicPr>
        <p:blipFill>
          <a:blip r:embed="rId2" cstate="print"/>
          <a:srcRect/>
          <a:stretch>
            <a:fillRect/>
          </a:stretch>
        </p:blipFill>
        <p:spPr bwMode="auto">
          <a:xfrm>
            <a:off x="0" y="3423779"/>
            <a:ext cx="4574181" cy="3434221"/>
          </a:xfrm>
          <a:prstGeom prst="rect">
            <a:avLst/>
          </a:prstGeom>
          <a:noFill/>
        </p:spPr>
      </p:pic>
      <p:sp>
        <p:nvSpPr>
          <p:cNvPr id="5" name="4 Metin kutusu"/>
          <p:cNvSpPr txBox="1"/>
          <p:nvPr/>
        </p:nvSpPr>
        <p:spPr>
          <a:xfrm>
            <a:off x="395536" y="260648"/>
            <a:ext cx="8208912" cy="2862322"/>
          </a:xfrm>
          <a:prstGeom prst="rect">
            <a:avLst/>
          </a:prstGeom>
          <a:noFill/>
        </p:spPr>
        <p:txBody>
          <a:bodyPr wrap="square" rtlCol="0">
            <a:spAutoFit/>
          </a:bodyPr>
          <a:lstStyle/>
          <a:p>
            <a:r>
              <a:rPr lang="tr-TR" sz="2000" b="1" dirty="0" smtClean="0">
                <a:solidFill>
                  <a:srgbClr val="002060"/>
                </a:solidFill>
                <a:latin typeface="Andalus" pitchFamily="18" charset="-78"/>
                <a:cs typeface="Andalus" pitchFamily="18" charset="-78"/>
              </a:rPr>
              <a:t>KİŞİLİK ÖZELLİKLERİ: Kötü alışkanlıklara başlamaya neden olan kişilik özelliklerinin başında merak etme ve kişinin irade zayıflığı gelir.  İnsanlar,merak duygularını tatmin etmek için bazen yanlış yollara düşebilirler.Bazı kişiler de sıkıştıkları bir olay karşısında dayanma güçlerini , dirençlerini kaybederler ve sorunlarını alkol,uyuşturucu veya sigara aracılığıyla çözmeye çalışırlar.Bu durum , gerçeklerden kaçma ve çözümü yanlış yerlerde aramaya neden olur.</a:t>
            </a:r>
          </a:p>
          <a:p>
            <a:r>
              <a:rPr lang="tr-TR" sz="2000" b="1" dirty="0" smtClean="0">
                <a:solidFill>
                  <a:srgbClr val="002060"/>
                </a:solidFill>
                <a:latin typeface="Andalus" pitchFamily="18" charset="-78"/>
                <a:cs typeface="Andalus" pitchFamily="18" charset="-78"/>
              </a:rPr>
              <a:t>Böyle kişilerin iradeleri zayıftır?</a:t>
            </a:r>
          </a:p>
          <a:p>
            <a:endParaRPr lang="tr-TR" sz="2000" dirty="0"/>
          </a:p>
        </p:txBody>
      </p:sp>
      <p:pic>
        <p:nvPicPr>
          <p:cNvPr id="57348" name="Picture 4" descr="Ä°lgili resim"/>
          <p:cNvPicPr>
            <a:picLocks noChangeAspect="1" noChangeArrowheads="1"/>
          </p:cNvPicPr>
          <p:nvPr/>
        </p:nvPicPr>
        <p:blipFill>
          <a:blip r:embed="rId3" cstate="print"/>
          <a:srcRect/>
          <a:stretch>
            <a:fillRect/>
          </a:stretch>
        </p:blipFill>
        <p:spPr bwMode="auto">
          <a:xfrm>
            <a:off x="4572000" y="3429000"/>
            <a:ext cx="3960440" cy="2664296"/>
          </a:xfrm>
          <a:prstGeom prst="rect">
            <a:avLst/>
          </a:prstGeom>
          <a:noFill/>
        </p:spPr>
      </p:pic>
      <p:sp>
        <p:nvSpPr>
          <p:cNvPr id="7" name="6 Aşağı Ok"/>
          <p:cNvSpPr/>
          <p:nvPr/>
        </p:nvSpPr>
        <p:spPr>
          <a:xfrm>
            <a:off x="35496" y="260648"/>
            <a:ext cx="32352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wheel spokes="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Ä°lgili resim"/>
          <p:cNvPicPr>
            <a:picLocks noChangeAspect="1" noChangeArrowheads="1"/>
          </p:cNvPicPr>
          <p:nvPr/>
        </p:nvPicPr>
        <p:blipFill>
          <a:blip r:embed="rId2" cstate="print"/>
          <a:srcRect/>
          <a:stretch>
            <a:fillRect/>
          </a:stretch>
        </p:blipFill>
        <p:spPr bwMode="auto">
          <a:xfrm>
            <a:off x="827584" y="4077072"/>
            <a:ext cx="2809280" cy="2088232"/>
          </a:xfrm>
          <a:prstGeom prst="rect">
            <a:avLst/>
          </a:prstGeom>
          <a:noFill/>
        </p:spPr>
      </p:pic>
      <p:sp>
        <p:nvSpPr>
          <p:cNvPr id="5" name="4 Metin kutusu"/>
          <p:cNvSpPr txBox="1"/>
          <p:nvPr/>
        </p:nvSpPr>
        <p:spPr>
          <a:xfrm>
            <a:off x="611560" y="555645"/>
            <a:ext cx="7776864" cy="2585323"/>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KİTLE İLETİŞİM ARAÇLARI:</a:t>
            </a:r>
            <a:br>
              <a:rPr lang="tr-TR" b="1" dirty="0" smtClean="0">
                <a:solidFill>
                  <a:srgbClr val="002060"/>
                </a:solidFill>
                <a:latin typeface="Andalus" pitchFamily="18" charset="-78"/>
                <a:cs typeface="Andalus" pitchFamily="18" charset="-78"/>
              </a:rPr>
            </a:br>
            <a:r>
              <a:rPr lang="tr-TR" b="1" dirty="0" smtClean="0">
                <a:solidFill>
                  <a:srgbClr val="002060"/>
                </a:solidFill>
                <a:latin typeface="Andalus" pitchFamily="18" charset="-78"/>
                <a:cs typeface="Andalus" pitchFamily="18" charset="-78"/>
              </a:rPr>
              <a:t>Kitle iletişim araçlarındaki özendirici görüntüler,gazete ve dergilerdeki reklamlar,fotoğraflar ve yazılar,internet ortamında olumsuz reklam yapan siteler,gençlerin özentiyle kötü alışkanlık sahibi olmalarını teşvik eder. </a:t>
            </a:r>
          </a:p>
          <a:p>
            <a:r>
              <a:rPr lang="tr-TR" b="1" dirty="0" smtClean="0">
                <a:solidFill>
                  <a:srgbClr val="002060"/>
                </a:solidFill>
                <a:latin typeface="Andalus" pitchFamily="18" charset="-78"/>
                <a:cs typeface="Andalus" pitchFamily="18" charset="-78"/>
              </a:rPr>
              <a:t>Okulların etrafında açılan kahvehane,internet,atari ve bilardo salonları,gençleri kötü alışkanlıklara yöneltebilmektedir.Buralarda arkadaş hatırına veya kendini kanıtlama adına içilen bir bardak içki, bir seferlik sigara veya uyuşturucu, zamanla kötü alışkanlıkların başlamasına neden olur.</a:t>
            </a:r>
          </a:p>
          <a:p>
            <a:endParaRPr lang="tr-TR" dirty="0"/>
          </a:p>
        </p:txBody>
      </p:sp>
      <p:pic>
        <p:nvPicPr>
          <p:cNvPr id="58372" name="Picture 4" descr="KÃTÃ ALIÅKANLIK Ä°NTERNET KAFE ile ilgili gÃ¶rsel sonucu"/>
          <p:cNvPicPr>
            <a:picLocks noChangeAspect="1" noChangeArrowheads="1"/>
          </p:cNvPicPr>
          <p:nvPr/>
        </p:nvPicPr>
        <p:blipFill>
          <a:blip r:embed="rId3" cstate="print"/>
          <a:srcRect/>
          <a:stretch>
            <a:fillRect/>
          </a:stretch>
        </p:blipFill>
        <p:spPr bwMode="auto">
          <a:xfrm>
            <a:off x="4139952" y="4077072"/>
            <a:ext cx="4104456" cy="2303969"/>
          </a:xfrm>
          <a:prstGeom prst="rect">
            <a:avLst/>
          </a:prstGeom>
          <a:noFill/>
        </p:spPr>
      </p:pic>
      <p:sp>
        <p:nvSpPr>
          <p:cNvPr id="7" name="6 Aşağı Ok"/>
          <p:cNvSpPr/>
          <p:nvPr/>
        </p:nvSpPr>
        <p:spPr>
          <a:xfrm>
            <a:off x="179512" y="548680"/>
            <a:ext cx="360040"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wheel spokes="2"/>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Akış Çizelgesi: Delikli Teyp"/>
          <p:cNvSpPr/>
          <p:nvPr/>
        </p:nvSpPr>
        <p:spPr>
          <a:xfrm>
            <a:off x="251520" y="692696"/>
            <a:ext cx="8136904" cy="568863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899592" y="2060848"/>
            <a:ext cx="6552728" cy="3170099"/>
          </a:xfrm>
          <a:prstGeom prst="rect">
            <a:avLst/>
          </a:prstGeom>
          <a:noFill/>
        </p:spPr>
        <p:txBody>
          <a:bodyPr wrap="square" rtlCol="0">
            <a:spAutoFit/>
          </a:bodyPr>
          <a:lstStyle/>
          <a:p>
            <a:r>
              <a:rPr lang="tr-TR" sz="2500" b="1" dirty="0" smtClean="0">
                <a:solidFill>
                  <a:srgbClr val="002060"/>
                </a:solidFill>
                <a:latin typeface="Andalus" pitchFamily="18" charset="-78"/>
                <a:cs typeface="Andalus" pitchFamily="18" charset="-78"/>
              </a:rPr>
              <a:t>KÖTÜ ALIŞKANLIKLARDAN NASIL KORUNALIM</a:t>
            </a:r>
            <a:br>
              <a:rPr lang="tr-TR" sz="2500" b="1" dirty="0" smtClean="0">
                <a:solidFill>
                  <a:srgbClr val="002060"/>
                </a:solidFill>
                <a:latin typeface="Andalus" pitchFamily="18" charset="-78"/>
                <a:cs typeface="Andalus" pitchFamily="18" charset="-78"/>
              </a:rPr>
            </a:br>
            <a:endParaRPr lang="tr-TR" sz="2500" b="1" dirty="0" smtClean="0">
              <a:solidFill>
                <a:srgbClr val="002060"/>
              </a:solidFill>
              <a:latin typeface="Andalus" pitchFamily="18" charset="-78"/>
              <a:cs typeface="Andalus" pitchFamily="18" charset="-78"/>
            </a:endParaRPr>
          </a:p>
          <a:p>
            <a:r>
              <a:rPr lang="tr-TR" sz="2500" b="1" dirty="0" smtClean="0">
                <a:solidFill>
                  <a:srgbClr val="002060"/>
                </a:solidFill>
                <a:latin typeface="Andalus" pitchFamily="18" charset="-78"/>
                <a:cs typeface="Andalus" pitchFamily="18" charset="-78"/>
              </a:rPr>
              <a:t>Kötü alışkanlıklardan korunabilmek için bireye, aileye ve devlete bazı görevler düşmektedir.Bu görevler, birlikte ve aynı zamanda yerine getirilirse, gençleri kötü alışkanlıklardan korumak mümkün olacaktır.</a:t>
            </a:r>
          </a:p>
          <a:p>
            <a:endParaRPr lang="tr-TR" sz="2500" b="1" dirty="0">
              <a:solidFill>
                <a:srgbClr val="002060"/>
              </a:solidFill>
              <a:latin typeface="Andalus" pitchFamily="18" charset="-78"/>
              <a:cs typeface="Andalus" pitchFamily="18" charset="-78"/>
            </a:endParaRPr>
          </a:p>
        </p:txBody>
      </p:sp>
    </p:spTree>
  </p:cSld>
  <p:clrMapOvr>
    <a:masterClrMapping/>
  </p:clrMapOvr>
  <p:transition spd="slow">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8 Diyagram"/>
          <p:cNvGraphicFramePr/>
          <p:nvPr/>
        </p:nvGraphicFramePr>
        <p:xfrm>
          <a:off x="0" y="0"/>
          <a:ext cx="8604448"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971600" y="476672"/>
            <a:ext cx="6912768" cy="2554545"/>
          </a:xfrm>
          <a:prstGeom prst="rect">
            <a:avLst/>
          </a:prstGeom>
          <a:noFill/>
        </p:spPr>
        <p:txBody>
          <a:bodyPr wrap="square" rtlCol="0">
            <a:spAutoFit/>
          </a:bodyPr>
          <a:lstStyle/>
          <a:p>
            <a:r>
              <a:rPr lang="tr-TR" sz="2000" b="1" dirty="0" smtClean="0">
                <a:solidFill>
                  <a:srgbClr val="002060"/>
                </a:solidFill>
                <a:latin typeface="Andalus" pitchFamily="18" charset="-78"/>
                <a:cs typeface="Andalus" pitchFamily="18" charset="-78"/>
              </a:rPr>
              <a:t>BİREYE DÜŞEN GÖREVLER</a:t>
            </a:r>
          </a:p>
          <a:p>
            <a:pPr>
              <a:buFont typeface="Arial" pitchFamily="34" charset="0"/>
              <a:buChar char="•"/>
            </a:pPr>
            <a:r>
              <a:rPr lang="tr-TR" sz="2000" b="1" dirty="0" smtClean="0">
                <a:solidFill>
                  <a:srgbClr val="002060"/>
                </a:solidFill>
                <a:latin typeface="Andalus" pitchFamily="18" charset="-78"/>
                <a:cs typeface="Andalus" pitchFamily="18" charset="-78"/>
              </a:rPr>
              <a:t>Anne ve babamızın öğüt ve uyarılarını dikkate almalı ve bunlara uymalıyız. Çünkü anne ve babalar çocuklarının sürekli iyiliğini isterler.</a:t>
            </a:r>
          </a:p>
          <a:p>
            <a:pPr>
              <a:buFont typeface="Arial" pitchFamily="34" charset="0"/>
              <a:buChar char="•"/>
            </a:pPr>
            <a:r>
              <a:rPr lang="tr-TR" sz="2000" b="1" dirty="0" smtClean="0">
                <a:solidFill>
                  <a:srgbClr val="002060"/>
                </a:solidFill>
                <a:latin typeface="Andalus" pitchFamily="18" charset="-78"/>
                <a:cs typeface="Andalus" pitchFamily="18" charset="-78"/>
              </a:rPr>
              <a:t>Ailemize bağlı olmalıyız.Sıkıntılarımızı aile ortamında tartışmaya açmalı,büyüklerin deneyimlerinden yararlanmalıyız.</a:t>
            </a:r>
          </a:p>
          <a:p>
            <a:pPr>
              <a:buFont typeface="Arial" pitchFamily="34" charset="0"/>
              <a:buChar char="•"/>
            </a:pPr>
            <a:endParaRPr lang="tr-TR" sz="2000" b="1" dirty="0" smtClean="0">
              <a:solidFill>
                <a:srgbClr val="002060"/>
              </a:solidFill>
              <a:latin typeface="Andalus" pitchFamily="18" charset="-78"/>
              <a:cs typeface="Andalus" pitchFamily="18" charset="-78"/>
            </a:endParaRPr>
          </a:p>
          <a:p>
            <a:endParaRPr lang="tr-TR" sz="2000" b="1" dirty="0">
              <a:solidFill>
                <a:srgbClr val="002060"/>
              </a:solidFill>
              <a:latin typeface="Andalus" pitchFamily="18" charset="-78"/>
              <a:cs typeface="Andalus" pitchFamily="18" charset="-78"/>
            </a:endParaRPr>
          </a:p>
        </p:txBody>
      </p:sp>
      <p:sp>
        <p:nvSpPr>
          <p:cNvPr id="6" name="5 Sağ Ok"/>
          <p:cNvSpPr/>
          <p:nvPr/>
        </p:nvSpPr>
        <p:spPr>
          <a:xfrm>
            <a:off x="251520" y="548680"/>
            <a:ext cx="57606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7" name="6 Resim" descr="aile.png"/>
          <p:cNvPicPr>
            <a:picLocks noChangeAspect="1"/>
          </p:cNvPicPr>
          <p:nvPr/>
        </p:nvPicPr>
        <p:blipFill>
          <a:blip r:embed="rId2" cstate="print"/>
          <a:stretch>
            <a:fillRect/>
          </a:stretch>
        </p:blipFill>
        <p:spPr>
          <a:xfrm>
            <a:off x="1619672" y="2492896"/>
            <a:ext cx="5040560" cy="4078200"/>
          </a:xfrm>
          <a:prstGeom prst="rect">
            <a:avLst/>
          </a:prstGeom>
        </p:spPr>
      </p:pic>
    </p:spTree>
  </p:cSld>
  <p:clrMapOvr>
    <a:masterClrMapping/>
  </p:clrMapOvr>
  <p:transition spd="slow">
    <p:plu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Ä°YÄ° ARKADAÅ ile ilgili gÃ¶rsel sonucu"/>
          <p:cNvPicPr>
            <a:picLocks noChangeAspect="1" noChangeArrowheads="1"/>
          </p:cNvPicPr>
          <p:nvPr/>
        </p:nvPicPr>
        <p:blipFill>
          <a:blip r:embed="rId2" cstate="print"/>
          <a:srcRect/>
          <a:stretch>
            <a:fillRect/>
          </a:stretch>
        </p:blipFill>
        <p:spPr bwMode="auto">
          <a:xfrm>
            <a:off x="755576" y="2132856"/>
            <a:ext cx="7440826" cy="4464497"/>
          </a:xfrm>
          <a:prstGeom prst="rect">
            <a:avLst/>
          </a:prstGeom>
          <a:noFill/>
        </p:spPr>
      </p:pic>
      <p:sp>
        <p:nvSpPr>
          <p:cNvPr id="5" name="4 Metin kutusu"/>
          <p:cNvSpPr txBox="1"/>
          <p:nvPr/>
        </p:nvSpPr>
        <p:spPr>
          <a:xfrm>
            <a:off x="1187624" y="476673"/>
            <a:ext cx="7344816" cy="1200329"/>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Kendimize güzel ahlaklı,iyi insanlardan arkadaş seçmeli, kötü alışkanlığı olan kötü ahlaklı insanlardan uzaklaşmalıyız. Unutulmamalıdır ki pek çok kötü alışkanlık,arkadaşlara özentiyle başlar.</a:t>
            </a:r>
          </a:p>
          <a:p>
            <a:endParaRPr lang="tr-TR" b="1" dirty="0">
              <a:solidFill>
                <a:srgbClr val="002060"/>
              </a:solidFill>
              <a:latin typeface="Andalus" pitchFamily="18" charset="-78"/>
              <a:cs typeface="Andalus" pitchFamily="18" charset="-78"/>
            </a:endParaRPr>
          </a:p>
        </p:txBody>
      </p:sp>
      <p:sp>
        <p:nvSpPr>
          <p:cNvPr id="6" name="5 Sağ Ok"/>
          <p:cNvSpPr/>
          <p:nvPr/>
        </p:nvSpPr>
        <p:spPr>
          <a:xfrm>
            <a:off x="179512" y="548680"/>
            <a:ext cx="792088"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check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971600" y="548680"/>
            <a:ext cx="7272808" cy="923330"/>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Kendimize model seçtiğimiz kişiler,kötü alışkanlık sahibi olmamalıdır. Başarılı insanları örnek almalı ve onlar gibi başarılı olmaya çalışmalıyız.</a:t>
            </a:r>
          </a:p>
          <a:p>
            <a:endParaRPr lang="tr-TR" dirty="0"/>
          </a:p>
        </p:txBody>
      </p:sp>
      <p:pic>
        <p:nvPicPr>
          <p:cNvPr id="63491" name="Picture 3" descr="Ä°lgili resim"/>
          <p:cNvPicPr>
            <a:picLocks noChangeAspect="1" noChangeArrowheads="1"/>
          </p:cNvPicPr>
          <p:nvPr/>
        </p:nvPicPr>
        <p:blipFill>
          <a:blip r:embed="rId2" cstate="print"/>
          <a:srcRect/>
          <a:stretch>
            <a:fillRect/>
          </a:stretch>
        </p:blipFill>
        <p:spPr bwMode="auto">
          <a:xfrm>
            <a:off x="1187624" y="1916832"/>
            <a:ext cx="6192688" cy="4644516"/>
          </a:xfrm>
          <a:prstGeom prst="rect">
            <a:avLst/>
          </a:prstGeom>
          <a:noFill/>
        </p:spPr>
      </p:pic>
      <p:sp>
        <p:nvSpPr>
          <p:cNvPr id="8" name="7 Sağ Ok"/>
          <p:cNvSpPr/>
          <p:nvPr/>
        </p:nvSpPr>
        <p:spPr>
          <a:xfrm>
            <a:off x="179512" y="476672"/>
            <a:ext cx="648072"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checke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ÃOCUKLARA Ä°YÄ° EÄÄ°TÄ°M ile ilgili gÃ¶rsel sonucu"/>
          <p:cNvPicPr>
            <a:picLocks noChangeAspect="1" noChangeArrowheads="1"/>
          </p:cNvPicPr>
          <p:nvPr/>
        </p:nvPicPr>
        <p:blipFill>
          <a:blip r:embed="rId2" cstate="print"/>
          <a:srcRect/>
          <a:stretch>
            <a:fillRect/>
          </a:stretch>
        </p:blipFill>
        <p:spPr bwMode="auto">
          <a:xfrm>
            <a:off x="0" y="0"/>
            <a:ext cx="4665778" cy="2780928"/>
          </a:xfrm>
          <a:prstGeom prst="rect">
            <a:avLst/>
          </a:prstGeom>
          <a:noFill/>
        </p:spPr>
      </p:pic>
      <p:pic>
        <p:nvPicPr>
          <p:cNvPr id="64516" name="Picture 4" descr="Ä°lgili resim"/>
          <p:cNvPicPr>
            <a:picLocks noChangeAspect="1" noChangeArrowheads="1"/>
          </p:cNvPicPr>
          <p:nvPr/>
        </p:nvPicPr>
        <p:blipFill>
          <a:blip r:embed="rId3" cstate="print"/>
          <a:srcRect/>
          <a:stretch>
            <a:fillRect/>
          </a:stretch>
        </p:blipFill>
        <p:spPr bwMode="auto">
          <a:xfrm>
            <a:off x="3347864" y="3933056"/>
            <a:ext cx="5199899" cy="2924944"/>
          </a:xfrm>
          <a:prstGeom prst="rect">
            <a:avLst/>
          </a:prstGeom>
          <a:noFill/>
        </p:spPr>
      </p:pic>
      <p:sp>
        <p:nvSpPr>
          <p:cNvPr id="6" name="5 Metin kutusu"/>
          <p:cNvSpPr txBox="1"/>
          <p:nvPr/>
        </p:nvSpPr>
        <p:spPr>
          <a:xfrm>
            <a:off x="5076056" y="404664"/>
            <a:ext cx="3456384" cy="646331"/>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Çocuklara küçük yaştan itibaren iyi bir eğitim verilmelidir.</a:t>
            </a:r>
            <a:endParaRPr lang="tr-TR" b="1" dirty="0">
              <a:solidFill>
                <a:srgbClr val="002060"/>
              </a:solidFill>
              <a:latin typeface="Andalus" pitchFamily="18" charset="-78"/>
              <a:cs typeface="Andalus" pitchFamily="18" charset="-78"/>
            </a:endParaRPr>
          </a:p>
        </p:txBody>
      </p:sp>
      <p:sp>
        <p:nvSpPr>
          <p:cNvPr id="9" name="8 5-Nokta Yıldız"/>
          <p:cNvSpPr/>
          <p:nvPr/>
        </p:nvSpPr>
        <p:spPr>
          <a:xfrm>
            <a:off x="4716016" y="404664"/>
            <a:ext cx="360040" cy="36004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Metin kutusu"/>
          <p:cNvSpPr txBox="1"/>
          <p:nvPr/>
        </p:nvSpPr>
        <p:spPr>
          <a:xfrm>
            <a:off x="360040" y="3978930"/>
            <a:ext cx="2987824" cy="1754326"/>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Aile çocuklarına iyi örnek olmalı. Yanlışlarını gördüklerinde , çocuklarını uygun bir dille uyarmalıdır.</a:t>
            </a:r>
          </a:p>
          <a:p>
            <a:endParaRPr lang="tr-TR" b="1" dirty="0" smtClean="0">
              <a:solidFill>
                <a:srgbClr val="002060"/>
              </a:solidFill>
              <a:latin typeface="Andalus" pitchFamily="18" charset="-78"/>
              <a:cs typeface="Andalus" pitchFamily="18" charset="-78"/>
            </a:endParaRPr>
          </a:p>
          <a:p>
            <a:endParaRPr lang="tr-TR" dirty="0"/>
          </a:p>
        </p:txBody>
      </p:sp>
      <p:sp>
        <p:nvSpPr>
          <p:cNvPr id="11" name="10 5-Nokta Yıldız"/>
          <p:cNvSpPr/>
          <p:nvPr/>
        </p:nvSpPr>
        <p:spPr>
          <a:xfrm>
            <a:off x="0" y="3933056"/>
            <a:ext cx="395536" cy="432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body" sz="quarter" idx="17"/>
          </p:nvPr>
        </p:nvSpPr>
        <p:spPr>
          <a:xfrm>
            <a:off x="323528" y="2276872"/>
            <a:ext cx="7198500" cy="3672408"/>
          </a:xfrm>
        </p:spPr>
        <p:txBody>
          <a:bodyPr>
            <a:normAutofit fontScale="70000" lnSpcReduction="20000"/>
          </a:bodyPr>
          <a:lstStyle>
            <a:extLst/>
          </a:lstStyle>
          <a:p>
            <a:r>
              <a:rPr lang="tr-TR" b="1" dirty="0" smtClean="0">
                <a:latin typeface="Andalus" pitchFamily="18" charset="-78"/>
                <a:cs typeface="Andalus" pitchFamily="18" charset="-78"/>
              </a:rPr>
              <a:t>Zararlı alışkanlıklar ise bundan çok daha farklı bir tanıma sahiptir. </a:t>
            </a:r>
          </a:p>
          <a:p>
            <a:endParaRPr lang="tr-TR" b="1" dirty="0" smtClean="0">
              <a:latin typeface="Andalus" pitchFamily="18" charset="-78"/>
              <a:cs typeface="Andalus" pitchFamily="18" charset="-78"/>
            </a:endParaRPr>
          </a:p>
          <a:p>
            <a:r>
              <a:rPr lang="tr-TR" b="1" dirty="0" smtClean="0">
                <a:latin typeface="Andalus" pitchFamily="18" charset="-78"/>
                <a:cs typeface="Andalus" pitchFamily="18" charset="-78"/>
              </a:rPr>
              <a:t>Zararlı Alışkanlık Nedir? </a:t>
            </a:r>
          </a:p>
          <a:p>
            <a:r>
              <a:rPr lang="tr-TR" b="1" dirty="0" smtClean="0">
                <a:latin typeface="Andalus" pitchFamily="18" charset="-78"/>
                <a:cs typeface="Andalus" pitchFamily="18" charset="-78"/>
              </a:rPr>
              <a:t>Zararlı alışkanlıklar ise bireyi o davranışı bağımlı olacak derecede sürdürmeye iten davranışlar olarak tanımlanabilir. Zararlı alışkanlıklar kavramı genelde sigara, alkol, uyuşturucu madde gibi bağımlılıkları çağrıştırsa da esasında aşırı derecede kahve tüketmek ve kahve tüketmediğinde kendini iyi hissetmemek gibi durumlar da zararlı alışkanlıklar arasında değerlendirilebilir.</a:t>
            </a:r>
          </a:p>
          <a:p>
            <a:endParaRPr lang="tr-TR" dirty="0"/>
          </a:p>
        </p:txBody>
      </p:sp>
      <p:sp>
        <p:nvSpPr>
          <p:cNvPr id="13" name="12 Dikdörtgen"/>
          <p:cNvSpPr/>
          <p:nvPr/>
        </p:nvSpPr>
        <p:spPr>
          <a:xfrm>
            <a:off x="395536" y="92239"/>
            <a:ext cx="7200800" cy="2400657"/>
          </a:xfrm>
          <a:prstGeom prst="rect">
            <a:avLst/>
          </a:prstGeom>
        </p:spPr>
        <p:txBody>
          <a:bodyPr wrap="square">
            <a:spAutoFit/>
          </a:bodyPr>
          <a:lstStyle/>
          <a:p>
            <a:r>
              <a:rPr lang="tr-TR" sz="2500" b="1" i="1" dirty="0">
                <a:solidFill>
                  <a:schemeClr val="tx2">
                    <a:lumMod val="10000"/>
                  </a:schemeClr>
                </a:solidFill>
                <a:latin typeface="Andalus" pitchFamily="18" charset="-78"/>
                <a:cs typeface="Andalus" pitchFamily="18" charset="-78"/>
              </a:rPr>
              <a:t>Alışkanlık Nedir? </a:t>
            </a:r>
            <a:r>
              <a:rPr lang="tr-TR" sz="2500" dirty="0" smtClean="0">
                <a:solidFill>
                  <a:schemeClr val="tx2">
                    <a:lumMod val="10000"/>
                  </a:schemeClr>
                </a:solidFill>
                <a:latin typeface="Andalus" pitchFamily="18" charset="-78"/>
                <a:cs typeface="Andalus" pitchFamily="18" charset="-78"/>
              </a:rPr>
              <a:t>Alışkanlık</a:t>
            </a:r>
            <a:r>
              <a:rPr lang="tr-TR" sz="2500" dirty="0">
                <a:solidFill>
                  <a:schemeClr val="tx2">
                    <a:lumMod val="10000"/>
                  </a:schemeClr>
                </a:solidFill>
                <a:latin typeface="Andalus" pitchFamily="18" charset="-78"/>
                <a:cs typeface="Andalus" pitchFamily="18" charset="-78"/>
              </a:rPr>
              <a:t>, farklı kaynaklarda farklı tanımlansa da psikolojik olarak bir iş, durum veya olgunun birey tarafından sürekli devam ettirilmesi, düzenli aralıklarla gerçekleştirilen bir davranış olarak </a:t>
            </a:r>
            <a:r>
              <a:rPr lang="tr-TR" sz="2500" dirty="0" smtClean="0">
                <a:solidFill>
                  <a:schemeClr val="tx2">
                    <a:lumMod val="10000"/>
                  </a:schemeClr>
                </a:solidFill>
                <a:latin typeface="Andalus" pitchFamily="18" charset="-78"/>
                <a:cs typeface="Andalus" pitchFamily="18" charset="-78"/>
              </a:rPr>
              <a:t>tanımlanabilir.</a:t>
            </a:r>
            <a:br>
              <a:rPr lang="tr-TR" sz="2500" dirty="0" smtClean="0">
                <a:solidFill>
                  <a:schemeClr val="tx2">
                    <a:lumMod val="10000"/>
                  </a:schemeClr>
                </a:solidFill>
                <a:latin typeface="Andalus" pitchFamily="18" charset="-78"/>
                <a:cs typeface="Andalus" pitchFamily="18" charset="-78"/>
              </a:rPr>
            </a:br>
            <a:endParaRPr lang="tr-TR" sz="2500" dirty="0">
              <a:solidFill>
                <a:schemeClr val="tx2">
                  <a:lumMod val="10000"/>
                </a:schemeClr>
              </a:solidFill>
              <a:latin typeface="Andalus" pitchFamily="18" charset="-78"/>
              <a:cs typeface="Andalus" pitchFamily="18" charset="-78"/>
            </a:endParaRPr>
          </a:p>
        </p:txBody>
      </p:sp>
    </p:spTree>
  </p:cSld>
  <p:clrMapOvr>
    <a:masterClrMapping/>
  </p:clrMapOvr>
  <p:transition spd="slow">
    <p:wheel spokes="8"/>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sz="quarter" idx="11"/>
          </p:nvPr>
        </p:nvSpPr>
        <p:spPr>
          <a:xfrm>
            <a:off x="395536" y="0"/>
            <a:ext cx="3600400" cy="2420888"/>
          </a:xfrm>
        </p:spPr>
        <p:txBody>
          <a:bodyPr/>
          <a:lstStyle/>
          <a:p>
            <a:endParaRPr lang="tr-TR" b="1" dirty="0" smtClean="0">
              <a:solidFill>
                <a:srgbClr val="002060"/>
              </a:solidFill>
              <a:latin typeface="Andalus" pitchFamily="18" charset="-78"/>
              <a:cs typeface="Andalus" pitchFamily="18" charset="-78"/>
            </a:endParaRPr>
          </a:p>
          <a:p>
            <a:r>
              <a:rPr lang="tr-TR" b="1" dirty="0" smtClean="0">
                <a:solidFill>
                  <a:srgbClr val="002060"/>
                </a:solidFill>
                <a:latin typeface="Andalus" pitchFamily="18" charset="-78"/>
                <a:cs typeface="Andalus" pitchFamily="18" charset="-78"/>
              </a:rPr>
              <a:t>DEVLETE DÜŞEN GÖREVLER</a:t>
            </a:r>
            <a:br>
              <a:rPr lang="tr-TR" b="1" dirty="0" smtClean="0">
                <a:solidFill>
                  <a:srgbClr val="002060"/>
                </a:solidFill>
                <a:latin typeface="Andalus" pitchFamily="18" charset="-78"/>
                <a:cs typeface="Andalus" pitchFamily="18" charset="-78"/>
              </a:rPr>
            </a:br>
            <a:r>
              <a:rPr lang="tr-TR" b="1" dirty="0" smtClean="0">
                <a:solidFill>
                  <a:srgbClr val="002060"/>
                </a:solidFill>
                <a:latin typeface="Andalus" pitchFamily="18" charset="-78"/>
                <a:cs typeface="Andalus" pitchFamily="18" charset="-78"/>
              </a:rPr>
              <a:t>Zararlı alışkanlıklar ve maddelerle ilgili kampanyalar düzenlemeli, film,broşür,kitap gibi eğitim araçlarıyla gençleri eğitmelidir.</a:t>
            </a:r>
          </a:p>
          <a:p>
            <a:endParaRPr lang="tr-TR" dirty="0">
              <a:latin typeface="Andalus" pitchFamily="18" charset="-78"/>
              <a:cs typeface="Andalus" pitchFamily="18" charset="-78"/>
            </a:endParaRPr>
          </a:p>
        </p:txBody>
      </p:sp>
      <p:pic>
        <p:nvPicPr>
          <p:cNvPr id="65538" name="Picture 2" descr="Ä°lgili resim"/>
          <p:cNvPicPr>
            <a:picLocks noChangeAspect="1" noChangeArrowheads="1"/>
          </p:cNvPicPr>
          <p:nvPr/>
        </p:nvPicPr>
        <p:blipFill>
          <a:blip r:embed="rId2" cstate="print"/>
          <a:srcRect/>
          <a:stretch>
            <a:fillRect/>
          </a:stretch>
        </p:blipFill>
        <p:spPr bwMode="auto">
          <a:xfrm>
            <a:off x="3995936" y="1"/>
            <a:ext cx="4570818" cy="3356992"/>
          </a:xfrm>
          <a:prstGeom prst="rect">
            <a:avLst/>
          </a:prstGeom>
          <a:noFill/>
        </p:spPr>
      </p:pic>
      <p:pic>
        <p:nvPicPr>
          <p:cNvPr id="65540" name="Picture 4" descr="Ä°lgili resim"/>
          <p:cNvPicPr>
            <a:picLocks noChangeAspect="1" noChangeArrowheads="1"/>
          </p:cNvPicPr>
          <p:nvPr/>
        </p:nvPicPr>
        <p:blipFill>
          <a:blip r:embed="rId3" cstate="print"/>
          <a:srcRect/>
          <a:stretch>
            <a:fillRect/>
          </a:stretch>
        </p:blipFill>
        <p:spPr bwMode="auto">
          <a:xfrm>
            <a:off x="0" y="2461441"/>
            <a:ext cx="3419872" cy="4396559"/>
          </a:xfrm>
          <a:prstGeom prst="rect">
            <a:avLst/>
          </a:prstGeom>
          <a:noFill/>
        </p:spPr>
      </p:pic>
      <p:sp>
        <p:nvSpPr>
          <p:cNvPr id="6" name="5 5-Nokta Yıldız"/>
          <p:cNvSpPr/>
          <p:nvPr/>
        </p:nvSpPr>
        <p:spPr>
          <a:xfrm>
            <a:off x="35496" y="360040"/>
            <a:ext cx="360040" cy="40466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5542" name="Picture 6" descr="Okul KAMPANYA KÃTÃ ALIÅKANLIK ile ilgili gÃ¶rsel sonucu"/>
          <p:cNvPicPr>
            <a:picLocks noChangeAspect="1" noChangeArrowheads="1"/>
          </p:cNvPicPr>
          <p:nvPr/>
        </p:nvPicPr>
        <p:blipFill>
          <a:blip r:embed="rId4" cstate="print"/>
          <a:srcRect/>
          <a:stretch>
            <a:fillRect/>
          </a:stretch>
        </p:blipFill>
        <p:spPr bwMode="auto">
          <a:xfrm>
            <a:off x="4716016" y="3262040"/>
            <a:ext cx="3480321" cy="3595960"/>
          </a:xfrm>
          <a:prstGeom prst="rect">
            <a:avLst/>
          </a:prstGeom>
          <a:noFill/>
        </p:spPr>
      </p:pic>
    </p:spTree>
  </p:cSld>
  <p:clrMapOvr>
    <a:masterClrMapping/>
  </p:clrMapOvr>
  <p:transition spd="slow">
    <p:comb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KÃ¼Ã§Ã¼klere sigara ve alkol satÄ±ÅÄ±nÄ± engelleyen ile ilgili gÃ¶rsel sonucu"/>
          <p:cNvPicPr>
            <a:picLocks noChangeAspect="1" noChangeArrowheads="1"/>
          </p:cNvPicPr>
          <p:nvPr/>
        </p:nvPicPr>
        <p:blipFill>
          <a:blip r:embed="rId2" cstate="print"/>
          <a:srcRect/>
          <a:stretch>
            <a:fillRect/>
          </a:stretch>
        </p:blipFill>
        <p:spPr bwMode="auto">
          <a:xfrm>
            <a:off x="5076057" y="3284984"/>
            <a:ext cx="3528391" cy="3528392"/>
          </a:xfrm>
          <a:prstGeom prst="rect">
            <a:avLst/>
          </a:prstGeom>
          <a:noFill/>
        </p:spPr>
      </p:pic>
      <p:pic>
        <p:nvPicPr>
          <p:cNvPr id="66564" name="Picture 4" descr="KÃ¼Ã§Ã¼klere sigara ve alkol satÄ±ÅÄ±nÄ± engelleyen ile ilgili gÃ¶rsel sonucu"/>
          <p:cNvPicPr>
            <a:picLocks noChangeAspect="1" noChangeArrowheads="1"/>
          </p:cNvPicPr>
          <p:nvPr/>
        </p:nvPicPr>
        <p:blipFill>
          <a:blip r:embed="rId3" cstate="print"/>
          <a:srcRect/>
          <a:stretch>
            <a:fillRect/>
          </a:stretch>
        </p:blipFill>
        <p:spPr bwMode="auto">
          <a:xfrm>
            <a:off x="0" y="0"/>
            <a:ext cx="4060350" cy="2708920"/>
          </a:xfrm>
          <a:prstGeom prst="rect">
            <a:avLst/>
          </a:prstGeom>
          <a:noFill/>
        </p:spPr>
      </p:pic>
      <p:pic>
        <p:nvPicPr>
          <p:cNvPr id="66566" name="Picture 6" descr="KÃ¼Ã§Ã¼k ÃOCUK SÄ°GARA ile ilgili gÃ¶rsel sonucu"/>
          <p:cNvPicPr>
            <a:picLocks noChangeAspect="1" noChangeArrowheads="1"/>
          </p:cNvPicPr>
          <p:nvPr/>
        </p:nvPicPr>
        <p:blipFill>
          <a:blip r:embed="rId4" cstate="print"/>
          <a:srcRect/>
          <a:stretch>
            <a:fillRect/>
          </a:stretch>
        </p:blipFill>
        <p:spPr bwMode="auto">
          <a:xfrm>
            <a:off x="395536" y="3356992"/>
            <a:ext cx="4001083" cy="2996952"/>
          </a:xfrm>
          <a:prstGeom prst="rect">
            <a:avLst/>
          </a:prstGeom>
          <a:noFill/>
        </p:spPr>
      </p:pic>
      <p:sp>
        <p:nvSpPr>
          <p:cNvPr id="7" name="6 Metin kutusu"/>
          <p:cNvSpPr txBox="1"/>
          <p:nvPr/>
        </p:nvSpPr>
        <p:spPr>
          <a:xfrm>
            <a:off x="4716016" y="332656"/>
            <a:ext cx="3816424" cy="1224136"/>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Küçüklere sigara ve alkol satışını engelleyen yasanın uygulanması konusunda titizlik göstermelidir.</a:t>
            </a:r>
          </a:p>
          <a:p>
            <a:endParaRPr lang="tr-TR" b="1" dirty="0">
              <a:solidFill>
                <a:srgbClr val="002060"/>
              </a:solidFill>
              <a:latin typeface="Andalus" pitchFamily="18" charset="-78"/>
              <a:cs typeface="Andalus" pitchFamily="18" charset="-78"/>
            </a:endParaRPr>
          </a:p>
        </p:txBody>
      </p:sp>
      <p:sp>
        <p:nvSpPr>
          <p:cNvPr id="8" name="7 5-Nokta Yıldız"/>
          <p:cNvSpPr/>
          <p:nvPr/>
        </p:nvSpPr>
        <p:spPr>
          <a:xfrm>
            <a:off x="4427984" y="404664"/>
            <a:ext cx="288032" cy="2880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sz="quarter" idx="11"/>
          </p:nvPr>
        </p:nvSpPr>
        <p:spPr>
          <a:xfrm>
            <a:off x="539552" y="260648"/>
            <a:ext cx="7776864" cy="1152128"/>
          </a:xfrm>
        </p:spPr>
        <p:txBody>
          <a:bodyPr>
            <a:normAutofit/>
          </a:bodyPr>
          <a:lstStyle/>
          <a:p>
            <a:r>
              <a:rPr lang="tr-TR" b="1" dirty="0" smtClean="0">
                <a:solidFill>
                  <a:srgbClr val="002060"/>
                </a:solidFill>
                <a:latin typeface="Andalus" pitchFamily="18" charset="-78"/>
                <a:cs typeface="Andalus" pitchFamily="18" charset="-78"/>
              </a:rPr>
              <a:t>Okul çevresinde ve gençlerin yoğun olarak gittiği ortamlarda sıkı denetlemeler yapmalıdır. Okullarda kötü alışkanlıklarla ilgili aleyhte kampanyalar düzenlemeli,eğitici çalışmalar yapmalıdır.</a:t>
            </a:r>
          </a:p>
          <a:p>
            <a:endParaRPr lang="tr-TR" b="1" dirty="0" smtClean="0">
              <a:solidFill>
                <a:srgbClr val="002060"/>
              </a:solidFill>
              <a:latin typeface="Andalus" pitchFamily="18" charset="-78"/>
              <a:cs typeface="Andalus" pitchFamily="18" charset="-78"/>
            </a:endParaRPr>
          </a:p>
          <a:p>
            <a:endParaRPr lang="tr-TR" dirty="0"/>
          </a:p>
        </p:txBody>
      </p:sp>
      <p:pic>
        <p:nvPicPr>
          <p:cNvPr id="67586" name="Picture 2" descr="Ä°lgili resim"/>
          <p:cNvPicPr>
            <a:picLocks noChangeAspect="1" noChangeArrowheads="1"/>
          </p:cNvPicPr>
          <p:nvPr/>
        </p:nvPicPr>
        <p:blipFill>
          <a:blip r:embed="rId2" cstate="print"/>
          <a:srcRect/>
          <a:stretch>
            <a:fillRect/>
          </a:stretch>
        </p:blipFill>
        <p:spPr bwMode="auto">
          <a:xfrm>
            <a:off x="0" y="1412776"/>
            <a:ext cx="5905500" cy="3048001"/>
          </a:xfrm>
          <a:prstGeom prst="rect">
            <a:avLst/>
          </a:prstGeom>
          <a:noFill/>
        </p:spPr>
      </p:pic>
      <p:sp>
        <p:nvSpPr>
          <p:cNvPr id="5" name="4 5-Nokta Yıldız"/>
          <p:cNvSpPr/>
          <p:nvPr/>
        </p:nvSpPr>
        <p:spPr>
          <a:xfrm>
            <a:off x="251520" y="332656"/>
            <a:ext cx="288032" cy="2880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7588" name="Picture 4" descr="Okul KAMPANYA KÃTÃ ALIÅKANLIK ile ilgili gÃ¶rsel sonucu"/>
          <p:cNvPicPr>
            <a:picLocks noChangeAspect="1" noChangeArrowheads="1"/>
          </p:cNvPicPr>
          <p:nvPr/>
        </p:nvPicPr>
        <p:blipFill>
          <a:blip r:embed="rId3" cstate="print"/>
          <a:srcRect/>
          <a:stretch>
            <a:fillRect/>
          </a:stretch>
        </p:blipFill>
        <p:spPr bwMode="auto">
          <a:xfrm>
            <a:off x="4067944" y="4291012"/>
            <a:ext cx="4567593" cy="2566988"/>
          </a:xfrm>
          <a:prstGeom prst="rect">
            <a:avLst/>
          </a:prstGeom>
          <a:noFill/>
        </p:spPr>
      </p:pic>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Resim" descr="Adsız.png"/>
          <p:cNvPicPr>
            <a:picLocks noChangeAspect="1"/>
          </p:cNvPicPr>
          <p:nvPr/>
        </p:nvPicPr>
        <p:blipFill>
          <a:blip r:embed="rId2" cstate="print"/>
          <a:stretch>
            <a:fillRect/>
          </a:stretch>
        </p:blipFill>
        <p:spPr>
          <a:xfrm>
            <a:off x="0" y="0"/>
            <a:ext cx="9144000" cy="4820686"/>
          </a:xfrm>
          <a:prstGeom prst="rect">
            <a:avLst/>
          </a:prstGeom>
        </p:spPr>
      </p:pic>
      <p:sp>
        <p:nvSpPr>
          <p:cNvPr id="6" name="5 Metin kutusu"/>
          <p:cNvSpPr txBox="1"/>
          <p:nvPr/>
        </p:nvSpPr>
        <p:spPr>
          <a:xfrm>
            <a:off x="5580112" y="548680"/>
            <a:ext cx="3384376" cy="1477328"/>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Gençlere güzel alışkanlık kazandıran spor alanları ve kütüphanelerin yaygınlaşmasını sağlamalıdır.</a:t>
            </a:r>
          </a:p>
          <a:p>
            <a:endParaRPr lang="tr-TR" dirty="0"/>
          </a:p>
        </p:txBody>
      </p:sp>
      <p:pic>
        <p:nvPicPr>
          <p:cNvPr id="7" name="6 Resim" descr="yaşamayı-seç.jpg"/>
          <p:cNvPicPr>
            <a:picLocks noChangeAspect="1"/>
          </p:cNvPicPr>
          <p:nvPr/>
        </p:nvPicPr>
        <p:blipFill>
          <a:blip r:embed="rId3" cstate="print"/>
          <a:stretch>
            <a:fillRect/>
          </a:stretch>
        </p:blipFill>
        <p:spPr>
          <a:xfrm>
            <a:off x="2758197" y="2420888"/>
            <a:ext cx="5846251" cy="4411337"/>
          </a:xfrm>
          <a:prstGeom prst="rect">
            <a:avLst/>
          </a:prstGeom>
        </p:spPr>
      </p:pic>
    </p:spTree>
  </p:cSld>
  <p:clrMapOvr>
    <a:masterClrMapping/>
  </p:clrMapOvr>
  <p:transition spd="slow">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1.png"/>
          <p:cNvPicPr>
            <a:picLocks noChangeAspect="1"/>
          </p:cNvPicPr>
          <p:nvPr/>
        </p:nvPicPr>
        <p:blipFill>
          <a:blip r:embed="rId2" cstate="print"/>
          <a:stretch>
            <a:fillRect/>
          </a:stretch>
        </p:blipFill>
        <p:spPr>
          <a:xfrm>
            <a:off x="323528" y="692696"/>
            <a:ext cx="8061596" cy="4824536"/>
          </a:xfrm>
          <a:prstGeom prst="rect">
            <a:avLst/>
          </a:prstGeom>
        </p:spPr>
      </p:pic>
    </p:spTree>
  </p:cSld>
  <p:clrMapOvr>
    <a:masterClrMapping/>
  </p:clrMapOvr>
  <p:transition spd="slow">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Resim" descr="KUL-HAKKI-NEDİR.jpg"/>
          <p:cNvPicPr>
            <a:picLocks noChangeAspect="1"/>
          </p:cNvPicPr>
          <p:nvPr/>
        </p:nvPicPr>
        <p:blipFill>
          <a:blip r:embed="rId2" cstate="print"/>
          <a:stretch>
            <a:fillRect/>
          </a:stretch>
        </p:blipFill>
        <p:spPr>
          <a:xfrm>
            <a:off x="0" y="0"/>
            <a:ext cx="3491880" cy="3513842"/>
          </a:xfrm>
          <a:prstGeom prst="rect">
            <a:avLst/>
          </a:prstGeom>
        </p:spPr>
      </p:pic>
      <p:pic>
        <p:nvPicPr>
          <p:cNvPr id="69634" name="Picture 2" descr="c:\users\ben\desktop\kul hakkÄ±\images (10).jpg"/>
          <p:cNvPicPr>
            <a:picLocks noChangeAspect="1" noChangeArrowheads="1"/>
          </p:cNvPicPr>
          <p:nvPr/>
        </p:nvPicPr>
        <p:blipFill>
          <a:blip r:embed="rId3" cstate="print"/>
          <a:srcRect/>
          <a:stretch>
            <a:fillRect/>
          </a:stretch>
        </p:blipFill>
        <p:spPr bwMode="auto">
          <a:xfrm>
            <a:off x="3491880" y="1745432"/>
            <a:ext cx="5112568" cy="5112568"/>
          </a:xfrm>
          <a:prstGeom prst="rect">
            <a:avLst/>
          </a:prstGeom>
          <a:noFill/>
        </p:spPr>
      </p:pic>
    </p:spTree>
  </p:cSld>
  <p:clrMapOvr>
    <a:masterClrMapping/>
  </p:clrMapOvr>
  <p:transition spd="slow">
    <p:split orient="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_+İslam,+canı+malı+ve+namusu+kutsal+saymış,+bu+değerlere+karşı+yapılan+haksızlıklar+kul+hakkına+girme+olarak+kabul+etmiştir..jpg"/>
          <p:cNvPicPr>
            <a:picLocks noChangeAspect="1"/>
          </p:cNvPicPr>
          <p:nvPr/>
        </p:nvPicPr>
        <p:blipFill>
          <a:blip r:embed="rId2" cstate="print"/>
          <a:stretch>
            <a:fillRect/>
          </a:stretch>
        </p:blipFill>
        <p:spPr>
          <a:xfrm>
            <a:off x="0" y="0"/>
            <a:ext cx="9144000" cy="6858000"/>
          </a:xfrm>
          <a:prstGeom prst="rect">
            <a:avLst/>
          </a:prstGeom>
        </p:spPr>
      </p:pic>
      <p:pic>
        <p:nvPicPr>
          <p:cNvPr id="5" name="Picture 2" descr="Ä°lgili resim"/>
          <p:cNvPicPr>
            <a:picLocks noChangeAspect="1" noChangeArrowheads="1"/>
          </p:cNvPicPr>
          <p:nvPr/>
        </p:nvPicPr>
        <p:blipFill>
          <a:blip r:embed="rId3" cstate="print"/>
          <a:srcRect/>
          <a:stretch>
            <a:fillRect/>
          </a:stretch>
        </p:blipFill>
        <p:spPr bwMode="auto">
          <a:xfrm>
            <a:off x="0" y="0"/>
            <a:ext cx="1772816" cy="1772816"/>
          </a:xfrm>
          <a:prstGeom prst="rect">
            <a:avLst/>
          </a:prstGeom>
          <a:noFill/>
        </p:spPr>
      </p:pic>
    </p:spTree>
  </p:cSld>
  <p:clrMapOvr>
    <a:masterClrMapping/>
  </p:clrMapOvr>
  <p:transition spd="slow">
    <p:split orient="vert"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Ä°lgili resim"/>
          <p:cNvPicPr>
            <a:picLocks noChangeAspect="1" noChangeArrowheads="1"/>
          </p:cNvPicPr>
          <p:nvPr/>
        </p:nvPicPr>
        <p:blipFill>
          <a:blip r:embed="rId2" cstate="print"/>
          <a:srcRect/>
          <a:stretch>
            <a:fillRect/>
          </a:stretch>
        </p:blipFill>
        <p:spPr bwMode="auto">
          <a:xfrm>
            <a:off x="0" y="1"/>
            <a:ext cx="6720448" cy="4077072"/>
          </a:xfrm>
          <a:prstGeom prst="rect">
            <a:avLst/>
          </a:prstGeom>
          <a:noFill/>
        </p:spPr>
      </p:pic>
      <p:pic>
        <p:nvPicPr>
          <p:cNvPr id="73732" name="Picture 4" descr="Ä°lgili resim"/>
          <p:cNvPicPr>
            <a:picLocks noChangeAspect="1" noChangeArrowheads="1"/>
          </p:cNvPicPr>
          <p:nvPr/>
        </p:nvPicPr>
        <p:blipFill>
          <a:blip r:embed="rId3" cstate="print"/>
          <a:srcRect/>
          <a:stretch>
            <a:fillRect/>
          </a:stretch>
        </p:blipFill>
        <p:spPr bwMode="auto">
          <a:xfrm>
            <a:off x="0" y="3320987"/>
            <a:ext cx="4716016" cy="3537013"/>
          </a:xfrm>
          <a:prstGeom prst="rect">
            <a:avLst/>
          </a:prstGeom>
          <a:noFill/>
        </p:spPr>
      </p:pic>
      <p:pic>
        <p:nvPicPr>
          <p:cNvPr id="73734" name="Picture 6" descr="Ä°lgili resim"/>
          <p:cNvPicPr>
            <a:picLocks noChangeAspect="1" noChangeArrowheads="1"/>
          </p:cNvPicPr>
          <p:nvPr/>
        </p:nvPicPr>
        <p:blipFill>
          <a:blip r:embed="rId4" cstate="print"/>
          <a:srcRect/>
          <a:stretch>
            <a:fillRect/>
          </a:stretch>
        </p:blipFill>
        <p:spPr bwMode="auto">
          <a:xfrm>
            <a:off x="4716016" y="3092599"/>
            <a:ext cx="3932674" cy="3765401"/>
          </a:xfrm>
          <a:prstGeom prst="rect">
            <a:avLst/>
          </a:prstGeom>
          <a:noFill/>
        </p:spPr>
      </p:pic>
    </p:spTree>
  </p:cSld>
  <p:clrMapOvr>
    <a:masterClrMapping/>
  </p:clrMapOvr>
  <p:transition spd="slow">
    <p:blinds/>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6" name="Picture 6" descr="HZ.YAHYA KISSA ile ilgili gÃ¶rsel sonucu"/>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transition spd="slow">
    <p:cover dir="l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tebbet.JPG"/>
          <p:cNvPicPr>
            <a:picLocks noChangeAspect="1"/>
          </p:cNvPicPr>
          <p:nvPr/>
        </p:nvPicPr>
        <p:blipFill>
          <a:blip r:embed="rId2" cstate="print"/>
          <a:stretch>
            <a:fillRect/>
          </a:stretch>
        </p:blipFill>
        <p:spPr>
          <a:xfrm>
            <a:off x="461867" y="548680"/>
            <a:ext cx="7787620" cy="5832648"/>
          </a:xfrm>
          <a:prstGeom prst="rect">
            <a:avLst/>
          </a:prstGeom>
        </p:spPr>
      </p:pic>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Resim" descr="1394307182_zararli-aliskanliklarr-web.jpg"/>
          <p:cNvPicPr>
            <a:picLocks noChangeAspect="1"/>
          </p:cNvPicPr>
          <p:nvPr/>
        </p:nvPicPr>
        <p:blipFill>
          <a:blip r:embed="rId3" cstate="print"/>
          <a:stretch>
            <a:fillRect/>
          </a:stretch>
        </p:blipFill>
        <p:spPr>
          <a:xfrm>
            <a:off x="-20942" y="0"/>
            <a:ext cx="8625390" cy="6858000"/>
          </a:xfrm>
          <a:prstGeom prst="rect">
            <a:avLst/>
          </a:prstGeom>
        </p:spPr>
      </p:pic>
      <p:pic>
        <p:nvPicPr>
          <p:cNvPr id="6145" name="Picture 1" descr="C:\Program Files\Microsoft Office\MEDIA\CAGCAT10\j0088542.wmf"/>
          <p:cNvPicPr>
            <a:picLocks noChangeAspect="1" noChangeArrowheads="1"/>
          </p:cNvPicPr>
          <p:nvPr/>
        </p:nvPicPr>
        <p:blipFill>
          <a:blip r:embed="rId4" cstate="print"/>
          <a:srcRect/>
          <a:stretch>
            <a:fillRect/>
          </a:stretch>
        </p:blipFill>
        <p:spPr bwMode="auto">
          <a:xfrm>
            <a:off x="0" y="6300911"/>
            <a:ext cx="8604448" cy="557089"/>
          </a:xfrm>
          <a:prstGeom prst="rect">
            <a:avLst/>
          </a:prstGeom>
          <a:noFill/>
        </p:spPr>
      </p:pic>
    </p:spTree>
  </p:cSld>
  <p:clrMapOvr>
    <a:masterClrMapping/>
  </p:clrMapOvr>
  <p:transition spd="slow">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Resim" descr="rabia2.png"/>
          <p:cNvPicPr>
            <a:picLocks noChangeAspect="1"/>
          </p:cNvPicPr>
          <p:nvPr/>
        </p:nvPicPr>
        <p:blipFill>
          <a:blip r:embed="rId2" cstate="print"/>
          <a:stretch>
            <a:fillRect/>
          </a:stretch>
        </p:blipFill>
        <p:spPr>
          <a:xfrm>
            <a:off x="0" y="2637836"/>
            <a:ext cx="3715269" cy="4220164"/>
          </a:xfrm>
          <a:prstGeom prst="rect">
            <a:avLst/>
          </a:prstGeom>
        </p:spPr>
      </p:pic>
      <p:sp>
        <p:nvSpPr>
          <p:cNvPr id="7" name="6 Dalga"/>
          <p:cNvSpPr/>
          <p:nvPr/>
        </p:nvSpPr>
        <p:spPr>
          <a:xfrm>
            <a:off x="1691680" y="188640"/>
            <a:ext cx="5760640" cy="1834158"/>
          </a:xfrm>
          <a:prstGeom prst="wave">
            <a:avLst/>
          </a:prstGeom>
          <a:noFill/>
          <a:ln>
            <a:solidFill>
              <a:schemeClr val="accent1"/>
            </a:solidFill>
          </a:ln>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TEŞEKKÜRLER.</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4" name="13 Resim" descr="IMG_20180531_150412.jpg"/>
          <p:cNvPicPr>
            <a:picLocks noChangeAspect="1"/>
          </p:cNvPicPr>
          <p:nvPr/>
        </p:nvPicPr>
        <p:blipFill>
          <a:blip r:embed="rId3" cstate="print"/>
          <a:stretch>
            <a:fillRect/>
          </a:stretch>
        </p:blipFill>
        <p:spPr>
          <a:xfrm>
            <a:off x="4644008" y="2295839"/>
            <a:ext cx="3960440" cy="4562161"/>
          </a:xfrm>
          <a:prstGeom prst="rect">
            <a:avLst/>
          </a:prstGeom>
        </p:spPr>
      </p:pic>
      <p:pic>
        <p:nvPicPr>
          <p:cNvPr id="74755" name="Picture 3" descr="C:\Program Files\Microsoft Office\MEDIA\CAGCAT10\j0281904.wmf"/>
          <p:cNvPicPr>
            <a:picLocks noChangeAspect="1" noChangeArrowheads="1"/>
          </p:cNvPicPr>
          <p:nvPr/>
        </p:nvPicPr>
        <p:blipFill>
          <a:blip r:embed="rId4" cstate="print"/>
          <a:srcRect/>
          <a:stretch>
            <a:fillRect/>
          </a:stretch>
        </p:blipFill>
        <p:spPr bwMode="auto">
          <a:xfrm>
            <a:off x="3707904" y="4365104"/>
            <a:ext cx="2016224" cy="2492896"/>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sz="quarter" idx="11"/>
          </p:nvPr>
        </p:nvSpPr>
        <p:spPr>
          <a:xfrm>
            <a:off x="395536" y="116632"/>
            <a:ext cx="8064896" cy="1152128"/>
          </a:xfrm>
        </p:spPr>
        <p:txBody>
          <a:bodyPr/>
          <a:lstStyle/>
          <a:p>
            <a:r>
              <a:rPr lang="tr-TR" b="1" dirty="0" smtClean="0">
                <a:solidFill>
                  <a:srgbClr val="002060"/>
                </a:solidFill>
                <a:latin typeface="Andalus" pitchFamily="18" charset="-78"/>
                <a:cs typeface="Andalus" pitchFamily="18" charset="-78"/>
              </a:rPr>
              <a:t>İslam dini kötü davranışlardan olduğu gibi kötü alışkanlıklardan da sakınmamızı ister. Çünkü kötü alışkanlıklar kişinin kendisine,ailesine ve topluma büyük zarar verir.</a:t>
            </a:r>
          </a:p>
          <a:p>
            <a:endParaRPr lang="tr-TR" dirty="0"/>
          </a:p>
        </p:txBody>
      </p:sp>
      <p:pic>
        <p:nvPicPr>
          <p:cNvPr id="6" name="5 Resim" descr="hqdefault.jpg"/>
          <p:cNvPicPr>
            <a:picLocks noChangeAspect="1"/>
          </p:cNvPicPr>
          <p:nvPr/>
        </p:nvPicPr>
        <p:blipFill>
          <a:blip r:embed="rId2" cstate="print"/>
          <a:stretch>
            <a:fillRect/>
          </a:stretch>
        </p:blipFill>
        <p:spPr>
          <a:xfrm>
            <a:off x="0" y="1124745"/>
            <a:ext cx="8604448" cy="5688632"/>
          </a:xfrm>
          <a:prstGeom prst="rect">
            <a:avLst/>
          </a:prstGeom>
        </p:spPr>
      </p:pic>
    </p:spTree>
  </p:cSld>
  <p:clrMapOvr>
    <a:masterClrMapping/>
  </p:clrMapOvr>
  <p:transition spd="slow">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sz="quarter" idx="11"/>
          </p:nvPr>
        </p:nvSpPr>
        <p:spPr>
          <a:xfrm>
            <a:off x="179512" y="188640"/>
            <a:ext cx="8424936" cy="1800200"/>
          </a:xfrm>
        </p:spPr>
        <p:txBody>
          <a:bodyPr>
            <a:normAutofit/>
          </a:bodyPr>
          <a:lstStyle/>
          <a:p>
            <a:r>
              <a:rPr lang="tr-TR" b="1" dirty="0" smtClean="0">
                <a:solidFill>
                  <a:srgbClr val="002060"/>
                </a:solidFill>
                <a:latin typeface="Andalus" pitchFamily="18" charset="-78"/>
                <a:cs typeface="Andalus" pitchFamily="18" charset="-78"/>
              </a:rPr>
              <a:t>Alkollü içki içmek </a:t>
            </a:r>
          </a:p>
          <a:p>
            <a:r>
              <a:rPr lang="tr-TR" dirty="0" smtClean="0">
                <a:latin typeface="Andalus" pitchFamily="18" charset="-78"/>
                <a:cs typeface="Andalus" pitchFamily="18" charset="-78"/>
              </a:rPr>
              <a:t>Toplum hayatımızı çökerten,aile hayatımızı felce uğratan,ahlaki değerlerimizi günden güne zayıflatan,insanlar arasında düşmanlık ve kin sokan,insanların sağlığını olumsuz şekilde etkileyen,büyük ölçüde can ve mal kaybına sebep olan içki içme haslığı,büyük bir afet haline gelmiştir.</a:t>
            </a:r>
          </a:p>
          <a:p>
            <a:endParaRPr lang="tr-TR" dirty="0"/>
          </a:p>
        </p:txBody>
      </p:sp>
      <p:pic>
        <p:nvPicPr>
          <p:cNvPr id="4" name="3 Resim" descr="alkol.png"/>
          <p:cNvPicPr>
            <a:picLocks noChangeAspect="1"/>
          </p:cNvPicPr>
          <p:nvPr/>
        </p:nvPicPr>
        <p:blipFill>
          <a:blip r:embed="rId2" cstate="print"/>
          <a:stretch>
            <a:fillRect/>
          </a:stretch>
        </p:blipFill>
        <p:spPr>
          <a:xfrm>
            <a:off x="1547664" y="1914177"/>
            <a:ext cx="5472608" cy="4827191"/>
          </a:xfrm>
          <a:prstGeom prst="rect">
            <a:avLst/>
          </a:prstGeom>
        </p:spPr>
      </p:pic>
    </p:spTree>
  </p:cSld>
  <p:clrMapOvr>
    <a:masterClrMapping/>
  </p:clrMapOvr>
  <p:transition spd="slow">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sz="quarter" idx="11"/>
          </p:nvPr>
        </p:nvSpPr>
        <p:spPr>
          <a:xfrm>
            <a:off x="539552" y="332656"/>
            <a:ext cx="7920880" cy="1512168"/>
          </a:xfrm>
        </p:spPr>
        <p:txBody>
          <a:bodyPr>
            <a:normAutofit/>
          </a:bodyPr>
          <a:lstStyle/>
          <a:p>
            <a:r>
              <a:rPr lang="tr-TR" b="1" dirty="0" smtClean="0">
                <a:solidFill>
                  <a:srgbClr val="002060"/>
                </a:solidFill>
                <a:latin typeface="Andalus" pitchFamily="18" charset="-78"/>
                <a:cs typeface="Andalus" pitchFamily="18" charset="-78"/>
              </a:rPr>
              <a:t>Her şeyin başı </a:t>
            </a:r>
            <a:r>
              <a:rPr lang="tr-TR" b="1" dirty="0" err="1" smtClean="0">
                <a:solidFill>
                  <a:srgbClr val="002060"/>
                </a:solidFill>
                <a:latin typeface="Andalus" pitchFamily="18" charset="-78"/>
                <a:cs typeface="Andalus" pitchFamily="18" charset="-78"/>
              </a:rPr>
              <a:t>sıhhattır</a:t>
            </a:r>
            <a:r>
              <a:rPr lang="tr-TR" b="1" dirty="0" smtClean="0">
                <a:solidFill>
                  <a:srgbClr val="002060"/>
                </a:solidFill>
                <a:latin typeface="Andalus" pitchFamily="18" charset="-78"/>
                <a:cs typeface="Andalus" pitchFamily="18" charset="-78"/>
              </a:rPr>
              <a:t>.</a:t>
            </a:r>
          </a:p>
          <a:p>
            <a:r>
              <a:rPr lang="tr-TR" b="1" dirty="0" smtClean="0">
                <a:solidFill>
                  <a:srgbClr val="002060"/>
                </a:solidFill>
                <a:latin typeface="Andalus" pitchFamily="18" charset="-78"/>
                <a:cs typeface="Andalus" pitchFamily="18" charset="-78"/>
              </a:rPr>
              <a:t>Sağlık olmazsa insan Allah’a ibadet bile yapamaz.Onun için insan, her şeyden evvel sağlığına bakmalı;onu korumalı;zararlı olan şeylerden kesinlikle sakınmalıdır.</a:t>
            </a:r>
          </a:p>
          <a:p>
            <a:endParaRPr lang="tr-TR" b="1" dirty="0" smtClean="0">
              <a:solidFill>
                <a:srgbClr val="002060"/>
              </a:solidFill>
              <a:latin typeface="Andalus" pitchFamily="18" charset="-78"/>
              <a:cs typeface="Andalus" pitchFamily="18" charset="-78"/>
            </a:endParaRPr>
          </a:p>
          <a:p>
            <a:endParaRPr lang="tr-TR" b="1" dirty="0" smtClean="0">
              <a:solidFill>
                <a:srgbClr val="002060"/>
              </a:solidFill>
              <a:latin typeface="Andalus" pitchFamily="18" charset="-78"/>
              <a:cs typeface="Andalus" pitchFamily="18" charset="-78"/>
            </a:endParaRPr>
          </a:p>
          <a:p>
            <a:endParaRPr lang="tr-TR" b="1" dirty="0">
              <a:solidFill>
                <a:srgbClr val="002060"/>
              </a:solidFill>
              <a:latin typeface="Andalus" pitchFamily="18" charset="-78"/>
              <a:cs typeface="Andalus" pitchFamily="18" charset="-78"/>
            </a:endParaRPr>
          </a:p>
        </p:txBody>
      </p:sp>
      <p:sp>
        <p:nvSpPr>
          <p:cNvPr id="5" name="4 Metin kutusu"/>
          <p:cNvSpPr txBox="1"/>
          <p:nvPr/>
        </p:nvSpPr>
        <p:spPr>
          <a:xfrm>
            <a:off x="539552" y="2211829"/>
            <a:ext cx="7776864" cy="2585323"/>
          </a:xfrm>
          <a:prstGeom prst="rect">
            <a:avLst/>
          </a:prstGeom>
          <a:noFill/>
        </p:spPr>
        <p:txBody>
          <a:bodyPr wrap="square" rtlCol="0">
            <a:spAutoFit/>
          </a:bodyPr>
          <a:lstStyle/>
          <a:p>
            <a:r>
              <a:rPr lang="tr-TR" b="1" dirty="0" smtClean="0">
                <a:solidFill>
                  <a:srgbClr val="002060"/>
                </a:solidFill>
                <a:latin typeface="Andalus" pitchFamily="18" charset="-78"/>
                <a:cs typeface="Andalus" pitchFamily="18" charset="-78"/>
              </a:rPr>
              <a:t>İslam’da sıhhatin ve aklın kıymeti bu kadar büyük olduğu için, zararlı olan her şey haram kılınmıştır.</a:t>
            </a:r>
          </a:p>
          <a:p>
            <a:r>
              <a:rPr lang="tr-TR" b="1" dirty="0" smtClean="0">
                <a:solidFill>
                  <a:srgbClr val="002060"/>
                </a:solidFill>
                <a:latin typeface="Andalus" pitchFamily="18" charset="-78"/>
                <a:cs typeface="Andalus" pitchFamily="18" charset="-78"/>
              </a:rPr>
              <a:t>İşte içki de bunlardan biridir. </a:t>
            </a:r>
          </a:p>
          <a:p>
            <a:endParaRPr lang="tr-TR" b="1" dirty="0" smtClean="0">
              <a:solidFill>
                <a:srgbClr val="002060"/>
              </a:solidFill>
              <a:latin typeface="Andalus" pitchFamily="18" charset="-78"/>
              <a:cs typeface="Andalus" pitchFamily="18" charset="-78"/>
            </a:endParaRPr>
          </a:p>
          <a:p>
            <a:endParaRPr lang="tr-TR" b="1" dirty="0" smtClean="0">
              <a:solidFill>
                <a:srgbClr val="002060"/>
              </a:solidFill>
              <a:latin typeface="Andalus" pitchFamily="18" charset="-78"/>
              <a:cs typeface="Andalus" pitchFamily="18" charset="-78"/>
            </a:endParaRPr>
          </a:p>
          <a:p>
            <a:r>
              <a:rPr lang="tr-TR" b="1" dirty="0" smtClean="0">
                <a:solidFill>
                  <a:srgbClr val="002060"/>
                </a:solidFill>
                <a:latin typeface="Andalus" pitchFamily="18" charset="-78"/>
                <a:cs typeface="Andalus" pitchFamily="18" charset="-78"/>
              </a:rPr>
              <a:t>Alkol, içildiğinde insanın aklını ve iradesini kullanmasını engelleyen,uyuşturucu etkisi bulunan maddelere denir.İçildiği zaman azı veya çoğu sarhoş eden her içki mutlak surette haramdır.</a:t>
            </a:r>
          </a:p>
          <a:p>
            <a:endParaRPr lang="tr-TR" b="1" dirty="0">
              <a:solidFill>
                <a:srgbClr val="002060"/>
              </a:solidFill>
              <a:latin typeface="Andalus" pitchFamily="18" charset="-78"/>
              <a:cs typeface="Andalus" pitchFamily="18" charset="-78"/>
            </a:endParaRPr>
          </a:p>
        </p:txBody>
      </p:sp>
      <p:sp>
        <p:nvSpPr>
          <p:cNvPr id="7" name="6 Sağ Ok"/>
          <p:cNvSpPr/>
          <p:nvPr/>
        </p:nvSpPr>
        <p:spPr>
          <a:xfrm>
            <a:off x="323528" y="476672"/>
            <a:ext cx="216024"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Sağ Ok"/>
          <p:cNvSpPr/>
          <p:nvPr/>
        </p:nvSpPr>
        <p:spPr>
          <a:xfrm>
            <a:off x="323528" y="2276872"/>
            <a:ext cx="216024"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Sağ Ok"/>
          <p:cNvSpPr/>
          <p:nvPr/>
        </p:nvSpPr>
        <p:spPr>
          <a:xfrm>
            <a:off x="323528" y="3645024"/>
            <a:ext cx="216024"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 name="9 Resim" descr="alkol4.png"/>
          <p:cNvPicPr>
            <a:picLocks noChangeAspect="1"/>
          </p:cNvPicPr>
          <p:nvPr/>
        </p:nvPicPr>
        <p:blipFill>
          <a:blip r:embed="rId2" cstate="print"/>
          <a:stretch>
            <a:fillRect/>
          </a:stretch>
        </p:blipFill>
        <p:spPr>
          <a:xfrm>
            <a:off x="2627784" y="4204311"/>
            <a:ext cx="3486079" cy="2653689"/>
          </a:xfrm>
          <a:prstGeom prst="rect">
            <a:avLst/>
          </a:prstGeom>
        </p:spPr>
      </p:pic>
    </p:spTree>
  </p:cSld>
  <p:clrMapOvr>
    <a:masterClrMapping/>
  </p:clrMapOvr>
  <p:transition spd="slow">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alkol3.png"/>
          <p:cNvPicPr>
            <a:picLocks noChangeAspect="1"/>
          </p:cNvPicPr>
          <p:nvPr/>
        </p:nvPicPr>
        <p:blipFill>
          <a:blip r:embed="rId2" cstate="print"/>
          <a:stretch>
            <a:fillRect/>
          </a:stretch>
        </p:blipFill>
        <p:spPr>
          <a:xfrm>
            <a:off x="0" y="0"/>
            <a:ext cx="9113723" cy="6858000"/>
          </a:xfrm>
          <a:prstGeom prst="rect">
            <a:avLst/>
          </a:prstGeom>
        </p:spPr>
      </p:pic>
      <p:pic>
        <p:nvPicPr>
          <p:cNvPr id="5" name="4 Resim" descr="alkol2.png"/>
          <p:cNvPicPr>
            <a:picLocks noChangeAspect="1"/>
          </p:cNvPicPr>
          <p:nvPr/>
        </p:nvPicPr>
        <p:blipFill>
          <a:blip r:embed="rId3" cstate="print"/>
          <a:stretch>
            <a:fillRect/>
          </a:stretch>
        </p:blipFill>
        <p:spPr>
          <a:xfrm>
            <a:off x="35496" y="0"/>
            <a:ext cx="2915339" cy="2915339"/>
          </a:xfrm>
          <a:prstGeom prst="rect">
            <a:avLst/>
          </a:prstGeom>
        </p:spPr>
      </p:pic>
    </p:spTree>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ey Kaydırma"/>
          <p:cNvSpPr/>
          <p:nvPr/>
        </p:nvSpPr>
        <p:spPr>
          <a:xfrm>
            <a:off x="467544" y="476672"/>
            <a:ext cx="3384376" cy="5472608"/>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187624" y="1196752"/>
            <a:ext cx="1944216" cy="3970318"/>
          </a:xfrm>
          <a:prstGeom prst="rect">
            <a:avLst/>
          </a:prstGeom>
          <a:noFill/>
        </p:spPr>
        <p:txBody>
          <a:bodyPr wrap="square" rtlCol="0">
            <a:spAutoFit/>
          </a:bodyPr>
          <a:lstStyle/>
          <a:p>
            <a:r>
              <a:rPr lang="tr-TR" dirty="0" err="1" smtClean="0"/>
              <a:t>Kur’an</a:t>
            </a:r>
            <a:r>
              <a:rPr lang="tr-TR" dirty="0" smtClean="0"/>
              <a:t>-ı Kerimde şöyle buyrulmuştur ;</a:t>
            </a:r>
          </a:p>
          <a:p>
            <a:endParaRPr lang="tr-TR" dirty="0" smtClean="0"/>
          </a:p>
          <a:p>
            <a:r>
              <a:rPr lang="tr-TR" dirty="0" smtClean="0"/>
              <a:t>“Ey iman edenler! Şarap,kumar,dikili taşlar(putlar) fal ve şans okları birer şeytan işi pisliktir,bunlardan uzak durun ki kurtuluşa eresiniz.”</a:t>
            </a:r>
          </a:p>
          <a:p>
            <a:r>
              <a:rPr lang="tr-TR" dirty="0" smtClean="0"/>
              <a:t>(</a:t>
            </a:r>
            <a:r>
              <a:rPr lang="tr-TR" dirty="0" err="1" smtClean="0"/>
              <a:t>Maide</a:t>
            </a:r>
            <a:r>
              <a:rPr lang="tr-TR" dirty="0" smtClean="0"/>
              <a:t> suresi 90)</a:t>
            </a:r>
            <a:endParaRPr lang="tr-TR" dirty="0"/>
          </a:p>
        </p:txBody>
      </p:sp>
      <p:pic>
        <p:nvPicPr>
          <p:cNvPr id="41989" name="Picture 5" descr="Ä°lgili resim"/>
          <p:cNvPicPr>
            <a:picLocks noChangeAspect="1" noChangeArrowheads="1"/>
          </p:cNvPicPr>
          <p:nvPr/>
        </p:nvPicPr>
        <p:blipFill>
          <a:blip r:embed="rId2" cstate="print"/>
          <a:srcRect/>
          <a:stretch>
            <a:fillRect/>
          </a:stretch>
        </p:blipFill>
        <p:spPr bwMode="auto">
          <a:xfrm>
            <a:off x="3923928" y="1484784"/>
            <a:ext cx="4392488" cy="4392488"/>
          </a:xfrm>
          <a:prstGeom prst="rect">
            <a:avLst/>
          </a:prstGeom>
          <a:noFill/>
        </p:spPr>
      </p:pic>
    </p:spTree>
  </p:cSld>
  <p:clrMapOvr>
    <a:masterClrMapping/>
  </p:clrMapOvr>
  <p:transition spd="slow">
    <p:newsflash/>
  </p:transition>
  <p:timing>
    <p:tnLst>
      <p:par>
        <p:cTn id="1" dur="indefinite" restart="never" nodeType="tmRoot"/>
      </p:par>
    </p:tnLst>
  </p:timing>
</p:sld>
</file>

<file path=ppt/theme/theme1.xml><?xml version="1.0" encoding="utf-8"?>
<a:theme xmlns:a="http://schemas.openxmlformats.org/drawingml/2006/main" name="ContemporaryPhotoAlb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969</Words>
  <PresentationFormat>Ekran Gösterisi (4:3)</PresentationFormat>
  <Paragraphs>83</Paragraphs>
  <Slides>40</Slides>
  <Notes>4</Notes>
  <HiddenSlides>0</HiddenSlides>
  <MMClips>0</MMClips>
  <ScaleCrop>false</ScaleCrop>
  <HeadingPairs>
    <vt:vector size="4" baseType="variant">
      <vt:variant>
        <vt:lpstr>Tema</vt:lpstr>
      </vt:variant>
      <vt:variant>
        <vt:i4>1</vt:i4>
      </vt:variant>
      <vt:variant>
        <vt:lpstr>Slayt Başlıkları</vt:lpstr>
      </vt:variant>
      <vt:variant>
        <vt:i4>40</vt:i4>
      </vt:variant>
    </vt:vector>
  </HeadingPairs>
  <TitlesOfParts>
    <vt:vector size="41" baseType="lpstr">
      <vt:lpstr>ContemporaryPhotoAlbum</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
  <dcterms:created xsi:type="dcterms:W3CDTF">2019-04-21T19:05:07Z</dcterms:created>
  <dcterms:modified xsi:type="dcterms:W3CDTF">2019-11-09T11:56:44Z</dcterms:modified>
  <cp:category>https://www.sorubak.com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1055</vt:i4>
  </property>
  <property fmtid="{D5CDD505-2E9C-101B-9397-08002B2CF9AE}" pid="3" name="_Version">
    <vt:lpwstr>12.0.4518</vt:lpwstr>
  </property>
</Properties>
</file>