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718" autoAdjust="0"/>
  </p:normalViewPr>
  <p:slideViewPr>
    <p:cSldViewPr>
      <p:cViewPr varScale="1">
        <p:scale>
          <a:sx n="62" d="100"/>
          <a:sy n="62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609">
              <a:srgbClr val="C00000"/>
            </a:gs>
            <a:gs pos="60000">
              <a:srgbClr val="002060"/>
            </a:gs>
            <a:gs pos="40000">
              <a:srgbClr val="FF0000"/>
            </a:gs>
            <a:gs pos="70000">
              <a:srgbClr val="00B050"/>
            </a:gs>
            <a:gs pos="80000">
              <a:srgbClr val="7030A0"/>
            </a:gs>
            <a:gs pos="27000">
              <a:schemeClr val="accent6">
                <a:lumMod val="75000"/>
              </a:schemeClr>
            </a:gs>
            <a:gs pos="14000">
              <a:srgbClr val="FFC000"/>
            </a:gs>
            <a:gs pos="0">
              <a:srgbClr val="FFFF00"/>
            </a:gs>
            <a:gs pos="90000">
              <a:srgbClr val="FF3399"/>
            </a:gs>
            <a:gs pos="100000">
              <a:schemeClr val="accent2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HZ. ADEM (R.A)</a:t>
            </a:r>
            <a:endParaRPr lang="tr-TR" sz="6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Z ADEM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6912"/>
            <a:ext cx="9144000" cy="42210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083685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rmAutofit/>
          </a:bodyPr>
          <a:lstStyle/>
          <a:p>
            <a:pPr algn="ctr"/>
            <a:r>
              <a:rPr lang="tr-T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HZ ADEM (R.A)</a:t>
            </a:r>
            <a:endParaRPr lang="tr-TR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0" y="548680"/>
            <a:ext cx="5868144" cy="6309320"/>
          </a:xfrm>
        </p:spPr>
        <p:txBody>
          <a:bodyPr>
            <a:noAutofit/>
          </a:bodyPr>
          <a:lstStyle/>
          <a:p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Hz. Adem , yeryüzünde ilk insan ve ilk peygamber, bütün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insanların babası ‘ </a:t>
            </a:r>
            <a:r>
              <a:rPr lang="tr-TR" sz="17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dır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. Çeşitli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memleketlerden getirilen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toprakları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melekler su ile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çamur yapıp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insan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şekline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koydular. Mekke ile </a:t>
            </a:r>
            <a:r>
              <a:rPr lang="tr-TR" sz="17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Taif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arasında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yıl yatıp </a:t>
            </a:r>
            <a:r>
              <a:rPr lang="tr-TR" sz="17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salsal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oldu. Yani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pişmiş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gibi kurudu. Önce Muhammed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tr-TR" sz="17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s.a.v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nuru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alnına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kondu. Sonra Muharrem'in onuncu Cuma günü ruh verildi. Her ş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eyin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ismi ve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faydası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kendisine bildirildi. Boyu ve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yası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kesin olarak bildirilmedi. </a:t>
            </a:r>
            <a:r>
              <a:rPr lang="tr-TR" sz="17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Allahu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7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Tealanın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emri ile bütün melekler</a:t>
            </a:r>
            <a:r>
              <a:rPr lang="tr-TR"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tr-TR" sz="17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Hz.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Adem'e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secde etti, ama İ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blis kibirlenip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bu emre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karşı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geldi ve secde etmedi :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Hani biz meleklere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Adem'e secde edin ,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demiştik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İblis hariç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hepsi secde ettiler. O yüz cevirdi ve büyüklük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tasladı,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böylece kafirlerden oldu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Bakara, 34) . Hz. Adem 40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yaşında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Firdevs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adındaki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Cennet'e götürüldü. </a:t>
            </a:r>
            <a:r>
              <a:rPr lang="tr-TR" sz="17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Cennet'de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yahut daha önce Mekke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dışında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uyurken, sol kaburga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kemiğinden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Hz. Havva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yaratıldı. </a:t>
            </a:r>
            <a:r>
              <a:rPr lang="tr-TR" sz="17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Allahu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eala onları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birbirine nikah etti. Yasak edilen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ağaçtan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unutarak ve </a:t>
            </a:r>
            <a:r>
              <a:rPr lang="tr-TR" sz="17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İ</a:t>
            </a:r>
            <a:r>
              <a:rPr lang="tr-TR" sz="17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blis'in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oyununa gelerek önce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Hz. Havva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sonra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HZ. Adem yedikleri için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Cennetten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çıkardılar . Hz. Adem Hindistan'da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Seylan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adasına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Hz. Havva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ise Cidde'ye indirildi. 200 sene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ağlayıp yalvardıktan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sonra , tövbe ve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duaları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kabul olup, hacca gitmesi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emir olundu . Sonra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Rabbi onu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seçkin kıldı ve tövbesini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kabul etti ve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doğru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yola yöneltti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tr-TR" sz="17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Ta'ha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122) . Arafat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ovasında Hz. 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Havva ile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buluştu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Kabe'yi </a:t>
            </a:r>
            <a:r>
              <a:rPr lang="tr-T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inşa </a:t>
            </a:r>
            <a:r>
              <a:rPr lang="tr-T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etti.</a:t>
            </a:r>
          </a:p>
          <a:p>
            <a:endParaRPr lang="tr-TR" sz="1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Z ADEM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1083027"/>
            <a:ext cx="2915817" cy="27780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kursun-kalem-hareketli-resim-000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4391374"/>
            <a:ext cx="1763687" cy="2466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60605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4644008" cy="6858000"/>
          </a:xfrm>
        </p:spPr>
        <p:txBody>
          <a:bodyPr>
            <a:noAutofit/>
          </a:bodyPr>
          <a:lstStyle/>
          <a:p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Hz. Adem her sene hac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yapardı.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Arafat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meydanında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veya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başka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meydanda ,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kıyamete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kadar gelecek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çocukları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belinden zerreler halinde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çıkarıldı. Ben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sizin Rabbiniz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değil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miyim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,diye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soruldu.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Hepsi: Evet ,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dedi. Sonra hepsi zerreler haline gelip, beline girdiler.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Sonra Şam'a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geldiler. Burada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çocukları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oldu. Neslinden 40.000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kişiyi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gördü. 1500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yaşında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iken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çocuklarına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peygamber oldu.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Çocukları çeşitli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dillerde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konuştu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Cebrail </a:t>
            </a:r>
            <a:r>
              <a:rPr lang="tr-TR" sz="19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Aleyhisselam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 kere geldi.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Oruç,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her gün bir vakit namaz ve gusül abdesti emredildi. Kendisine kitap verilip, fizik, kimya, tip,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eczacılık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matematik bilgileri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öğretildi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Süryani , İbrani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ve Arabi diller ile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kerpiç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üstüne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çok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kitap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yazıldı.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Bir rivayete göre 2000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yasında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iken Cuma günü vefat etti.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Hz . Havva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40 sene sonra vefat etti. Kabirlerinin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Kudüs 'de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veya Mina da </a:t>
            </a:r>
            <a:r>
              <a:rPr lang="tr-TR" sz="19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Mescid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-i </a:t>
            </a:r>
            <a:r>
              <a:rPr lang="tr-TR" sz="19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Hif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'de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veya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Arafat ‘da olduğu 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rivayetleri </a:t>
            </a:r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vardır</a:t>
            </a: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tr-TR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Z ADEM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-25468"/>
            <a:ext cx="4499992" cy="34628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Z ADEM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365104"/>
            <a:ext cx="4504537" cy="25096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5" descr="hb197[1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3437416"/>
            <a:ext cx="4499991" cy="9522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918702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pPr algn="ctr"/>
            <a:r>
              <a:rPr lang="tr-TR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Habil ile </a:t>
            </a:r>
            <a:r>
              <a:rPr lang="tr-T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Kabil</a:t>
            </a:r>
            <a:endParaRPr lang="tr-TR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0" y="980728"/>
            <a:ext cx="3995936" cy="5877272"/>
          </a:xfrm>
        </p:spPr>
        <p:txBody>
          <a:bodyPr>
            <a:normAutofit fontScale="92500"/>
          </a:bodyPr>
          <a:lstStyle/>
          <a:p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Hz . Adem'in oğullarından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ikisidir. Habil'in Allah'a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yaptığı </a:t>
            </a:r>
            <a:r>
              <a:rPr lang="tr-TR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kurban‘ın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kabul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edildiği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ve kendi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kurbanın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Allah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tarafından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kabul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edilmediği için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Kabil, Habil'i öldürür ve böylece dünyada ilk </a:t>
            </a:r>
            <a:r>
              <a:rPr lang="tr-T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kâtil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olma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makamına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mazhar olur. Sonra bir kargadan görüp Habil'i yerin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altına gömer. </a:t>
            </a:r>
            <a:r>
              <a:rPr lang="tr-TR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Allahu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eala Kur'an-ı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Kerimde mealen buyuruyor ki :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Allah nezdinde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Hz. İsa'nın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durumu, Adem'in durumu gibidir. Allah onu topraktan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yarattı.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Sonra ona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OL !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dedi ve oluverdi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Al-i </a:t>
            </a:r>
            <a:r>
              <a:rPr lang="tr-T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Imran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59) . Burada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değinilen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durum,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Hz . </a:t>
            </a:r>
            <a:r>
              <a:rPr lang="tr-TR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İsa'nin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ve Hz. Adem'in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babasız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dünyaya gelmeleridir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tr-TR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r-TR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r-TR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r-TR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Ä°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676038"/>
            <a:ext cx="4932041" cy="3181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ONY\AppData\Local\Microsoft\Windows\Temporary Internet Files\Content.IE5\33T19YXB\27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334" y="897942"/>
            <a:ext cx="4932040" cy="27780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092070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0" y="1"/>
            <a:ext cx="4716016" cy="3284983"/>
          </a:xfrm>
        </p:spPr>
        <p:txBody>
          <a:bodyPr>
            <a:normAutofit/>
          </a:bodyPr>
          <a:lstStyle/>
          <a:p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Hz. Adem 5 ş</a:t>
            </a:r>
            <a:r>
              <a:rPr lang="tr-T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eyi 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ile bahtiyar </a:t>
            </a:r>
            <a:r>
              <a:rPr lang="tr-T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olmuştur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tr-T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Hatasını 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itiraf etmek</a:t>
            </a:r>
          </a:p>
          <a:p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tr-T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Pişmanlık 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duymak</a:t>
            </a:r>
          </a:p>
          <a:p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 Nefsini kötülemek</a:t>
            </a:r>
          </a:p>
          <a:p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tr-T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Tövbeyi 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devam </a:t>
            </a:r>
            <a:r>
              <a:rPr lang="tr-T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ettirmek</a:t>
            </a: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5) Rahmetten ümidini kesmemek</a:t>
            </a:r>
          </a:p>
          <a:p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3" descr="C:\Users\SONY\AppData\Local\Microsoft\Windows\Temporary Internet Files\Content.IE5\WWFZ67NR\alkis[1]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062" y="4005065"/>
            <a:ext cx="5999905" cy="28529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http://www.mustafa-kocak.de/Turkce/Mustafas%20Webside/turk_sayfalari/fikralar/yeni%20fikralar/HOCA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7063" y="116632"/>
            <a:ext cx="3541000" cy="3704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ampul-lamba-hareketli-resim-000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176262"/>
            <a:ext cx="2051720" cy="16817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316676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LaDiDa[1]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66320"/>
            <a:ext cx="9144000" cy="16916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0" y="1"/>
            <a:ext cx="9144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ÇALIŞMAMI </a:t>
            </a:r>
          </a:p>
          <a:p>
            <a:pPr algn="ctr"/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İZLEDİĞİNİZ İÇİN TEŞEKKÜR EDERİM </a:t>
            </a:r>
          </a:p>
          <a:p>
            <a:pPr algn="ctr"/>
            <a:endParaRPr lang="tr-TR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AHMET FARUK YILMAZ 6/A-5 </a:t>
            </a:r>
            <a:endParaRPr lang="tr-TR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898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560</Words>
  <PresentationFormat>Ekran Gösterisi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HZ. ADEM (R.A)</vt:lpstr>
      <vt:lpstr>HZ ADEM (R.A)</vt:lpstr>
      <vt:lpstr>Slayt 3</vt:lpstr>
      <vt:lpstr>Habil ile Kabil</vt:lpstr>
      <vt:lpstr>Slayt 5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modified xsi:type="dcterms:W3CDTF">2019-12-09T06:35:38Z</dcterms:modified>
  <cp:category>https://www.sorubak.com</cp:category>
</cp:coreProperties>
</file>