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17/02/2020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17/02/2020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17/02/2020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17/02/2020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17/02/2020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17/02/2020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17/02/2020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17/02/2020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17/02/2020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17/02/2020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17/02/2020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17/02/2020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857232"/>
            <a:ext cx="7572428" cy="4143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Kalp"/>
          <p:cNvSpPr/>
          <p:nvPr/>
        </p:nvSpPr>
        <p:spPr>
          <a:xfrm>
            <a:off x="1357290" y="3071810"/>
            <a:ext cx="5643602" cy="285752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>
                <a:solidFill>
                  <a:srgbClr val="FF0066"/>
                </a:solidFill>
              </a:rPr>
              <a:t>It</a:t>
            </a:r>
            <a:r>
              <a:rPr lang="tr-TR" dirty="0" smtClean="0">
                <a:solidFill>
                  <a:srgbClr val="FF0066"/>
                </a:solidFill>
              </a:rPr>
              <a:t> is </a:t>
            </a:r>
            <a:r>
              <a:rPr lang="tr-TR" dirty="0" err="1" smtClean="0">
                <a:solidFill>
                  <a:srgbClr val="FF0066"/>
                </a:solidFill>
              </a:rPr>
              <a:t>very</a:t>
            </a:r>
            <a:r>
              <a:rPr lang="tr-TR" dirty="0" smtClean="0">
                <a:solidFill>
                  <a:srgbClr val="FF0066"/>
                </a:solidFill>
              </a:rPr>
              <a:t> </a:t>
            </a:r>
            <a:r>
              <a:rPr lang="tr-TR" dirty="0" err="1" smtClean="0">
                <a:solidFill>
                  <a:srgbClr val="FF0066"/>
                </a:solidFill>
              </a:rPr>
              <a:t>easy</a:t>
            </a:r>
            <a:endParaRPr lang="tr-TR" dirty="0" smtClean="0">
              <a:solidFill>
                <a:srgbClr val="FF0066"/>
              </a:solidFill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857356" y="214290"/>
            <a:ext cx="418095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tr-TR" sz="5400" b="1" dirty="0" err="1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English</a:t>
            </a:r>
            <a:r>
              <a:rPr lang="tr-TR" sz="5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 </a:t>
            </a:r>
            <a:r>
              <a:rPr lang="tr-TR" sz="5400" b="1" dirty="0" err="1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lesson</a:t>
            </a:r>
            <a:endParaRPr lang="tr-TR" sz="5400" b="1" dirty="0" smtClean="0">
              <a:ln/>
              <a:solidFill>
                <a:schemeClr val="accent5">
                  <a:tint val="50000"/>
                  <a:satMod val="180000"/>
                </a:schemeClr>
              </a:solidFill>
            </a:endParaRPr>
          </a:p>
          <a:p>
            <a:pPr algn="ctr"/>
            <a:endParaRPr lang="tr-TR" sz="5400" b="1" cap="none" spc="0" dirty="0">
              <a:ln/>
              <a:solidFill>
                <a:schemeClr val="accent5">
                  <a:tint val="50000"/>
                  <a:satMod val="18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71942"/>
            <a:ext cx="9144000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8370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16" y="214290"/>
            <a:ext cx="4857784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429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43380"/>
            <a:ext cx="4357718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957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14555"/>
            <a:ext cx="9144000" cy="1876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971925"/>
            <a:ext cx="4171950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4300" y="3857628"/>
            <a:ext cx="521970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182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85860"/>
            <a:ext cx="4572000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1357298"/>
            <a:ext cx="5172090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9517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0"/>
            <a:ext cx="47148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92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71876"/>
            <a:ext cx="9144000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71745"/>
            <a:ext cx="9144000" cy="2221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86256"/>
            <a:ext cx="9144000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</Words>
  <PresentationFormat>Ekran Gösterisi (4:3)</PresentationFormat>
  <Paragraphs>2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2020-02-14T15:08:09Z</dcterms:created>
  <dcterms:modified xsi:type="dcterms:W3CDTF">2020-02-17T14:39:47Z</dcterms:modified>
  <cp:category>https://www.sorubak.com</cp:category>
</cp:coreProperties>
</file>