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57" r:id="rId1"/>
  </p:sldMasterIdLst>
  <p:sldIdLst>
    <p:sldId id="256" r:id="rId2"/>
    <p:sldId id="257" r:id="rId3"/>
    <p:sldId id="259" r:id="rId4"/>
    <p:sldId id="258" r:id="rId5"/>
    <p:sldId id="260" r:id="rId6"/>
    <p:sldId id="261" r:id="rId7"/>
    <p:sldId id="262" r:id="rId8"/>
    <p:sldId id="263" r:id="rId9"/>
  </p:sldIdLst>
  <p:sldSz cx="12192000" cy="6858000"/>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 xmlns:p14="http://schemas.microsoft.com/office/powerpoint/2010/main" val="0"/>
    </p:ext>
    <p:ext uri="{D31A062A-798A-4329-ABDD-BBA856620510}">
      <p14:defaultImageDpi xmlns="" xmlns:p14="http://schemas.microsoft.com/office/powerpoint/2010/main" val="32767"/>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Orta Stil 2 - Vurgu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86" d="100"/>
          <a:sy n="86" d="100"/>
        </p:scale>
        <p:origin x="-264" y="-90"/>
      </p:cViewPr>
      <p:guideLst>
        <p:guide orient="horz" pos="2160"/>
        <p:guide pos="384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Title 1"/>
          <p:cNvSpPr>
            <a:spLocks noGrp="1"/>
          </p:cNvSpPr>
          <p:nvPr>
            <p:ph type="ctrTitle"/>
          </p:nvPr>
        </p:nvSpPr>
        <p:spPr>
          <a:xfrm>
            <a:off x="2417779" y="802298"/>
            <a:ext cx="8637073" cy="2541431"/>
          </a:xfrm>
        </p:spPr>
        <p:txBody>
          <a:bodyPr bIns="0" anchor="b">
            <a:normAutofit/>
          </a:bodyPr>
          <a:lstStyle>
            <a:lvl1pPr algn="l">
              <a:defRPr sz="6600"/>
            </a:lvl1pPr>
          </a:lstStyle>
          <a:p>
            <a:r>
              <a:rPr lang="tr-TR"/>
              <a:t>Asıl başlık stilini düzenlemek için tıklayın</a:t>
            </a:r>
            <a:endParaRPr lang="en-US" dirty="0"/>
          </a:p>
        </p:txBody>
      </p:sp>
      <p:sp>
        <p:nvSpPr>
          <p:cNvPr id="3" name="Subtitle 2"/>
          <p:cNvSpPr>
            <a:spLocks noGrp="1"/>
          </p:cNvSpPr>
          <p:nvPr>
            <p:ph type="subTitle" idx="1"/>
          </p:nvPr>
        </p:nvSpPr>
        <p:spPr>
          <a:xfrm>
            <a:off x="2417780" y="3531204"/>
            <a:ext cx="8637072" cy="977621"/>
          </a:xfrm>
        </p:spPr>
        <p:txBody>
          <a:bodyPr tIns="91440" bIns="91440">
            <a:normAutofit/>
          </a:bodyPr>
          <a:lstStyle>
            <a:lvl1pPr marL="0" indent="0" algn="l">
              <a:buNone/>
              <a:defRPr sz="1800" b="0" cap="all" baseline="0">
                <a:solidFill>
                  <a:schemeClr val="tx1"/>
                </a:solidFill>
              </a:defRPr>
            </a:lvl1pPr>
            <a:lvl2pPr marL="457200" indent="0" algn="ctr">
              <a:buNone/>
              <a:defRPr sz="18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tr-TR"/>
              <a:t>Asıl alt başlık stilini düzenlemek için tıklayın</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dirty="0"/>
              <a:pPr/>
              <a:t>10/20/2019</a:t>
            </a:fld>
            <a:endParaRPr lang="en-US" dirty="0"/>
          </a:p>
        </p:txBody>
      </p:sp>
      <p:sp>
        <p:nvSpPr>
          <p:cNvPr id="5" name="Footer Placeholder 4"/>
          <p:cNvSpPr>
            <a:spLocks noGrp="1"/>
          </p:cNvSpPr>
          <p:nvPr>
            <p:ph type="ftr" sz="quarter" idx="11"/>
          </p:nvPr>
        </p:nvSpPr>
        <p:spPr>
          <a:xfrm>
            <a:off x="2416500" y="329307"/>
            <a:ext cx="4973915" cy="309201"/>
          </a:xfrm>
        </p:spPr>
        <p:txBody>
          <a:bodyPr/>
          <a:lstStyle/>
          <a:p>
            <a:endParaRPr lang="en-US" dirty="0"/>
          </a:p>
        </p:txBody>
      </p:sp>
      <p:sp>
        <p:nvSpPr>
          <p:cNvPr id="6" name="Slide Number Placeholder 5"/>
          <p:cNvSpPr>
            <a:spLocks noGrp="1"/>
          </p:cNvSpPr>
          <p:nvPr>
            <p:ph type="sldNum" sz="quarter" idx="12"/>
          </p:nvPr>
        </p:nvSpPr>
        <p:spPr>
          <a:xfrm>
            <a:off x="1437664" y="798973"/>
            <a:ext cx="811019" cy="503578"/>
          </a:xfrm>
        </p:spPr>
        <p:txBody>
          <a:bodyPr/>
          <a:lstStyle/>
          <a:p>
            <a:fld id="{6D22F896-40B5-4ADD-8801-0D06FADFA095}" type="slidenum">
              <a:rPr lang="en-US" dirty="0"/>
              <a:pPr/>
              <a:t>‹#›</a:t>
            </a:fld>
            <a:endParaRPr lang="en-US" dirty="0"/>
          </a:p>
        </p:txBody>
      </p:sp>
      <p:cxnSp>
        <p:nvCxnSpPr>
          <p:cNvPr id="15" name="Straight Connector 14"/>
          <p:cNvCxnSpPr/>
          <p:nvPr/>
        </p:nvCxnSpPr>
        <p:spPr>
          <a:xfrm>
            <a:off x="2417780" y="3528542"/>
            <a:ext cx="8637072" cy="0"/>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 xmlns:p14="http://schemas.microsoft.com/office/powerpoint/2010/main" val="111889708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ve Dikey Meti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a:t>Asıl başlık stilini düzenlemek için tıklayın</a:t>
            </a:r>
            <a:endParaRPr lang="en-US" dirty="0"/>
          </a:p>
        </p:txBody>
      </p:sp>
      <p:sp>
        <p:nvSpPr>
          <p:cNvPr id="3" name="Vertical Text Placeholder 2"/>
          <p:cNvSpPr>
            <a:spLocks noGrp="1"/>
          </p:cNvSpPr>
          <p:nvPr>
            <p:ph type="body" orient="vert" idx="1"/>
          </p:nvPr>
        </p:nvSpPr>
        <p:spPr/>
        <p:txBody>
          <a:bodyPr vert="eaVert"/>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dirty="0"/>
              <a:pPr/>
              <a:t>10/20/2019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pPr/>
              <a:t>‹#›</a:t>
            </a:fld>
            <a:endParaRPr lang="en-US" dirty="0"/>
          </a:p>
        </p:txBody>
      </p:sp>
      <p:cxnSp>
        <p:nvCxnSpPr>
          <p:cNvPr id="26" name="Straight Connector 25"/>
          <p:cNvCxnSpPr/>
          <p:nvPr/>
        </p:nvCxnSpPr>
        <p:spPr>
          <a:xfrm>
            <a:off x="1453896" y="1847088"/>
            <a:ext cx="9607522" cy="0"/>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 xmlns:p14="http://schemas.microsoft.com/office/powerpoint/2010/main" val="237886341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439111" y="798973"/>
            <a:ext cx="1615742" cy="4659889"/>
          </a:xfrm>
        </p:spPr>
        <p:txBody>
          <a:bodyPr vert="eaVert"/>
          <a:lstStyle>
            <a:lvl1pPr algn="l">
              <a:defRPr/>
            </a:lvl1pPr>
          </a:lstStyle>
          <a:p>
            <a:r>
              <a:rPr lang="tr-TR"/>
              <a:t>Asıl başlık stilini düzenlemek için tıklayın</a:t>
            </a:r>
            <a:endParaRPr lang="en-US" dirty="0"/>
          </a:p>
        </p:txBody>
      </p:sp>
      <p:sp>
        <p:nvSpPr>
          <p:cNvPr id="3" name="Vertical Text Placeholder 2"/>
          <p:cNvSpPr>
            <a:spLocks noGrp="1"/>
          </p:cNvSpPr>
          <p:nvPr>
            <p:ph type="body" orient="vert" idx="1"/>
          </p:nvPr>
        </p:nvSpPr>
        <p:spPr>
          <a:xfrm>
            <a:off x="1444672" y="798973"/>
            <a:ext cx="7828830" cy="4659889"/>
          </a:xfrm>
        </p:spPr>
        <p:txBody>
          <a:bodyPr vert="eaVert"/>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dirty="0"/>
              <a:pPr/>
              <a:t>10/20/2019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pPr/>
              <a:t>‹#›</a:t>
            </a:fld>
            <a:endParaRPr lang="en-US" dirty="0"/>
          </a:p>
        </p:txBody>
      </p:sp>
      <p:cxnSp>
        <p:nvCxnSpPr>
          <p:cNvPr id="15" name="Straight Connector 14"/>
          <p:cNvCxnSpPr/>
          <p:nvPr/>
        </p:nvCxnSpPr>
        <p:spPr>
          <a:xfrm>
            <a:off x="9439111" y="798973"/>
            <a:ext cx="0" cy="4659889"/>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 xmlns:p14="http://schemas.microsoft.com/office/powerpoint/2010/main" val="374958590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a:t>Asıl başlık stilini düzenlemek için tıklayın</a:t>
            </a:r>
            <a:endParaRPr lang="en-US" dirty="0"/>
          </a:p>
        </p:txBody>
      </p:sp>
      <p:sp>
        <p:nvSpPr>
          <p:cNvPr id="3" name="Content Placeholder 2"/>
          <p:cNvSpPr>
            <a:spLocks noGrp="1"/>
          </p:cNvSpPr>
          <p:nvPr>
            <p:ph idx="1"/>
          </p:nvPr>
        </p:nvSpPr>
        <p:spPr/>
        <p:txBody>
          <a:bodyPr anchor="t"/>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dirty="0"/>
              <a:pPr/>
              <a:t>10/20/2019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pPr/>
              <a:t>‹#›</a:t>
            </a:fld>
            <a:endParaRPr lang="en-US" dirty="0"/>
          </a:p>
        </p:txBody>
      </p:sp>
      <p:cxnSp>
        <p:nvCxnSpPr>
          <p:cNvPr id="33" name="Straight Connector 32"/>
          <p:cNvCxnSpPr/>
          <p:nvPr/>
        </p:nvCxnSpPr>
        <p:spPr>
          <a:xfrm>
            <a:off x="1453896" y="1847088"/>
            <a:ext cx="9607522" cy="0"/>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 xmlns:p14="http://schemas.microsoft.com/office/powerpoint/2010/main" val="197993822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 Bilgisi">
    <p:spTree>
      <p:nvGrpSpPr>
        <p:cNvPr id="1" name=""/>
        <p:cNvGrpSpPr/>
        <p:nvPr/>
      </p:nvGrpSpPr>
      <p:grpSpPr>
        <a:xfrm>
          <a:off x="0" y="0"/>
          <a:ext cx="0" cy="0"/>
          <a:chOff x="0" y="0"/>
          <a:chExt cx="0" cy="0"/>
        </a:xfrm>
      </p:grpSpPr>
      <p:sp>
        <p:nvSpPr>
          <p:cNvPr id="2" name="Title 1"/>
          <p:cNvSpPr>
            <a:spLocks noGrp="1"/>
          </p:cNvSpPr>
          <p:nvPr>
            <p:ph type="title"/>
          </p:nvPr>
        </p:nvSpPr>
        <p:spPr>
          <a:xfrm>
            <a:off x="1454239" y="1756130"/>
            <a:ext cx="8643154" cy="1887950"/>
          </a:xfrm>
        </p:spPr>
        <p:txBody>
          <a:bodyPr anchor="b">
            <a:normAutofit/>
          </a:bodyPr>
          <a:lstStyle>
            <a:lvl1pPr algn="l">
              <a:defRPr sz="3600"/>
            </a:lvl1pPr>
          </a:lstStyle>
          <a:p>
            <a:r>
              <a:rPr lang="tr-TR"/>
              <a:t>Asıl başlık stilini düzenlemek için tıklayın</a:t>
            </a:r>
            <a:endParaRPr lang="en-US" dirty="0"/>
          </a:p>
        </p:txBody>
      </p:sp>
      <p:sp>
        <p:nvSpPr>
          <p:cNvPr id="3" name="Text Placeholder 2"/>
          <p:cNvSpPr>
            <a:spLocks noGrp="1"/>
          </p:cNvSpPr>
          <p:nvPr>
            <p:ph type="body" idx="1"/>
          </p:nvPr>
        </p:nvSpPr>
        <p:spPr>
          <a:xfrm>
            <a:off x="1454239" y="3806195"/>
            <a:ext cx="8630446" cy="1012929"/>
          </a:xfrm>
        </p:spPr>
        <p:txBody>
          <a:bodyPr tIns="91440">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tr-TR"/>
              <a:t>Asıl metin stillerini düzenlemek için tıklayın</a:t>
            </a:r>
          </a:p>
        </p:txBody>
      </p:sp>
      <p:sp>
        <p:nvSpPr>
          <p:cNvPr id="4" name="Date Placeholder 3"/>
          <p:cNvSpPr>
            <a:spLocks noGrp="1"/>
          </p:cNvSpPr>
          <p:nvPr>
            <p:ph type="dt" sz="half" idx="10"/>
          </p:nvPr>
        </p:nvSpPr>
        <p:spPr/>
        <p:txBody>
          <a:bodyPr/>
          <a:lstStyle/>
          <a:p>
            <a:fld id="{48A87A34-81AB-432B-8DAE-1953F412C126}" type="datetimeFigureOut">
              <a:rPr lang="en-US" dirty="0"/>
              <a:pPr/>
              <a:t>10/20/2019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pPr/>
              <a:t>‹#›</a:t>
            </a:fld>
            <a:endParaRPr lang="en-US" dirty="0"/>
          </a:p>
        </p:txBody>
      </p:sp>
      <p:cxnSp>
        <p:nvCxnSpPr>
          <p:cNvPr id="15" name="Straight Connector 14"/>
          <p:cNvCxnSpPr/>
          <p:nvPr/>
        </p:nvCxnSpPr>
        <p:spPr>
          <a:xfrm>
            <a:off x="1454239" y="3804985"/>
            <a:ext cx="8630446" cy="0"/>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 xmlns:p14="http://schemas.microsoft.com/office/powerpoint/2010/main" val="329672205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Title 1"/>
          <p:cNvSpPr>
            <a:spLocks noGrp="1"/>
          </p:cNvSpPr>
          <p:nvPr>
            <p:ph type="title"/>
          </p:nvPr>
        </p:nvSpPr>
        <p:spPr>
          <a:xfrm>
            <a:off x="1449217" y="804889"/>
            <a:ext cx="9605635" cy="1059305"/>
          </a:xfrm>
        </p:spPr>
        <p:txBody>
          <a:bodyPr/>
          <a:lstStyle/>
          <a:p>
            <a:r>
              <a:rPr lang="tr-TR"/>
              <a:t>Asıl başlık stilini düzenlemek için tıklayın</a:t>
            </a:r>
            <a:endParaRPr lang="en-US" dirty="0"/>
          </a:p>
        </p:txBody>
      </p:sp>
      <p:sp>
        <p:nvSpPr>
          <p:cNvPr id="3" name="Content Placeholder 2"/>
          <p:cNvSpPr>
            <a:spLocks noGrp="1"/>
          </p:cNvSpPr>
          <p:nvPr>
            <p:ph sz="half" idx="1"/>
          </p:nvPr>
        </p:nvSpPr>
        <p:spPr>
          <a:xfrm>
            <a:off x="1447331" y="2010878"/>
            <a:ext cx="4645152" cy="3448595"/>
          </a:xfrm>
        </p:spPr>
        <p:txBody>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4" name="Content Placeholder 3"/>
          <p:cNvSpPr>
            <a:spLocks noGrp="1"/>
          </p:cNvSpPr>
          <p:nvPr>
            <p:ph sz="half" idx="2"/>
          </p:nvPr>
        </p:nvSpPr>
        <p:spPr>
          <a:xfrm>
            <a:off x="6413771" y="2017343"/>
            <a:ext cx="4645152" cy="3441520"/>
          </a:xfrm>
        </p:spPr>
        <p:txBody>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5" name="Date Placeholder 4"/>
          <p:cNvSpPr>
            <a:spLocks noGrp="1"/>
          </p:cNvSpPr>
          <p:nvPr>
            <p:ph type="dt" sz="half" idx="10"/>
          </p:nvPr>
        </p:nvSpPr>
        <p:spPr/>
        <p:txBody>
          <a:bodyPr/>
          <a:lstStyle/>
          <a:p>
            <a:fld id="{48A87A34-81AB-432B-8DAE-1953F412C126}" type="datetimeFigureOut">
              <a:rPr lang="en-US" dirty="0"/>
              <a:pPr/>
              <a:t>10/20/2019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pPr/>
              <a:t>‹#›</a:t>
            </a:fld>
            <a:endParaRPr lang="en-US" dirty="0"/>
          </a:p>
        </p:txBody>
      </p:sp>
      <p:cxnSp>
        <p:nvCxnSpPr>
          <p:cNvPr id="35" name="Straight Connector 34"/>
          <p:cNvCxnSpPr/>
          <p:nvPr/>
        </p:nvCxnSpPr>
        <p:spPr>
          <a:xfrm>
            <a:off x="1453896" y="1847088"/>
            <a:ext cx="9607522" cy="0"/>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 xmlns:p14="http://schemas.microsoft.com/office/powerpoint/2010/main" val="133644587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Title 1"/>
          <p:cNvSpPr>
            <a:spLocks noGrp="1"/>
          </p:cNvSpPr>
          <p:nvPr>
            <p:ph type="title"/>
          </p:nvPr>
        </p:nvSpPr>
        <p:spPr>
          <a:xfrm>
            <a:off x="1447191" y="804163"/>
            <a:ext cx="9607661" cy="1056319"/>
          </a:xfrm>
        </p:spPr>
        <p:txBody>
          <a:bodyPr/>
          <a:lstStyle/>
          <a:p>
            <a:r>
              <a:rPr lang="tr-TR"/>
              <a:t>Asıl başlık stilini düzenlemek için tıklayın</a:t>
            </a:r>
            <a:endParaRPr lang="en-US" dirty="0"/>
          </a:p>
        </p:txBody>
      </p:sp>
      <p:sp>
        <p:nvSpPr>
          <p:cNvPr id="3" name="Text Placeholder 2"/>
          <p:cNvSpPr>
            <a:spLocks noGrp="1"/>
          </p:cNvSpPr>
          <p:nvPr>
            <p:ph type="body" idx="1"/>
          </p:nvPr>
        </p:nvSpPr>
        <p:spPr>
          <a:xfrm>
            <a:off x="1447191" y="2019549"/>
            <a:ext cx="4645152" cy="801943"/>
          </a:xfrm>
        </p:spPr>
        <p:txBody>
          <a:bodyPr anchor="b">
            <a:normAutofit/>
          </a:bodyPr>
          <a:lstStyle>
            <a:lvl1pPr marL="0" indent="0">
              <a:lnSpc>
                <a:spcPct val="100000"/>
              </a:lnSpc>
              <a:buNone/>
              <a:defRPr sz="2200" b="0" cap="all" baseline="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düzenlemek için tıklayın</a:t>
            </a:r>
          </a:p>
        </p:txBody>
      </p:sp>
      <p:sp>
        <p:nvSpPr>
          <p:cNvPr id="4" name="Content Placeholder 3"/>
          <p:cNvSpPr>
            <a:spLocks noGrp="1"/>
          </p:cNvSpPr>
          <p:nvPr>
            <p:ph sz="half" idx="2"/>
          </p:nvPr>
        </p:nvSpPr>
        <p:spPr>
          <a:xfrm>
            <a:off x="1447191" y="2824269"/>
            <a:ext cx="4645152" cy="2644457"/>
          </a:xfrm>
        </p:spPr>
        <p:txBody>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5" name="Text Placeholder 4"/>
          <p:cNvSpPr>
            <a:spLocks noGrp="1"/>
          </p:cNvSpPr>
          <p:nvPr>
            <p:ph type="body" sz="quarter" idx="3"/>
          </p:nvPr>
        </p:nvSpPr>
        <p:spPr>
          <a:xfrm>
            <a:off x="6412362" y="2023003"/>
            <a:ext cx="4645152" cy="802237"/>
          </a:xfrm>
        </p:spPr>
        <p:txBody>
          <a:bodyPr anchor="b">
            <a:normAutofit/>
          </a:bodyPr>
          <a:lstStyle>
            <a:lvl1pPr marL="0" indent="0">
              <a:lnSpc>
                <a:spcPct val="100000"/>
              </a:lnSpc>
              <a:buNone/>
              <a:defRPr sz="2200" b="0" cap="all" baseline="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düzenlemek için tıklayın</a:t>
            </a:r>
          </a:p>
        </p:txBody>
      </p:sp>
      <p:sp>
        <p:nvSpPr>
          <p:cNvPr id="6" name="Content Placeholder 5"/>
          <p:cNvSpPr>
            <a:spLocks noGrp="1"/>
          </p:cNvSpPr>
          <p:nvPr>
            <p:ph sz="quarter" idx="4"/>
          </p:nvPr>
        </p:nvSpPr>
        <p:spPr>
          <a:xfrm>
            <a:off x="6412362" y="2821491"/>
            <a:ext cx="4645152" cy="2637371"/>
          </a:xfrm>
        </p:spPr>
        <p:txBody>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7" name="Date Placeholder 6"/>
          <p:cNvSpPr>
            <a:spLocks noGrp="1"/>
          </p:cNvSpPr>
          <p:nvPr>
            <p:ph type="dt" sz="half" idx="10"/>
          </p:nvPr>
        </p:nvSpPr>
        <p:spPr/>
        <p:txBody>
          <a:bodyPr/>
          <a:lstStyle/>
          <a:p>
            <a:fld id="{48A87A34-81AB-432B-8DAE-1953F412C126}" type="datetimeFigureOut">
              <a:rPr lang="en-US" dirty="0"/>
              <a:pPr/>
              <a:t>10/20/2019</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6D22F896-40B5-4ADD-8801-0D06FADFA095}" type="slidenum">
              <a:rPr lang="en-US" dirty="0"/>
              <a:pPr/>
              <a:t>‹#›</a:t>
            </a:fld>
            <a:endParaRPr lang="en-US" dirty="0"/>
          </a:p>
        </p:txBody>
      </p:sp>
      <p:cxnSp>
        <p:nvCxnSpPr>
          <p:cNvPr id="29" name="Straight Connector 28"/>
          <p:cNvCxnSpPr/>
          <p:nvPr/>
        </p:nvCxnSpPr>
        <p:spPr>
          <a:xfrm>
            <a:off x="1453896" y="1847088"/>
            <a:ext cx="9607522" cy="0"/>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 xmlns:p14="http://schemas.microsoft.com/office/powerpoint/2010/main" val="69117990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a:t>Asıl başlık stilini düzenlemek için tıklayın</a:t>
            </a:r>
            <a:endParaRPr lang="en-US" dirty="0"/>
          </a:p>
        </p:txBody>
      </p:sp>
      <p:sp>
        <p:nvSpPr>
          <p:cNvPr id="3" name="Date Placeholder 2"/>
          <p:cNvSpPr>
            <a:spLocks noGrp="1"/>
          </p:cNvSpPr>
          <p:nvPr>
            <p:ph type="dt" sz="half" idx="10"/>
          </p:nvPr>
        </p:nvSpPr>
        <p:spPr/>
        <p:txBody>
          <a:bodyPr/>
          <a:lstStyle/>
          <a:p>
            <a:fld id="{48A87A34-81AB-432B-8DAE-1953F412C126}" type="datetimeFigureOut">
              <a:rPr lang="en-US" dirty="0"/>
              <a:pPr/>
              <a:t>10/20/2019</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dirty="0"/>
              <a:pPr/>
              <a:t>‹#›</a:t>
            </a:fld>
            <a:endParaRPr lang="en-US" dirty="0"/>
          </a:p>
        </p:txBody>
      </p:sp>
      <p:cxnSp>
        <p:nvCxnSpPr>
          <p:cNvPr id="25" name="Straight Connector 24"/>
          <p:cNvCxnSpPr/>
          <p:nvPr/>
        </p:nvCxnSpPr>
        <p:spPr>
          <a:xfrm>
            <a:off x="1453896" y="1847088"/>
            <a:ext cx="9607522" cy="0"/>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 xmlns:p14="http://schemas.microsoft.com/office/powerpoint/2010/main" val="156066465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8A87A34-81AB-432B-8DAE-1953F412C126}" type="datetimeFigureOut">
              <a:rPr lang="en-US" dirty="0"/>
              <a:pPr/>
              <a:t>10/20/2019</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6D22F896-40B5-4ADD-8801-0D06FADFA095}" type="slidenum">
              <a:rPr lang="en-US" dirty="0"/>
              <a:pPr/>
              <a:t>‹#›</a:t>
            </a:fld>
            <a:endParaRPr lang="en-US" dirty="0"/>
          </a:p>
        </p:txBody>
      </p:sp>
    </p:spTree>
    <p:extLst>
      <p:ext uri="{BB962C8B-B14F-4D97-AF65-F5344CB8AC3E}">
        <p14:creationId xmlns="" xmlns:p14="http://schemas.microsoft.com/office/powerpoint/2010/main" val="314637820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Title 1"/>
          <p:cNvSpPr>
            <a:spLocks noGrp="1"/>
          </p:cNvSpPr>
          <p:nvPr>
            <p:ph type="title"/>
          </p:nvPr>
        </p:nvSpPr>
        <p:spPr>
          <a:xfrm>
            <a:off x="1444671" y="798973"/>
            <a:ext cx="3273099" cy="2247117"/>
          </a:xfrm>
        </p:spPr>
        <p:txBody>
          <a:bodyPr anchor="b">
            <a:normAutofit/>
          </a:bodyPr>
          <a:lstStyle>
            <a:lvl1pPr algn="l">
              <a:defRPr sz="2400"/>
            </a:lvl1pPr>
          </a:lstStyle>
          <a:p>
            <a:r>
              <a:rPr lang="tr-TR"/>
              <a:t>Asıl başlık stilini düzenlemek için tıklayın</a:t>
            </a:r>
            <a:endParaRPr lang="en-US" dirty="0"/>
          </a:p>
        </p:txBody>
      </p:sp>
      <p:sp>
        <p:nvSpPr>
          <p:cNvPr id="3" name="Content Placeholder 2"/>
          <p:cNvSpPr>
            <a:spLocks noGrp="1"/>
          </p:cNvSpPr>
          <p:nvPr>
            <p:ph idx="1"/>
          </p:nvPr>
        </p:nvSpPr>
        <p:spPr>
          <a:xfrm>
            <a:off x="5043714" y="798974"/>
            <a:ext cx="6012470" cy="4658826"/>
          </a:xfrm>
        </p:spPr>
        <p:txBody>
          <a:bodyPr anchor="ct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4" name="Text Placeholder 3"/>
          <p:cNvSpPr>
            <a:spLocks noGrp="1"/>
          </p:cNvSpPr>
          <p:nvPr>
            <p:ph type="body" sz="half" idx="2"/>
          </p:nvPr>
        </p:nvSpPr>
        <p:spPr>
          <a:xfrm>
            <a:off x="1444671" y="3205491"/>
            <a:ext cx="3275013" cy="2248181"/>
          </a:xfrm>
        </p:spPr>
        <p:txBody>
          <a:bodyPr/>
          <a:lstStyle>
            <a:lvl1pPr marL="0" indent="0" algn="l">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a:t>Asıl metin stillerini düzenlemek için tıklayın</a:t>
            </a:r>
          </a:p>
        </p:txBody>
      </p:sp>
      <p:sp>
        <p:nvSpPr>
          <p:cNvPr id="5" name="Date Placeholder 4"/>
          <p:cNvSpPr>
            <a:spLocks noGrp="1"/>
          </p:cNvSpPr>
          <p:nvPr>
            <p:ph type="dt" sz="half" idx="10"/>
          </p:nvPr>
        </p:nvSpPr>
        <p:spPr/>
        <p:txBody>
          <a:bodyPr/>
          <a:lstStyle/>
          <a:p>
            <a:fld id="{48A87A34-81AB-432B-8DAE-1953F412C126}" type="datetimeFigureOut">
              <a:rPr lang="en-US" dirty="0"/>
              <a:pPr/>
              <a:t>10/20/2019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pPr/>
              <a:t>‹#›</a:t>
            </a:fld>
            <a:endParaRPr lang="en-US" dirty="0"/>
          </a:p>
        </p:txBody>
      </p:sp>
      <p:cxnSp>
        <p:nvCxnSpPr>
          <p:cNvPr id="17" name="Straight Connector 16"/>
          <p:cNvCxnSpPr/>
          <p:nvPr/>
        </p:nvCxnSpPr>
        <p:spPr>
          <a:xfrm>
            <a:off x="1448280" y="3205491"/>
            <a:ext cx="3269490" cy="0"/>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 xmlns:p14="http://schemas.microsoft.com/office/powerpoint/2010/main" val="12775984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grpSp>
        <p:nvGrpSpPr>
          <p:cNvPr id="8" name="Group 7"/>
          <p:cNvGrpSpPr/>
          <p:nvPr/>
        </p:nvGrpSpPr>
        <p:grpSpPr>
          <a:xfrm>
            <a:off x="7477387" y="482170"/>
            <a:ext cx="4074533" cy="5149101"/>
            <a:chOff x="7477387" y="482170"/>
            <a:chExt cx="4074533" cy="5149101"/>
          </a:xfrm>
        </p:grpSpPr>
        <p:sp>
          <p:nvSpPr>
            <p:cNvPr id="18" name="Rectangle 17"/>
            <p:cNvSpPr/>
            <p:nvPr/>
          </p:nvSpPr>
          <p:spPr bwMode="black">
            <a:xfrm>
              <a:off x="7477387" y="482170"/>
              <a:ext cx="4074533" cy="5149101"/>
            </a:xfrm>
            <a:prstGeom prst="rect">
              <a:avLst/>
            </a:prstGeom>
            <a:gradFill>
              <a:gsLst>
                <a:gs pos="0">
                  <a:srgbClr val="000001"/>
                </a:gs>
                <a:gs pos="100000">
                  <a:srgbClr val="191919"/>
                </a:gs>
              </a:gsLst>
            </a:gradFill>
            <a:ln w="76200" cmpd="sng">
              <a:noFill/>
              <a:miter lim="800000"/>
            </a:ln>
            <a:effectLst>
              <a:outerShdw blurRad="127000" dist="228600" dir="4740000" sx="98000" sy="98000" algn="tl" rotWithShape="0">
                <a:srgbClr val="000000">
                  <a:alpha val="34000"/>
                </a:srgbClr>
              </a:outerShdw>
            </a:effectLst>
            <a:scene3d>
              <a:camera prst="orthographicFront"/>
              <a:lightRig rig="threePt" dir="t"/>
            </a:scene3d>
            <a:sp3d>
              <a:bevelT w="152400" h="50800" prst="softRound"/>
            </a:sp3d>
          </p:spPr>
          <p:style>
            <a:lnRef idx="1">
              <a:schemeClr val="accent1"/>
            </a:lnRef>
            <a:fillRef idx="3">
              <a:schemeClr val="accent1"/>
            </a:fillRef>
            <a:effectRef idx="2">
              <a:schemeClr val="accent1"/>
            </a:effectRef>
            <a:fontRef idx="minor">
              <a:schemeClr val="lt1"/>
            </a:fontRef>
          </p:style>
        </p:sp>
        <p:sp>
          <p:nvSpPr>
            <p:cNvPr id="19" name="Rectangle 18"/>
            <p:cNvSpPr/>
            <p:nvPr/>
          </p:nvSpPr>
          <p:spPr bwMode="blackWhite">
            <a:xfrm>
              <a:off x="7790446" y="812506"/>
              <a:ext cx="3450289" cy="4466452"/>
            </a:xfrm>
            <a:prstGeom prst="rect">
              <a:avLst/>
            </a:prstGeom>
            <a:gradFill>
              <a:gsLst>
                <a:gs pos="0">
                  <a:srgbClr val="DADADA"/>
                </a:gs>
                <a:gs pos="100000">
                  <a:srgbClr val="FFFFFE"/>
                </a:gs>
              </a:gsLst>
              <a:lin ang="16200000" scaled="0"/>
            </a:gradFill>
            <a:ln w="50800" cmpd="sng">
              <a:solidFill>
                <a:srgbClr val="191919"/>
              </a:solidFill>
              <a:miter lim="800000"/>
            </a:ln>
            <a:effectLst>
              <a:innerShdw blurRad="63500" dist="88900" dir="14100000">
                <a:srgbClr val="000000">
                  <a:alpha val="30000"/>
                </a:srgbClr>
              </a:innerShdw>
            </a:effectLst>
            <a:scene3d>
              <a:camera prst="orthographicFront"/>
              <a:lightRig rig="threePt" dir="t"/>
            </a:scene3d>
            <a:sp3d>
              <a:bevelT prst="relaxedInset"/>
            </a:sp3d>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title"/>
          </p:nvPr>
        </p:nvSpPr>
        <p:spPr>
          <a:xfrm>
            <a:off x="1451206" y="1129513"/>
            <a:ext cx="5532328" cy="1830584"/>
          </a:xfrm>
        </p:spPr>
        <p:txBody>
          <a:bodyPr anchor="b">
            <a:normAutofit/>
          </a:bodyPr>
          <a:lstStyle>
            <a:lvl1pPr>
              <a:defRPr sz="3200"/>
            </a:lvl1pPr>
          </a:lstStyle>
          <a:p>
            <a:r>
              <a:rPr lang="tr-TR"/>
              <a:t>Asıl başlık stilini düzenlemek için tıklayın</a:t>
            </a:r>
            <a:endParaRPr lang="en-US" dirty="0"/>
          </a:p>
        </p:txBody>
      </p:sp>
      <p:sp>
        <p:nvSpPr>
          <p:cNvPr id="3" name="Picture Placeholder 2"/>
          <p:cNvSpPr>
            <a:spLocks noGrp="1" noChangeAspect="1"/>
          </p:cNvSpPr>
          <p:nvPr>
            <p:ph type="pic" idx="1"/>
          </p:nvPr>
        </p:nvSpPr>
        <p:spPr>
          <a:xfrm>
            <a:off x="8124389" y="1122542"/>
            <a:ext cx="2791171" cy="3866327"/>
          </a:xfrm>
          <a:solidFill>
            <a:schemeClr val="bg1">
              <a:lumMod val="85000"/>
            </a:schemeClr>
          </a:solidFill>
          <a:ln w="9525" cap="sq">
            <a:noFill/>
            <a:miter lim="800000"/>
          </a:ln>
          <a:effectLst/>
        </p:spPr>
        <p:txBody>
          <a:bodyPr anchor="t"/>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tr-TR"/>
              <a:t>Resim eklemek için simgeye tıklayın</a:t>
            </a:r>
            <a:endParaRPr lang="en-US" dirty="0"/>
          </a:p>
        </p:txBody>
      </p:sp>
      <p:sp>
        <p:nvSpPr>
          <p:cNvPr id="4" name="Text Placeholder 3"/>
          <p:cNvSpPr>
            <a:spLocks noGrp="1"/>
          </p:cNvSpPr>
          <p:nvPr>
            <p:ph type="body" sz="half" idx="2"/>
          </p:nvPr>
        </p:nvSpPr>
        <p:spPr>
          <a:xfrm>
            <a:off x="1450329" y="3145992"/>
            <a:ext cx="5524404" cy="2003742"/>
          </a:xfrm>
        </p:spPr>
        <p:txBody>
          <a:bodyPr>
            <a:normAutofit/>
          </a:bodyPr>
          <a:lstStyle>
            <a:lvl1pPr marL="0" indent="0" algn="l">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a:t>Asıl metin stillerini düzenlemek için tıklayın</a:t>
            </a:r>
          </a:p>
        </p:txBody>
      </p:sp>
      <p:sp>
        <p:nvSpPr>
          <p:cNvPr id="5" name="Date Placeholder 4"/>
          <p:cNvSpPr>
            <a:spLocks noGrp="1"/>
          </p:cNvSpPr>
          <p:nvPr>
            <p:ph type="dt" sz="half" idx="10"/>
          </p:nvPr>
        </p:nvSpPr>
        <p:spPr>
          <a:xfrm>
            <a:off x="1447382" y="5469856"/>
            <a:ext cx="5527351" cy="320123"/>
          </a:xfrm>
        </p:spPr>
        <p:txBody>
          <a:bodyPr/>
          <a:lstStyle>
            <a:lvl1pPr algn="l">
              <a:defRPr/>
            </a:lvl1pPr>
          </a:lstStyle>
          <a:p>
            <a:fld id="{48A87A34-81AB-432B-8DAE-1953F412C126}" type="datetimeFigureOut">
              <a:rPr lang="en-US" dirty="0"/>
              <a:pPr/>
              <a:t>10/20/2019</a:t>
            </a:fld>
            <a:endParaRPr lang="en-US" dirty="0"/>
          </a:p>
        </p:txBody>
      </p:sp>
      <p:sp>
        <p:nvSpPr>
          <p:cNvPr id="6" name="Footer Placeholder 5"/>
          <p:cNvSpPr>
            <a:spLocks noGrp="1"/>
          </p:cNvSpPr>
          <p:nvPr>
            <p:ph type="ftr" sz="quarter" idx="11"/>
          </p:nvPr>
        </p:nvSpPr>
        <p:spPr>
          <a:xfrm>
            <a:off x="1447382" y="318640"/>
            <a:ext cx="5541004" cy="320931"/>
          </a:xfrm>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pPr/>
              <a:t>‹#›</a:t>
            </a:fld>
            <a:endParaRPr lang="en-US" dirty="0"/>
          </a:p>
        </p:txBody>
      </p:sp>
      <p:cxnSp>
        <p:nvCxnSpPr>
          <p:cNvPr id="31" name="Straight Connector 30"/>
          <p:cNvCxnSpPr/>
          <p:nvPr/>
        </p:nvCxnSpPr>
        <p:spPr>
          <a:xfrm>
            <a:off x="1447382" y="3143605"/>
            <a:ext cx="5527351" cy="0"/>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 xmlns:p14="http://schemas.microsoft.com/office/powerpoint/2010/main" val="284467708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8" name="Rectangle 7"/>
          <p:cNvSpPr/>
          <p:nvPr/>
        </p:nvSpPr>
        <p:spPr>
          <a:xfrm>
            <a:off x="0" y="2019476"/>
            <a:ext cx="12192000" cy="4105941"/>
          </a:xfrm>
          <a:prstGeom prst="rect">
            <a:avLst/>
          </a:prstGeom>
          <a:gradFill flip="none" rotWithShape="1">
            <a:gsLst>
              <a:gs pos="0">
                <a:schemeClr val="bg2">
                  <a:alpha val="0"/>
                </a:schemeClr>
              </a:gs>
              <a:gs pos="100000">
                <a:schemeClr val="bg2"/>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sp>
      <p:pic>
        <p:nvPicPr>
          <p:cNvPr id="7" name="Picture 6"/>
          <p:cNvPicPr>
            <a:picLocks noChangeAspect="1"/>
          </p:cNvPicPr>
          <p:nvPr/>
        </p:nvPicPr>
        <p:blipFill rotWithShape="1">
          <a:blip r:embed="rId13" cstate="print">
            <a:extLst>
              <a:ext uri="{28A0092B-C50C-407E-A947-70E740481C1C}">
                <a14:useLocalDpi xmlns="" xmlns:a14="http://schemas.microsoft.com/office/drawing/2010/main" val="0"/>
              </a:ext>
            </a:extLst>
          </a:blip>
          <a:srcRect t="1538" b="-1538"/>
          <a:stretch/>
        </p:blipFill>
        <p:spPr bwMode="black">
          <a:xfrm>
            <a:off x="0" y="6126480"/>
            <a:ext cx="12192000" cy="742950"/>
          </a:xfrm>
          <a:prstGeom prst="rect">
            <a:avLst/>
          </a:prstGeom>
        </p:spPr>
      </p:pic>
      <p:sp>
        <p:nvSpPr>
          <p:cNvPr id="2" name="Title Placeholder 1"/>
          <p:cNvSpPr>
            <a:spLocks noGrp="1"/>
          </p:cNvSpPr>
          <p:nvPr>
            <p:ph type="title"/>
          </p:nvPr>
        </p:nvSpPr>
        <p:spPr>
          <a:xfrm>
            <a:off x="1451579" y="804519"/>
            <a:ext cx="9603275" cy="1049235"/>
          </a:xfrm>
          <a:prstGeom prst="rect">
            <a:avLst/>
          </a:prstGeom>
        </p:spPr>
        <p:txBody>
          <a:bodyPr vert="horz" lIns="91440" tIns="45720" rIns="91440" bIns="45720" rtlCol="0" anchor="t">
            <a:normAutofit/>
          </a:bodyPr>
          <a:lstStyle/>
          <a:p>
            <a:r>
              <a:rPr lang="tr-TR"/>
              <a:t>Asıl başlık stilini düzenlemek için tıklayın</a:t>
            </a:r>
            <a:endParaRPr lang="en-US" dirty="0"/>
          </a:p>
        </p:txBody>
      </p:sp>
      <p:sp>
        <p:nvSpPr>
          <p:cNvPr id="3" name="Text Placeholder 2"/>
          <p:cNvSpPr>
            <a:spLocks noGrp="1"/>
          </p:cNvSpPr>
          <p:nvPr>
            <p:ph type="body" idx="1"/>
          </p:nvPr>
        </p:nvSpPr>
        <p:spPr>
          <a:xfrm>
            <a:off x="1451579" y="2015732"/>
            <a:ext cx="9603275" cy="3450613"/>
          </a:xfrm>
          <a:prstGeom prst="rect">
            <a:avLst/>
          </a:prstGeom>
        </p:spPr>
        <p:txBody>
          <a:bodyPr vert="horz" lIns="91440" tIns="45720" rIns="91440" bIns="45720" rtlCol="0">
            <a:normAutofit/>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4" name="Date Placeholder 3"/>
          <p:cNvSpPr>
            <a:spLocks noGrp="1"/>
          </p:cNvSpPr>
          <p:nvPr>
            <p:ph type="dt" sz="half" idx="2"/>
          </p:nvPr>
        </p:nvSpPr>
        <p:spPr>
          <a:xfrm>
            <a:off x="7554138" y="330370"/>
            <a:ext cx="3500715" cy="309201"/>
          </a:xfrm>
          <a:prstGeom prst="rect">
            <a:avLst/>
          </a:prstGeom>
        </p:spPr>
        <p:txBody>
          <a:bodyPr vert="horz" lIns="91440" tIns="45720" rIns="91440" bIns="45720" rtlCol="0" anchor="ctr"/>
          <a:lstStyle>
            <a:lvl1pPr algn="r">
              <a:defRPr sz="1000">
                <a:solidFill>
                  <a:schemeClr val="tx1">
                    <a:tint val="75000"/>
                  </a:schemeClr>
                </a:solidFill>
              </a:defRPr>
            </a:lvl1pPr>
          </a:lstStyle>
          <a:p>
            <a:fld id="{48A87A34-81AB-432B-8DAE-1953F412C126}" type="datetimeFigureOut">
              <a:rPr lang="en-US" dirty="0"/>
              <a:pPr/>
              <a:t>10/20/2019</a:t>
            </a:fld>
            <a:endParaRPr lang="en-US" dirty="0"/>
          </a:p>
        </p:txBody>
      </p:sp>
      <p:sp>
        <p:nvSpPr>
          <p:cNvPr id="5" name="Footer Placeholder 4"/>
          <p:cNvSpPr>
            <a:spLocks noGrp="1"/>
          </p:cNvSpPr>
          <p:nvPr>
            <p:ph type="ftr" sz="quarter" idx="3"/>
          </p:nvPr>
        </p:nvSpPr>
        <p:spPr>
          <a:xfrm>
            <a:off x="1451579" y="329307"/>
            <a:ext cx="5938836" cy="309201"/>
          </a:xfrm>
          <a:prstGeom prst="rect">
            <a:avLst/>
          </a:prstGeom>
        </p:spPr>
        <p:txBody>
          <a:bodyPr vert="horz" lIns="91440" tIns="45720" rIns="91440" bIns="45720" rtlCol="0" anchor="ctr"/>
          <a:lstStyle>
            <a:lvl1pPr algn="l">
              <a:defRPr sz="10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480060" y="798973"/>
            <a:ext cx="811019" cy="503578"/>
          </a:xfrm>
          <a:prstGeom prst="rect">
            <a:avLst/>
          </a:prstGeom>
        </p:spPr>
        <p:txBody>
          <a:bodyPr vert="horz" lIns="91440" tIns="45720" rIns="91440" bIns="45720" rtlCol="0" anchor="t"/>
          <a:lstStyle>
            <a:lvl1pPr algn="r">
              <a:defRPr sz="2800">
                <a:solidFill>
                  <a:schemeClr val="accent1"/>
                </a:solidFill>
              </a:defRPr>
            </a:lvl1pPr>
          </a:lstStyle>
          <a:p>
            <a:fld id="{6D22F896-40B5-4ADD-8801-0D06FADFA095}" type="slidenum">
              <a:rPr lang="en-US" dirty="0"/>
              <a:pPr/>
              <a:t>‹#›</a:t>
            </a:fld>
            <a:endParaRPr lang="en-US" dirty="0"/>
          </a:p>
        </p:txBody>
      </p:sp>
      <p:cxnSp>
        <p:nvCxnSpPr>
          <p:cNvPr id="10" name="Straight Connector 9"/>
          <p:cNvCxnSpPr/>
          <p:nvPr/>
        </p:nvCxnSpPr>
        <p:spPr>
          <a:xfrm>
            <a:off x="0" y="6128413"/>
            <a:ext cx="12192000" cy="0"/>
          </a:xfrm>
          <a:prstGeom prst="line">
            <a:avLst/>
          </a:prstGeom>
          <a:ln w="12700">
            <a:solidFill>
              <a:srgbClr val="000001">
                <a:alpha val="20000"/>
              </a:srgb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 xmlns:p14="http://schemas.microsoft.com/office/powerpoint/2010/main" val="2054469271"/>
      </p:ext>
    </p:extLst>
  </p:cSld>
  <p:clrMap bg1="lt1" tx1="dk1" bg2="lt2" tx2="dk2" accent1="accent1" accent2="accent2" accent3="accent3" accent4="accent4" accent5="accent5" accent6="accent6" hlink="hlink" folHlink="folHlink"/>
  <p:sldLayoutIdLst>
    <p:sldLayoutId id="2147483758" r:id="rId1"/>
    <p:sldLayoutId id="2147483759" r:id="rId2"/>
    <p:sldLayoutId id="2147483760" r:id="rId3"/>
    <p:sldLayoutId id="2147483761" r:id="rId4"/>
    <p:sldLayoutId id="2147483762" r:id="rId5"/>
    <p:sldLayoutId id="2147483763" r:id="rId6"/>
    <p:sldLayoutId id="2147483764" r:id="rId7"/>
    <p:sldLayoutId id="2147483765" r:id="rId8"/>
    <p:sldLayoutId id="2147483766" r:id="rId9"/>
    <p:sldLayoutId id="2147483767" r:id="rId10"/>
    <p:sldLayoutId id="2147483768" r:id="rId11"/>
  </p:sldLayoutIdLst>
  <p:txStyles>
    <p:titleStyle>
      <a:lvl1pPr algn="l" defTabSz="914400" rtl="0" eaLnBrk="1" latinLnBrk="0" hangingPunct="1">
        <a:lnSpc>
          <a:spcPct val="90000"/>
        </a:lnSpc>
        <a:spcBef>
          <a:spcPct val="0"/>
        </a:spcBef>
        <a:buNone/>
        <a:defRPr sz="3200" b="0" i="0" kern="1200" cap="all">
          <a:solidFill>
            <a:schemeClr val="tx1"/>
          </a:solidFill>
          <a:effectLst/>
          <a:latin typeface="+mj-lt"/>
          <a:ea typeface="+mj-ea"/>
          <a:cs typeface="+mj-cs"/>
        </a:defRPr>
      </a:lvl1pPr>
    </p:titleStyle>
    <p:bodyStyle>
      <a:lvl1pPr marL="228600" indent="-228600" algn="l" defTabSz="914400" rtl="0" eaLnBrk="1" latinLnBrk="0" hangingPunct="1">
        <a:lnSpc>
          <a:spcPct val="120000"/>
        </a:lnSpc>
        <a:spcBef>
          <a:spcPts val="1000"/>
        </a:spcBef>
        <a:buClr>
          <a:schemeClr val="accent1"/>
        </a:buClr>
        <a:buSzPct val="100000"/>
        <a:buFont typeface="Arial" panose="020B0604020202020204" pitchFamily="34" charset="0"/>
        <a:buChar char="•"/>
        <a:defRPr sz="2000" kern="1200">
          <a:solidFill>
            <a:schemeClr val="tx1"/>
          </a:solidFill>
          <a:effectLst/>
          <a:latin typeface="+mn-lt"/>
          <a:ea typeface="+mn-ea"/>
          <a:cs typeface="+mn-cs"/>
        </a:defRPr>
      </a:lvl1pPr>
      <a:lvl2pPr marL="6858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800" kern="1200" cap="none" baseline="0">
          <a:solidFill>
            <a:schemeClr val="tx1"/>
          </a:solidFill>
          <a:effectLst/>
          <a:latin typeface="+mn-lt"/>
          <a:ea typeface="+mn-ea"/>
          <a:cs typeface="+mn-cs"/>
        </a:defRPr>
      </a:lvl2pPr>
      <a:lvl3pPr marL="11430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600" kern="1200">
          <a:solidFill>
            <a:schemeClr val="tx1"/>
          </a:solidFill>
          <a:effectLst/>
          <a:latin typeface="+mn-lt"/>
          <a:ea typeface="+mn-ea"/>
          <a:cs typeface="+mn-cs"/>
        </a:defRPr>
      </a:lvl3pPr>
      <a:lvl4pPr marL="16002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400" kern="1200" cap="none" baseline="0">
          <a:solidFill>
            <a:schemeClr val="tx1"/>
          </a:solidFill>
          <a:effectLst/>
          <a:latin typeface="+mn-lt"/>
          <a:ea typeface="+mn-ea"/>
          <a:cs typeface="+mn-cs"/>
        </a:defRPr>
      </a:lvl4pPr>
      <a:lvl5pPr marL="20574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a:solidFill>
            <a:schemeClr val="tx1"/>
          </a:solidFill>
          <a:effectLst/>
          <a:latin typeface="+mn-lt"/>
          <a:ea typeface="+mn-ea"/>
          <a:cs typeface="+mn-cs"/>
        </a:defRPr>
      </a:lvl5pPr>
      <a:lvl6pPr marL="25146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a:solidFill>
            <a:schemeClr val="tx1"/>
          </a:solidFill>
          <a:effectLst/>
          <a:latin typeface="+mn-lt"/>
          <a:ea typeface="+mn-ea"/>
          <a:cs typeface="+mn-cs"/>
        </a:defRPr>
      </a:lvl6pPr>
      <a:lvl7pPr marL="29718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a:solidFill>
            <a:schemeClr val="tx1"/>
          </a:solidFill>
          <a:effectLst/>
          <a:latin typeface="+mn-lt"/>
          <a:ea typeface="+mn-ea"/>
          <a:cs typeface="+mn-cs"/>
        </a:defRPr>
      </a:lvl7pPr>
      <a:lvl8pPr marL="34290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baseline="0">
          <a:solidFill>
            <a:schemeClr val="tx1"/>
          </a:solidFill>
          <a:effectLst/>
          <a:latin typeface="+mn-lt"/>
          <a:ea typeface="+mn-ea"/>
          <a:cs typeface="+mn-cs"/>
        </a:defRPr>
      </a:lvl8pPr>
      <a:lvl9pPr marL="38862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baseline="0">
          <a:solidFill>
            <a:schemeClr val="tx1"/>
          </a:solidFill>
          <a:effectLst/>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Unvan 3">
            <a:extLst>
              <a:ext uri="{FF2B5EF4-FFF2-40B4-BE49-F238E27FC236}">
                <a16:creationId xmlns="" xmlns:a16="http://schemas.microsoft.com/office/drawing/2014/main" id="{E5B410B5-D422-7F40-9E7C-397F99A0ACF7}"/>
              </a:ext>
            </a:extLst>
          </p:cNvPr>
          <p:cNvSpPr>
            <a:spLocks noGrp="1"/>
          </p:cNvSpPr>
          <p:nvPr>
            <p:ph type="ctrTitle"/>
          </p:nvPr>
        </p:nvSpPr>
        <p:spPr/>
        <p:txBody>
          <a:bodyPr/>
          <a:lstStyle/>
          <a:p>
            <a:r>
              <a:rPr lang="en-GB"/>
              <a:t>Peygamber ve Hayatı</a:t>
            </a:r>
            <a:endParaRPr lang="tr-TR"/>
          </a:p>
        </p:txBody>
      </p:sp>
      <p:sp>
        <p:nvSpPr>
          <p:cNvPr id="5" name="Alt Başlık 4">
            <a:extLst>
              <a:ext uri="{FF2B5EF4-FFF2-40B4-BE49-F238E27FC236}">
                <a16:creationId xmlns="" xmlns:a16="http://schemas.microsoft.com/office/drawing/2014/main" id="{8C80FE58-82D2-F54B-9195-59A161D36637}"/>
              </a:ext>
            </a:extLst>
          </p:cNvPr>
          <p:cNvSpPr>
            <a:spLocks noGrp="1"/>
          </p:cNvSpPr>
          <p:nvPr>
            <p:ph type="subTitle" idx="1"/>
          </p:nvPr>
        </p:nvSpPr>
        <p:spPr/>
        <p:txBody>
          <a:bodyPr/>
          <a:lstStyle/>
          <a:p>
            <a:r>
              <a:rPr lang="en-GB"/>
              <a:t>Siyer</a:t>
            </a:r>
          </a:p>
          <a:p>
            <a:endParaRPr lang="tr-TR"/>
          </a:p>
        </p:txBody>
      </p:sp>
      <p:sp>
        <p:nvSpPr>
          <p:cNvPr id="6" name="Dikdörtgen 5">
            <a:extLst>
              <a:ext uri="{FF2B5EF4-FFF2-40B4-BE49-F238E27FC236}">
                <a16:creationId xmlns="" xmlns:a16="http://schemas.microsoft.com/office/drawing/2014/main" id="{E329D03D-A0A3-EA48-99FB-743BA6FEF708}"/>
              </a:ext>
            </a:extLst>
          </p:cNvPr>
          <p:cNvSpPr/>
          <p:nvPr/>
        </p:nvSpPr>
        <p:spPr>
          <a:xfrm flipV="1">
            <a:off x="5199535" y="4347111"/>
            <a:ext cx="5562477" cy="16171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Tree>
    <p:extLst>
      <p:ext uri="{BB962C8B-B14F-4D97-AF65-F5344CB8AC3E}">
        <p14:creationId xmlns="" xmlns:p14="http://schemas.microsoft.com/office/powerpoint/2010/main" val="153039893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 xmlns:a16="http://schemas.microsoft.com/office/drawing/2014/main" id="{77FEB126-BC65-7844-817E-0224B5C245E2}"/>
              </a:ext>
            </a:extLst>
          </p:cNvPr>
          <p:cNvSpPr>
            <a:spLocks noGrp="1"/>
          </p:cNvSpPr>
          <p:nvPr>
            <p:ph type="title"/>
          </p:nvPr>
        </p:nvSpPr>
        <p:spPr/>
        <p:txBody>
          <a:bodyPr/>
          <a:lstStyle/>
          <a:p>
            <a:r>
              <a:rPr lang="en-GB"/>
              <a:t>HZ. MUHAMMED</a:t>
            </a:r>
            <a:endParaRPr lang="tr-TR"/>
          </a:p>
        </p:txBody>
      </p:sp>
      <p:sp>
        <p:nvSpPr>
          <p:cNvPr id="3" name="İçerik Yer Tutucusu 2">
            <a:extLst>
              <a:ext uri="{FF2B5EF4-FFF2-40B4-BE49-F238E27FC236}">
                <a16:creationId xmlns="" xmlns:a16="http://schemas.microsoft.com/office/drawing/2014/main" id="{098C1575-4C30-F041-BC3A-28A533574B5F}"/>
              </a:ext>
            </a:extLst>
          </p:cNvPr>
          <p:cNvSpPr>
            <a:spLocks noGrp="1"/>
          </p:cNvSpPr>
          <p:nvPr>
            <p:ph idx="1"/>
          </p:nvPr>
        </p:nvSpPr>
        <p:spPr/>
        <p:txBody>
          <a:bodyPr/>
          <a:lstStyle/>
          <a:p>
            <a:pPr marL="0" indent="0">
              <a:buNone/>
            </a:pPr>
            <a:r>
              <a:rPr lang="en-GB"/>
              <a:t>Peygamberimiz  miladi takvime göre  571 yılı  20  Nisan Rebiulevvel</a:t>
            </a:r>
          </a:p>
          <a:p>
            <a:pPr marL="0" indent="0">
              <a:buNone/>
            </a:pPr>
            <a:r>
              <a:rPr lang="en-GB"/>
              <a:t>ayında doğmuştur. Ayrıca peygamberimiz Hicaz bölgesinin Arap yarımadasında Mekke’de dünyaya gelmiştir. </a:t>
            </a:r>
            <a:endParaRPr lang="tr-TR"/>
          </a:p>
        </p:txBody>
      </p:sp>
    </p:spTree>
    <p:extLst>
      <p:ext uri="{BB962C8B-B14F-4D97-AF65-F5344CB8AC3E}">
        <p14:creationId xmlns="" xmlns:p14="http://schemas.microsoft.com/office/powerpoint/2010/main" val="152532391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7030A0"/>
        </a:solidFill>
        <a:effectLst/>
      </p:bgPr>
    </p:bg>
    <p:spTree>
      <p:nvGrpSpPr>
        <p:cNvPr id="1" name=""/>
        <p:cNvGrpSpPr/>
        <p:nvPr/>
      </p:nvGrpSpPr>
      <p:grpSpPr>
        <a:xfrm>
          <a:off x="0" y="0"/>
          <a:ext cx="0" cy="0"/>
          <a:chOff x="0" y="0"/>
          <a:chExt cx="0" cy="0"/>
        </a:xfrm>
      </p:grpSpPr>
      <p:sp>
        <p:nvSpPr>
          <p:cNvPr id="2" name="Unvan 1">
            <a:extLst>
              <a:ext uri="{FF2B5EF4-FFF2-40B4-BE49-F238E27FC236}">
                <a16:creationId xmlns="" xmlns:a16="http://schemas.microsoft.com/office/drawing/2014/main" id="{C23DFFA3-2D7C-4842-9984-B2A8F2D44AB0}"/>
              </a:ext>
            </a:extLst>
          </p:cNvPr>
          <p:cNvSpPr>
            <a:spLocks noGrp="1"/>
          </p:cNvSpPr>
          <p:nvPr>
            <p:ph type="title"/>
          </p:nvPr>
        </p:nvSpPr>
        <p:spPr/>
        <p:txBody>
          <a:bodyPr/>
          <a:lstStyle/>
          <a:p>
            <a:r>
              <a:rPr lang="en-GB"/>
              <a:t>HZ. MUHAMMED</a:t>
            </a:r>
            <a:endParaRPr lang="tr-TR"/>
          </a:p>
        </p:txBody>
      </p:sp>
      <p:sp>
        <p:nvSpPr>
          <p:cNvPr id="7" name="İçerik Yer Tutucusu 6">
            <a:extLst>
              <a:ext uri="{FF2B5EF4-FFF2-40B4-BE49-F238E27FC236}">
                <a16:creationId xmlns="" xmlns:a16="http://schemas.microsoft.com/office/drawing/2014/main" id="{9EAB95ED-7A5A-E54E-9363-B120CE1BB931}"/>
              </a:ext>
            </a:extLst>
          </p:cNvPr>
          <p:cNvSpPr>
            <a:spLocks noGrp="1"/>
          </p:cNvSpPr>
          <p:nvPr>
            <p:ph idx="1"/>
          </p:nvPr>
        </p:nvSpPr>
        <p:spPr/>
        <p:txBody>
          <a:bodyPr/>
          <a:lstStyle/>
          <a:p>
            <a:pPr marL="0" indent="0">
              <a:buNone/>
            </a:pPr>
            <a:r>
              <a:rPr lang="en-GB"/>
              <a:t>   Hpeygamberer’ in babasinin adı Abdullah , Annesi ise Amine’ dir.</a:t>
            </a:r>
          </a:p>
          <a:p>
            <a:pPr marL="0" indent="0">
              <a:buNone/>
            </a:pPr>
            <a:r>
              <a:rPr lang="en-GB"/>
              <a:t> peygabberimızin dedesi ise Abdulmuttalip’dir.</a:t>
            </a:r>
            <a:endParaRPr lang="tr-TR"/>
          </a:p>
        </p:txBody>
      </p:sp>
    </p:spTree>
    <p:extLst>
      <p:ext uri="{BB962C8B-B14F-4D97-AF65-F5344CB8AC3E}">
        <p14:creationId xmlns="" xmlns:p14="http://schemas.microsoft.com/office/powerpoint/2010/main" val="308109150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 xmlns:a16="http://schemas.microsoft.com/office/drawing/2014/main" id="{213998DF-7FA8-BF46-84F5-9720F728D60B}"/>
              </a:ext>
            </a:extLst>
          </p:cNvPr>
          <p:cNvSpPr>
            <a:spLocks noGrp="1"/>
          </p:cNvSpPr>
          <p:nvPr>
            <p:ph type="title"/>
          </p:nvPr>
        </p:nvSpPr>
        <p:spPr>
          <a:xfrm>
            <a:off x="685800" y="764372"/>
            <a:ext cx="5410200" cy="1146813"/>
          </a:xfrm>
        </p:spPr>
        <p:txBody>
          <a:bodyPr/>
          <a:lstStyle/>
          <a:p>
            <a:r>
              <a:rPr lang="en-GB"/>
              <a:t>Hz.MUHAMMED</a:t>
            </a:r>
            <a:endParaRPr lang="tr-TR"/>
          </a:p>
        </p:txBody>
      </p:sp>
      <p:sp>
        <p:nvSpPr>
          <p:cNvPr id="3" name="İçerik Yer Tutucusu 2">
            <a:extLst>
              <a:ext uri="{FF2B5EF4-FFF2-40B4-BE49-F238E27FC236}">
                <a16:creationId xmlns="" xmlns:a16="http://schemas.microsoft.com/office/drawing/2014/main" id="{D065588E-BAA7-C749-B39F-6514236867B0}"/>
              </a:ext>
            </a:extLst>
          </p:cNvPr>
          <p:cNvSpPr>
            <a:spLocks noGrp="1"/>
          </p:cNvSpPr>
          <p:nvPr>
            <p:ph idx="1"/>
          </p:nvPr>
        </p:nvSpPr>
        <p:spPr/>
        <p:txBody>
          <a:bodyPr>
            <a:normAutofit fontScale="85000" lnSpcReduction="10000"/>
          </a:bodyPr>
          <a:lstStyle/>
          <a:p>
            <a:r>
              <a:rPr lang="en-GB"/>
              <a:t> </a:t>
            </a:r>
          </a:p>
          <a:p>
            <a:r>
              <a:rPr lang="en-GB"/>
              <a:t>Peygamberimiz daha doğmadan babası vefaat etmiştir. Babasının öldüğü sene “ fil olayı” denir çünkü  o sene fil olayı olmuştur.</a:t>
            </a:r>
          </a:p>
          <a:p>
            <a:r>
              <a:rPr lang="en-GB"/>
              <a:t>Peygamberimizin 2 tane süt annesi vardır . Bunlar Süveybe ve Halime’dir.</a:t>
            </a:r>
          </a:p>
          <a:p>
            <a:r>
              <a:rPr lang="en-GB"/>
              <a:t>Peygamberimiz 4 yaşına kadar süt annesi Halime ile yaşamıştır</a:t>
            </a:r>
          </a:p>
          <a:p>
            <a:r>
              <a:rPr lang="en-GB"/>
              <a:t>Peygamberimizin dadısı Ümmü Eymen’dir.</a:t>
            </a:r>
          </a:p>
          <a:p>
            <a:r>
              <a:rPr lang="en-GB"/>
              <a:t>Peygamberimiz 6 yaşında iken annesi vefaat etmiştir. Ve dedesi Abdulmuttalip’ in himayesine girmiştir.</a:t>
            </a:r>
          </a:p>
          <a:p>
            <a:r>
              <a:rPr lang="en-GB"/>
              <a:t>Peygamberimiz 8 yaşında iken dedesi vefaat etmiştir. Ve amcası Ebu Talip’in himayesine girip evlenene kadar amcası ile yaşamıştır.</a:t>
            </a:r>
          </a:p>
          <a:p>
            <a:endParaRPr lang="en-GB"/>
          </a:p>
          <a:p>
            <a:endParaRPr lang="en-GB"/>
          </a:p>
        </p:txBody>
      </p:sp>
    </p:spTree>
    <p:extLst>
      <p:ext uri="{BB962C8B-B14F-4D97-AF65-F5344CB8AC3E}">
        <p14:creationId xmlns="" xmlns:p14="http://schemas.microsoft.com/office/powerpoint/2010/main" val="158421062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 xmlns:a16="http://schemas.microsoft.com/office/drawing/2014/main" id="{D903399F-6C8D-3B4E-BF45-AD26F464FC6E}"/>
              </a:ext>
            </a:extLst>
          </p:cNvPr>
          <p:cNvSpPr>
            <a:spLocks noGrp="1"/>
          </p:cNvSpPr>
          <p:nvPr>
            <p:ph type="title"/>
          </p:nvPr>
        </p:nvSpPr>
        <p:spPr/>
        <p:txBody>
          <a:bodyPr/>
          <a:lstStyle/>
          <a:p>
            <a:r>
              <a:rPr lang="en-GB"/>
              <a:t>Fil Vakası</a:t>
            </a:r>
            <a:endParaRPr lang="tr-TR"/>
          </a:p>
        </p:txBody>
      </p:sp>
      <p:sp>
        <p:nvSpPr>
          <p:cNvPr id="3" name="İçerik Yer Tutucusu 2">
            <a:extLst>
              <a:ext uri="{FF2B5EF4-FFF2-40B4-BE49-F238E27FC236}">
                <a16:creationId xmlns="" xmlns:a16="http://schemas.microsoft.com/office/drawing/2014/main" id="{7247D900-4451-BD4C-9C13-264B9435B7AB}"/>
              </a:ext>
            </a:extLst>
          </p:cNvPr>
          <p:cNvSpPr>
            <a:spLocks noGrp="1"/>
          </p:cNvSpPr>
          <p:nvPr>
            <p:ph idx="1"/>
          </p:nvPr>
        </p:nvSpPr>
        <p:spPr/>
        <p:txBody>
          <a:bodyPr>
            <a:normAutofit lnSpcReduction="10000"/>
          </a:bodyPr>
          <a:lstStyle/>
          <a:p>
            <a:pPr marL="0" indent="0">
              <a:buNone/>
            </a:pPr>
            <a:r>
              <a:rPr lang="en-GB"/>
              <a:t>Peygamber Efendimizin doğduğu cevreyle ilgili önemli olaylardan birisi fil vakasıdır.Bu olay Mekke’de Sevgili peygamberimizin doğduğu sene meydana gelmiştir. Arap yarım adası’ nın her yanından insanlar Kabe’yi ziyaret etmek için akın akın Kabe’ye gittiğini gören Yemen valisi Ebrehe bunu önlemek için Yemene büyük ve gösterişli bir kilise yaptırmıştır.Böylece insanların bu Kiliseye geleceğini düşünmüştür.Fakat insanlar Kabe’ ye gitmeye devm etmişler ve Ebreke fillerden oluşan bir ordu ile Kabe’yi yıkmak için yola koyulmuştur.Fakat Allah bunu görüp üzerlerine kuşlar göndermiştir bu kuşlar Ebabil kuşudur küçük küçük taşları ordunun üzerine atmislardır.</a:t>
            </a:r>
          </a:p>
          <a:p>
            <a:pPr marL="0" indent="0">
              <a:buNone/>
            </a:pPr>
            <a:r>
              <a:rPr lang="en-GB"/>
              <a:t>Ve helak olmuşlardır.Bu olaya Fil vakası denir.</a:t>
            </a:r>
            <a:endParaRPr lang="tr-TR"/>
          </a:p>
        </p:txBody>
      </p:sp>
    </p:spTree>
    <p:extLst>
      <p:ext uri="{BB962C8B-B14F-4D97-AF65-F5344CB8AC3E}">
        <p14:creationId xmlns="" xmlns:p14="http://schemas.microsoft.com/office/powerpoint/2010/main" val="384150109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 xmlns:a16="http://schemas.microsoft.com/office/drawing/2014/main" id="{36C2E2BA-4955-AC4A-993D-C996B9C5EEF6}"/>
              </a:ext>
            </a:extLst>
          </p:cNvPr>
          <p:cNvSpPr>
            <a:spLocks noGrp="1"/>
          </p:cNvSpPr>
          <p:nvPr>
            <p:ph type="title"/>
          </p:nvPr>
        </p:nvSpPr>
        <p:spPr/>
        <p:txBody>
          <a:bodyPr/>
          <a:lstStyle/>
          <a:p>
            <a:r>
              <a:rPr lang="en-GB"/>
              <a:t>PEYGAMBERİMİZ  VE  ANNESİNİN  VEFAATI</a:t>
            </a:r>
            <a:endParaRPr lang="tr-TR"/>
          </a:p>
        </p:txBody>
      </p:sp>
      <p:sp>
        <p:nvSpPr>
          <p:cNvPr id="3" name="İçerik Yer Tutucusu 2">
            <a:extLst>
              <a:ext uri="{FF2B5EF4-FFF2-40B4-BE49-F238E27FC236}">
                <a16:creationId xmlns="" xmlns:a16="http://schemas.microsoft.com/office/drawing/2014/main" id="{89D8DADD-5BD2-4143-905C-C8E5ED80E85C}"/>
              </a:ext>
            </a:extLst>
          </p:cNvPr>
          <p:cNvSpPr>
            <a:spLocks noGrp="1"/>
          </p:cNvSpPr>
          <p:nvPr>
            <p:ph idx="1"/>
          </p:nvPr>
        </p:nvSpPr>
        <p:spPr/>
        <p:txBody>
          <a:bodyPr/>
          <a:lstStyle/>
          <a:p>
            <a:pPr marL="0" indent="0">
              <a:buNone/>
            </a:pPr>
            <a:r>
              <a:rPr lang="en-GB"/>
              <a:t>Peygamberimiz 6 yaşında iken annesi ve dadısı ile Medine’ye akraba ziyareti ve babasının kabrini ziyaret için gittiler. Orada babasının kabrini ziyaretinda baya bir göz yaşı dökmüştür.Daha sonra akrabaları tarafından yüzme vb. Aktiviter öğrenmişdir. Mekke’ ye dönüşte Ebva köyünde hayta gözlerini yummuştur. Dadısı Ümmü Eymen ile Mekke’ ye geri dönmüştür. Annesinin mezarı ise Ebva köyündedir.Daha sonra dedesi Abdulmuttalip’ in himayesine girmiştir.</a:t>
            </a:r>
          </a:p>
        </p:txBody>
      </p:sp>
    </p:spTree>
    <p:extLst>
      <p:ext uri="{BB962C8B-B14F-4D97-AF65-F5344CB8AC3E}">
        <p14:creationId xmlns="" xmlns:p14="http://schemas.microsoft.com/office/powerpoint/2010/main" val="17731187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 xmlns:a16="http://schemas.microsoft.com/office/drawing/2014/main" id="{225506B6-EDC5-9E42-9E17-7139CCAE36DA}"/>
              </a:ext>
            </a:extLst>
          </p:cNvPr>
          <p:cNvSpPr>
            <a:spLocks noGrp="1"/>
          </p:cNvSpPr>
          <p:nvPr>
            <p:ph type="title"/>
          </p:nvPr>
        </p:nvSpPr>
        <p:spPr/>
        <p:txBody>
          <a:bodyPr/>
          <a:lstStyle/>
          <a:p>
            <a:r>
              <a:rPr lang="en-GB"/>
              <a:t>PEYGAMBERİMİZ VE DEDESİNİN VEFAATI</a:t>
            </a:r>
            <a:endParaRPr lang="tr-TR"/>
          </a:p>
        </p:txBody>
      </p:sp>
      <p:sp>
        <p:nvSpPr>
          <p:cNvPr id="3" name="İçerik Yer Tutucusu 2">
            <a:extLst>
              <a:ext uri="{FF2B5EF4-FFF2-40B4-BE49-F238E27FC236}">
                <a16:creationId xmlns="" xmlns:a16="http://schemas.microsoft.com/office/drawing/2014/main" id="{D3B699E3-F9DF-B14E-8AC9-8FE6E7C33864}"/>
              </a:ext>
            </a:extLst>
          </p:cNvPr>
          <p:cNvSpPr>
            <a:spLocks noGrp="1"/>
          </p:cNvSpPr>
          <p:nvPr>
            <p:ph idx="1"/>
          </p:nvPr>
        </p:nvSpPr>
        <p:spPr/>
        <p:txBody>
          <a:bodyPr/>
          <a:lstStyle/>
          <a:p>
            <a:pPr marL="0" indent="0">
              <a:buNone/>
            </a:pPr>
            <a:r>
              <a:rPr lang="en-GB"/>
              <a:t>   Peygamberimiz annesinin vefaatindan sora dedesinin himayesine girmiştir. Peygamberiz sekiz yaşında iken dedesinin hastaliğı nedeniyle vefaat etmiştir.</a:t>
            </a:r>
            <a:endParaRPr lang="tr-TR"/>
          </a:p>
        </p:txBody>
      </p:sp>
    </p:spTree>
    <p:extLst>
      <p:ext uri="{BB962C8B-B14F-4D97-AF65-F5344CB8AC3E}">
        <p14:creationId xmlns="" xmlns:p14="http://schemas.microsoft.com/office/powerpoint/2010/main" val="242043438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 xmlns:a16="http://schemas.microsoft.com/office/drawing/2014/main" id="{81614091-0F0A-C744-BF19-53F105B97BD3}"/>
              </a:ext>
            </a:extLst>
          </p:cNvPr>
          <p:cNvSpPr>
            <a:spLocks noGrp="1"/>
          </p:cNvSpPr>
          <p:nvPr>
            <p:ph type="title"/>
          </p:nvPr>
        </p:nvSpPr>
        <p:spPr/>
        <p:txBody>
          <a:bodyPr/>
          <a:lstStyle/>
          <a:p>
            <a:r>
              <a:rPr lang="en-GB"/>
              <a:t>PEYGAMBERİMİZİN İSİMLERİ</a:t>
            </a:r>
            <a:endParaRPr lang="tr-TR"/>
          </a:p>
        </p:txBody>
      </p:sp>
      <p:sp>
        <p:nvSpPr>
          <p:cNvPr id="3" name="İçerik Yer Tutucusu 2">
            <a:extLst>
              <a:ext uri="{FF2B5EF4-FFF2-40B4-BE49-F238E27FC236}">
                <a16:creationId xmlns="" xmlns:a16="http://schemas.microsoft.com/office/drawing/2014/main" id="{57C1EF96-5E54-4F4D-9276-4C5398DE4FF8}"/>
              </a:ext>
            </a:extLst>
          </p:cNvPr>
          <p:cNvSpPr>
            <a:spLocks noGrp="1"/>
          </p:cNvSpPr>
          <p:nvPr>
            <p:ph idx="1"/>
          </p:nvPr>
        </p:nvSpPr>
        <p:spPr/>
        <p:txBody>
          <a:bodyPr/>
          <a:lstStyle/>
          <a:p>
            <a:r>
              <a:rPr lang="en-GB"/>
              <a:t>Peygambeimizin bir çok adı vardır Bunlar</a:t>
            </a:r>
          </a:p>
          <a:p>
            <a:r>
              <a:rPr lang="en-GB"/>
              <a:t>Muhammed:Yerde ve gökte çokça övülmüş kimse.</a:t>
            </a:r>
          </a:p>
          <a:p>
            <a:r>
              <a:rPr lang="en-GB"/>
              <a:t>Ahmed:Allah’a çokça yalvaran , yakaran.</a:t>
            </a:r>
          </a:p>
          <a:p>
            <a:r>
              <a:rPr lang="en-GB"/>
              <a:t>Mahmud: Övülmüş kimse </a:t>
            </a:r>
          </a:p>
          <a:p>
            <a:r>
              <a:rPr lang="en-GB"/>
              <a:t>Mustafa: Seçilmiş kimse</a:t>
            </a:r>
          </a:p>
          <a:p>
            <a:r>
              <a:rPr lang="en-GB"/>
              <a:t>El-Emin: Mekkelilerin peygamberimize güvendiklerinden dolayı verdikleri lakap , isim.</a:t>
            </a:r>
          </a:p>
          <a:p>
            <a:r>
              <a:rPr lang="en-GB"/>
              <a:t>Hatemül Embiya: Peygamberlerin sonuncusu.</a:t>
            </a:r>
          </a:p>
          <a:p>
            <a:pPr marL="0" indent="0">
              <a:buNone/>
            </a:pPr>
            <a:endParaRPr lang="en-GB"/>
          </a:p>
        </p:txBody>
      </p:sp>
    </p:spTree>
    <p:extLst>
      <p:ext uri="{BB962C8B-B14F-4D97-AF65-F5344CB8AC3E}">
        <p14:creationId xmlns="" xmlns:p14="http://schemas.microsoft.com/office/powerpoint/2010/main" val="2143284073"/>
      </p:ext>
    </p:extLst>
  </p:cSld>
  <p:clrMapOvr>
    <a:masterClrMapping/>
  </p:clrMapOvr>
</p:sld>
</file>

<file path=ppt/theme/theme1.xml><?xml version="1.0" encoding="utf-8"?>
<a:theme xmlns:a="http://schemas.openxmlformats.org/drawingml/2006/main" name="Galeri">
  <a:themeElements>
    <a:clrScheme name="Gallery">
      <a:dk1>
        <a:sysClr val="windowText" lastClr="000000"/>
      </a:dk1>
      <a:lt1>
        <a:sysClr val="window" lastClr="FFFFFF"/>
      </a:lt1>
      <a:dk2>
        <a:srgbClr val="454545"/>
      </a:dk2>
      <a:lt2>
        <a:srgbClr val="DFDBD5"/>
      </a:lt2>
      <a:accent1>
        <a:srgbClr val="B71E42"/>
      </a:accent1>
      <a:accent2>
        <a:srgbClr val="DE478E"/>
      </a:accent2>
      <a:accent3>
        <a:srgbClr val="BC72F0"/>
      </a:accent3>
      <a:accent4>
        <a:srgbClr val="795FAF"/>
      </a:accent4>
      <a:accent5>
        <a:srgbClr val="586EA6"/>
      </a:accent5>
      <a:accent6>
        <a:srgbClr val="6892A0"/>
      </a:accent6>
      <a:hlink>
        <a:srgbClr val="FA2B5C"/>
      </a:hlink>
      <a:folHlink>
        <a:srgbClr val="BC658E"/>
      </a:folHlink>
    </a:clrScheme>
    <a:fontScheme name="Gallery">
      <a:majorFont>
        <a:latin typeface="Gill Sans M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Gill Sans MT"/>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Gallery">
      <a:fillStyleLst>
        <a:solidFill>
          <a:schemeClr val="phClr"/>
        </a:solidFill>
        <a:gradFill rotWithShape="1">
          <a:gsLst>
            <a:gs pos="0">
              <a:schemeClr val="phClr">
                <a:tint val="54000"/>
                <a:alpha val="100000"/>
                <a:satMod val="105000"/>
                <a:lumMod val="110000"/>
              </a:schemeClr>
            </a:gs>
            <a:gs pos="100000">
              <a:schemeClr val="phClr">
                <a:tint val="78000"/>
                <a:alpha val="92000"/>
                <a:satMod val="109000"/>
                <a:lumMod val="100000"/>
              </a:schemeClr>
            </a:gs>
          </a:gsLst>
          <a:lin ang="5400000" scaled="0"/>
        </a:gradFill>
        <a:gradFill rotWithShape="1">
          <a:gsLst>
            <a:gs pos="0">
              <a:schemeClr val="phClr">
                <a:tint val="98000"/>
                <a:satMod val="110000"/>
                <a:lumMod val="104000"/>
              </a:schemeClr>
            </a:gs>
            <a:gs pos="69000">
              <a:schemeClr val="phClr">
                <a:shade val="88000"/>
                <a:satMod val="130000"/>
                <a:lumMod val="92000"/>
              </a:schemeClr>
            </a:gs>
            <a:gs pos="100000">
              <a:schemeClr val="phClr">
                <a:shade val="78000"/>
                <a:satMod val="130000"/>
                <a:lumMod val="92000"/>
              </a:schemeClr>
            </a:gs>
          </a:gsLst>
          <a:lin ang="5400000" scaled="0"/>
        </a:gradFill>
      </a:fillStyleLst>
      <a:lnStyleLst>
        <a:ln w="9525" cap="flat" cmpd="sng" algn="ctr">
          <a:solidFill>
            <a:schemeClr val="phClr"/>
          </a:solidFill>
          <a:prstDash val="solid"/>
        </a:ln>
        <a:ln w="15875" cap="flat" cmpd="sng" algn="ctr">
          <a:solidFill>
            <a:schemeClr val="phClr"/>
          </a:solidFill>
          <a:prstDash val="solid"/>
        </a:ln>
        <a:ln w="22225" cap="flat" cmpd="sng" algn="ctr">
          <a:solidFill>
            <a:schemeClr val="phClr"/>
          </a:solidFill>
          <a:prstDash val="solid"/>
        </a:ln>
      </a:lnStyleLst>
      <a:effectStyleLst>
        <a:effectStyle>
          <a:effectLst/>
        </a:effectStyle>
        <a:effectStyle>
          <a:effectLst/>
        </a:effectStyle>
        <a:effectStyle>
          <a:effectLst>
            <a:outerShdw blurRad="50800" dist="50800" dir="5400000" sx="96000" sy="96000" rotWithShape="0">
              <a:srgbClr val="000000">
                <a:alpha val="48000"/>
              </a:srgbClr>
            </a:outerShdw>
          </a:effectLst>
          <a:scene3d>
            <a:camera prst="orthographicFront">
              <a:rot lat="0" lon="0" rev="0"/>
            </a:camera>
            <a:lightRig rig="balanced" dir="t">
              <a:rot lat="0" lon="0" rev="1080000"/>
            </a:lightRig>
          </a:scene3d>
          <a:sp3d>
            <a:bevelT w="38100" h="12700" prst="softRound"/>
          </a:sp3d>
        </a:effectStyle>
      </a:effectStyleLst>
      <a:bgFillStyleLst>
        <a:solidFill>
          <a:schemeClr val="phClr"/>
        </a:solidFill>
        <a:solidFill>
          <a:schemeClr val="phClr"/>
        </a:solidFill>
        <a:gradFill rotWithShape="1">
          <a:gsLst>
            <a:gs pos="0">
              <a:schemeClr val="phClr">
                <a:tint val="94000"/>
                <a:satMod val="80000"/>
                <a:lumMod val="106000"/>
              </a:schemeClr>
            </a:gs>
            <a:gs pos="100000">
              <a:schemeClr val="phClr">
                <a:shade val="8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Gallery" id="{BBFCD31E-59A1-489D-B089-A3EAD7CAE12E}" vid="{F5E91637-A7B6-4E27-B710-77DA7014EE1E}"/>
    </a:ext>
  </a:extLst>
</a:theme>
</file>

<file path=docProps/app.xml><?xml version="1.0" encoding="utf-8"?>
<Properties xmlns="http://schemas.openxmlformats.org/officeDocument/2006/extended-properties" xmlns:vt="http://schemas.openxmlformats.org/officeDocument/2006/docPropsVTypes">
  <TotalTime>0</TotalTime>
  <Words>380</Words>
  <PresentationFormat>Özel</PresentationFormat>
  <Paragraphs>31</Paragraphs>
  <Slides>8</Slides>
  <Notes>0</Notes>
  <HiddenSlides>0</HiddenSlides>
  <MMClips>0</MMClips>
  <ScaleCrop>false</ScaleCrop>
  <HeadingPairs>
    <vt:vector size="4" baseType="variant">
      <vt:variant>
        <vt:lpstr>Tema</vt:lpstr>
      </vt:variant>
      <vt:variant>
        <vt:i4>1</vt:i4>
      </vt:variant>
      <vt:variant>
        <vt:lpstr>Slayt Başlıkları</vt:lpstr>
      </vt:variant>
      <vt:variant>
        <vt:i4>8</vt:i4>
      </vt:variant>
    </vt:vector>
  </HeadingPairs>
  <TitlesOfParts>
    <vt:vector size="9" baseType="lpstr">
      <vt:lpstr>Galeri</vt:lpstr>
      <vt:lpstr>Peygamber ve Hayatı</vt:lpstr>
      <vt:lpstr>HZ. MUHAMMED</vt:lpstr>
      <vt:lpstr>HZ. MUHAMMED</vt:lpstr>
      <vt:lpstr>Hz.MUHAMMED</vt:lpstr>
      <vt:lpstr>Fil Vakası</vt:lpstr>
      <vt:lpstr>PEYGAMBERİMİZ  VE  ANNESİNİN  VEFAATI</vt:lpstr>
      <vt:lpstr>PEYGAMBERİMİZ VE DEDESİNİN VEFAATI</vt:lpstr>
      <vt:lpstr>PEYGAMBERİMİZİN İSİMLERİ</vt:lpstr>
    </vt:vector>
  </TitlesOfParts>
  <Manager>https://www.sorubak.com</Manager>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https://www.sorubak.com</dc:title>
  <dc:subject>https://www.sorubak.com</dc:subject>
  <dc:creator>https://www.sorubak.com</dc:creator>
  <cp:keywords>https:/www.sorubak.com</cp:keywords>
  <dc:description>https://www.sorubak.com</dc:description>
  <dcterms:created xsi:type="dcterms:W3CDTF">2019-10-19T13:04:57Z</dcterms:created>
  <dcterms:modified xsi:type="dcterms:W3CDTF">2019-10-20T10:34:38Z</dcterms:modified>
  <cp:category>https://www.sorubak.com</cp:category>
</cp:coreProperties>
</file>