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0" r:id="rId2"/>
    <p:sldId id="278" r:id="rId3"/>
    <p:sldId id="256" r:id="rId4"/>
    <p:sldId id="257" r:id="rId5"/>
    <p:sldId id="258" r:id="rId6"/>
    <p:sldId id="262" r:id="rId7"/>
    <p:sldId id="263" r:id="rId8"/>
    <p:sldId id="259" r:id="rId9"/>
    <p:sldId id="260" r:id="rId10"/>
    <p:sldId id="261" r:id="rId11"/>
    <p:sldId id="264" r:id="rId12"/>
    <p:sldId id="265" r:id="rId13"/>
    <p:sldId id="266" r:id="rId14"/>
    <p:sldId id="267" r:id="rId15"/>
    <p:sldId id="268" r:id="rId16"/>
    <p:sldId id="271" r:id="rId17"/>
    <p:sldId id="272" r:id="rId18"/>
    <p:sldId id="279" r:id="rId19"/>
    <p:sldId id="277" r:id="rId20"/>
    <p:sldId id="280" r:id="rId21"/>
    <p:sldId id="273" r:id="rId22"/>
    <p:sldId id="281" r:id="rId23"/>
    <p:sldId id="274" r:id="rId24"/>
    <p:sldId id="282" r:id="rId25"/>
    <p:sldId id="275" r:id="rId26"/>
    <p:sldId id="283" r:id="rId27"/>
    <p:sldId id="276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Belirtme Çizgisi 5"/>
          <p:cNvSpPr/>
          <p:nvPr/>
        </p:nvSpPr>
        <p:spPr>
          <a:xfrm>
            <a:off x="611560" y="553656"/>
            <a:ext cx="7416824" cy="5472608"/>
          </a:xfrm>
          <a:prstGeom prst="wedgeEllipseCallou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HAZIRLAYAN :</a:t>
            </a:r>
          </a:p>
          <a:p>
            <a:pPr algn="ctr"/>
            <a:r>
              <a:rPr lang="tr-TR" sz="3600" dirty="0" smtClean="0">
                <a:solidFill>
                  <a:schemeClr val="bg1"/>
                </a:solidFill>
              </a:rPr>
              <a:t>RANA KISA </a:t>
            </a:r>
            <a:endParaRPr lang="tr-TR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418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r>
              <a:rPr lang="tr-TR" dirty="0" err="1" smtClean="0"/>
              <a:t>Hate</a:t>
            </a:r>
            <a:r>
              <a:rPr lang="tr-TR" dirty="0" smtClean="0"/>
              <a:t> = Nefret Etmek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619" y="404664"/>
            <a:ext cx="2708920" cy="27089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8880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 2 = Country </a:t>
            </a:r>
            <a:r>
              <a:rPr lang="tr-TR" dirty="0" err="1" smtClean="0"/>
              <a:t>Natıonalıty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84784"/>
            <a:ext cx="7325748" cy="5085067"/>
          </a:xfrm>
        </p:spPr>
      </p:pic>
    </p:spTree>
    <p:extLst>
      <p:ext uri="{BB962C8B-B14F-4D97-AF65-F5344CB8AC3E}">
        <p14:creationId xmlns="" xmlns:p14="http://schemas.microsoft.com/office/powerpoint/2010/main" val="159520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67" r="4567"/>
          <a:stretch>
            <a:fillRect/>
          </a:stretch>
        </p:blipFill>
        <p:spPr>
          <a:xfrm>
            <a:off x="0" y="0"/>
            <a:ext cx="5486400" cy="3962400"/>
          </a:xfrm>
        </p:spPr>
      </p:pic>
      <p:sp>
        <p:nvSpPr>
          <p:cNvPr id="7" name="Dikdörtgen 6"/>
          <p:cNvSpPr/>
          <p:nvPr/>
        </p:nvSpPr>
        <p:spPr>
          <a:xfrm>
            <a:off x="4479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0" name="Dikey Kaydırma 9"/>
          <p:cNvSpPr/>
          <p:nvPr/>
        </p:nvSpPr>
        <p:spPr>
          <a:xfrm>
            <a:off x="5461952" y="296652"/>
            <a:ext cx="3707904" cy="626469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COUNTRY 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TURKEY</a:t>
            </a: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endParaRPr lang="tr-TR" dirty="0">
              <a:solidFill>
                <a:schemeClr val="bg1"/>
              </a:solidFill>
            </a:endParaRP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endParaRPr lang="tr-TR" dirty="0">
              <a:solidFill>
                <a:schemeClr val="bg1"/>
              </a:solidFill>
            </a:endParaRP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rgbClr val="FF0000"/>
                </a:solidFill>
              </a:rPr>
              <a:t>NATIONALITY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TURKISH</a:t>
            </a: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71842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889" b="13889"/>
          <a:stretch>
            <a:fillRect/>
          </a:stretch>
        </p:blipFill>
        <p:spPr>
          <a:xfrm>
            <a:off x="179512" y="10304"/>
            <a:ext cx="5486400" cy="3962400"/>
          </a:xfrm>
        </p:spPr>
      </p:pic>
      <p:sp>
        <p:nvSpPr>
          <p:cNvPr id="7" name="Dikey Kaydırma 6"/>
          <p:cNvSpPr/>
          <p:nvPr/>
        </p:nvSpPr>
        <p:spPr>
          <a:xfrm>
            <a:off x="5508104" y="188640"/>
            <a:ext cx="3804944" cy="604867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COUNTRY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USA</a:t>
            </a:r>
          </a:p>
          <a:p>
            <a:pPr algn="ctr"/>
            <a:endParaRPr lang="tr-TR" dirty="0">
              <a:solidFill>
                <a:schemeClr val="bg1"/>
              </a:solidFill>
            </a:endParaRP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endParaRPr lang="tr-TR" dirty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rgbClr val="FF0000"/>
                </a:solidFill>
              </a:rPr>
              <a:t>NATIONALITY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AMERİCAN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endParaRPr lang="tr-TR" dirty="0" smtClean="0">
              <a:solidFill>
                <a:srgbClr val="FF0000"/>
              </a:solidFill>
            </a:endParaRPr>
          </a:p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22750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ey Kaydırma 5"/>
          <p:cNvSpPr/>
          <p:nvPr/>
        </p:nvSpPr>
        <p:spPr>
          <a:xfrm>
            <a:off x="5476920" y="188640"/>
            <a:ext cx="3600400" cy="648072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COUNTRY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GERMANY</a:t>
            </a:r>
          </a:p>
          <a:p>
            <a:pPr algn="ctr"/>
            <a:endParaRPr lang="tr-TR" dirty="0">
              <a:solidFill>
                <a:srgbClr val="FF0000"/>
              </a:solidFill>
            </a:endParaRPr>
          </a:p>
          <a:p>
            <a:pPr algn="ctr"/>
            <a:endParaRPr lang="tr-TR" dirty="0" smtClean="0">
              <a:solidFill>
                <a:srgbClr val="FF0000"/>
              </a:solidFill>
            </a:endParaRPr>
          </a:p>
          <a:p>
            <a:pPr algn="ctr"/>
            <a:endParaRPr lang="tr-TR" dirty="0">
              <a:solidFill>
                <a:srgbClr val="FF0000"/>
              </a:solidFill>
            </a:endParaRPr>
          </a:p>
          <a:p>
            <a:pPr algn="ctr"/>
            <a:endParaRPr lang="tr-TR" dirty="0" smtClean="0">
              <a:solidFill>
                <a:srgbClr val="FF0000"/>
              </a:solidFill>
            </a:endParaRPr>
          </a:p>
          <a:p>
            <a:pPr algn="ctr"/>
            <a:endParaRPr lang="tr-TR" dirty="0">
              <a:solidFill>
                <a:srgbClr val="FF0000"/>
              </a:solidFill>
            </a:endParaRPr>
          </a:p>
          <a:p>
            <a:pPr algn="ctr"/>
            <a:r>
              <a:rPr lang="tr-TR" dirty="0" smtClean="0">
                <a:solidFill>
                  <a:srgbClr val="FF0000"/>
                </a:solidFill>
              </a:rPr>
              <a:t>NATIONALITY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GERMAN </a:t>
            </a:r>
          </a:p>
        </p:txBody>
      </p:sp>
      <p:pic>
        <p:nvPicPr>
          <p:cNvPr id="8" name="Resim Yer Tutucusu 7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62" r="8462"/>
          <a:stretch>
            <a:fillRect/>
          </a:stretch>
        </p:blipFill>
        <p:spPr>
          <a:xfrm>
            <a:off x="0" y="0"/>
            <a:ext cx="5486400" cy="3962400"/>
          </a:xfrm>
        </p:spPr>
      </p:pic>
    </p:spTree>
    <p:extLst>
      <p:ext uri="{BB962C8B-B14F-4D97-AF65-F5344CB8AC3E}">
        <p14:creationId xmlns="" xmlns:p14="http://schemas.microsoft.com/office/powerpoint/2010/main" val="418243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158" b="9158"/>
          <a:stretch>
            <a:fillRect/>
          </a:stretch>
        </p:blipFill>
        <p:spPr>
          <a:xfrm>
            <a:off x="179512" y="0"/>
            <a:ext cx="5486400" cy="3962400"/>
          </a:xfrm>
        </p:spPr>
      </p:pic>
      <p:sp>
        <p:nvSpPr>
          <p:cNvPr id="6" name="Dikey Kaydırma 5"/>
          <p:cNvSpPr/>
          <p:nvPr/>
        </p:nvSpPr>
        <p:spPr>
          <a:xfrm>
            <a:off x="5466928" y="176848"/>
            <a:ext cx="3707904" cy="666936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COUNTRY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CANADA</a:t>
            </a:r>
          </a:p>
          <a:p>
            <a:pPr algn="ctr"/>
            <a:endParaRPr lang="tr-TR" dirty="0">
              <a:solidFill>
                <a:schemeClr val="bg1"/>
              </a:solidFill>
            </a:endParaRP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endParaRPr lang="tr-TR" dirty="0">
              <a:solidFill>
                <a:schemeClr val="bg1"/>
              </a:solidFill>
            </a:endParaRP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endParaRPr lang="tr-TR" dirty="0">
              <a:solidFill>
                <a:schemeClr val="bg1"/>
              </a:solidFill>
            </a:endParaRP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rgbClr val="FF0000"/>
                </a:solidFill>
              </a:rPr>
              <a:t>NATIONALITY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CANADIAN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86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5040560" cy="6552728"/>
          </a:xfrm>
        </p:spPr>
        <p:txBody>
          <a:bodyPr/>
          <a:lstStyle/>
          <a:p>
            <a:r>
              <a:rPr lang="tr-TR" dirty="0" smtClean="0"/>
              <a:t>ANSWER THE QUENSTİONS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60648"/>
            <a:ext cx="3693865" cy="6336704"/>
          </a:xfrm>
        </p:spPr>
      </p:pic>
    </p:spTree>
    <p:extLst>
      <p:ext uri="{BB962C8B-B14F-4D97-AF65-F5344CB8AC3E}">
        <p14:creationId xmlns="" xmlns:p14="http://schemas.microsoft.com/office/powerpoint/2010/main" val="237991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6632"/>
            <a:ext cx="7128792" cy="6520398"/>
          </a:xfrm>
        </p:spPr>
      </p:pic>
    </p:spTree>
    <p:extLst>
      <p:ext uri="{BB962C8B-B14F-4D97-AF65-F5344CB8AC3E}">
        <p14:creationId xmlns="" xmlns:p14="http://schemas.microsoft.com/office/powerpoint/2010/main" val="317790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6624735" cy="606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2123728" y="5805264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42276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8518922" cy="5033416"/>
          </a:xfrm>
        </p:spPr>
      </p:pic>
    </p:spTree>
    <p:extLst>
      <p:ext uri="{BB962C8B-B14F-4D97-AF65-F5344CB8AC3E}">
        <p14:creationId xmlns="" xmlns:p14="http://schemas.microsoft.com/office/powerpoint/2010/main" val="171988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NELER ÖĞRENİCEĞİZ…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/>
              <a:t>1. SEVDİĞİMİZ VE SEVMEDİĞİMİZ İLE İLGİLİ KELİMELER ÖĞRENİCEĞİZ.</a:t>
            </a:r>
            <a:br>
              <a:rPr lang="tr-TR" sz="2800" dirty="0" smtClean="0"/>
            </a:br>
            <a:r>
              <a:rPr lang="tr-TR" sz="2800" dirty="0" smtClean="0"/>
              <a:t>2. İNGİLİZCE OLARAK BAYRAKLARI , ÜLKELERİ ÖĞRENECEĞİZ.</a:t>
            </a:r>
            <a:br>
              <a:rPr lang="tr-TR" sz="2800" dirty="0" smtClean="0"/>
            </a:br>
            <a:r>
              <a:rPr lang="tr-TR" sz="2800" dirty="0" smtClean="0"/>
              <a:t>3. İŞLEDİKLERİMİZ İLE İLGİLİ SORULAR ÇÖZÜCEĞİZ.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5429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8680"/>
            <a:ext cx="7665820" cy="4529360"/>
          </a:xfrm>
        </p:spPr>
      </p:pic>
      <p:sp>
        <p:nvSpPr>
          <p:cNvPr id="7" name="Oval 6"/>
          <p:cNvSpPr/>
          <p:nvPr/>
        </p:nvSpPr>
        <p:spPr>
          <a:xfrm>
            <a:off x="4644008" y="4797152"/>
            <a:ext cx="216024" cy="21602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241088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04664"/>
            <a:ext cx="6264696" cy="5966068"/>
          </a:xfrm>
        </p:spPr>
      </p:pic>
    </p:spTree>
    <p:extLst>
      <p:ext uri="{BB962C8B-B14F-4D97-AF65-F5344CB8AC3E}">
        <p14:creationId xmlns="" xmlns:p14="http://schemas.microsoft.com/office/powerpoint/2010/main" val="404889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81439"/>
            <a:ext cx="8229600" cy="1146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İçerik Yer Tutucusu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04664"/>
            <a:ext cx="6264696" cy="5966068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580112" y="6021288"/>
            <a:ext cx="360040" cy="34944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910303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04664"/>
            <a:ext cx="6867681" cy="5832053"/>
          </a:xfrm>
        </p:spPr>
      </p:pic>
    </p:spTree>
    <p:extLst>
      <p:ext uri="{BB962C8B-B14F-4D97-AF65-F5344CB8AC3E}">
        <p14:creationId xmlns="" xmlns:p14="http://schemas.microsoft.com/office/powerpoint/2010/main" val="299751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530" y="476672"/>
            <a:ext cx="5544939" cy="5832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411760" y="5805264"/>
            <a:ext cx="360040" cy="4320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403648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8640"/>
            <a:ext cx="5861932" cy="6302980"/>
          </a:xfrm>
        </p:spPr>
      </p:pic>
    </p:spTree>
    <p:extLst>
      <p:ext uri="{BB962C8B-B14F-4D97-AF65-F5344CB8AC3E}">
        <p14:creationId xmlns="" xmlns:p14="http://schemas.microsoft.com/office/powerpoint/2010/main" val="88381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502697" cy="591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267744" y="4509120"/>
            <a:ext cx="288032" cy="36004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40440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SLAYTIM BİTTİ…</a:t>
            </a:r>
            <a:br>
              <a:rPr lang="tr-TR" dirty="0" smtClean="0"/>
            </a:br>
            <a:r>
              <a:rPr lang="tr-TR" dirty="0" smtClean="0"/>
              <a:t>BENİ İZLEDİĞİNİZ İÇİN TEŞEKKÜRLER…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772816"/>
            <a:ext cx="4826000" cy="4826000"/>
          </a:xfrm>
        </p:spPr>
      </p:pic>
    </p:spTree>
    <p:extLst>
      <p:ext uri="{BB962C8B-B14F-4D97-AF65-F5344CB8AC3E}">
        <p14:creationId xmlns="" xmlns:p14="http://schemas.microsoft.com/office/powerpoint/2010/main" val="19802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HELLO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ENGLISH </a:t>
            </a:r>
            <a:r>
              <a:rPr lang="tr-TR" dirty="0" smtClean="0"/>
              <a:t>COURSES</a:t>
            </a:r>
          </a:p>
          <a:p>
            <a:r>
              <a:rPr lang="tr-TR" dirty="0" smtClean="0"/>
              <a:t>(İNGİLİZCE DERSİ)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228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6106690"/>
          </a:xfrm>
        </p:spPr>
        <p:txBody>
          <a:bodyPr/>
          <a:lstStyle/>
          <a:p>
            <a:r>
              <a:rPr lang="tr-TR" dirty="0" smtClean="0"/>
              <a:t>KONU 1= LİKE/DİSLİKES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347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66730"/>
          </a:xfrm>
        </p:spPr>
        <p:txBody>
          <a:bodyPr/>
          <a:lstStyle/>
          <a:p>
            <a:r>
              <a:rPr lang="tr-TR" dirty="0" err="1" smtClean="0"/>
              <a:t>Like</a:t>
            </a:r>
            <a:r>
              <a:rPr lang="tr-TR" dirty="0" smtClean="0"/>
              <a:t> = Sevmek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0"/>
            <a:ext cx="3024336" cy="30243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068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r>
              <a:rPr lang="tr-TR" dirty="0" smtClean="0"/>
              <a:t>I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= Sevmemek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256" y="476672"/>
            <a:ext cx="2636912" cy="26369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336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r>
              <a:rPr lang="tr-TR" dirty="0" err="1" smtClean="0"/>
              <a:t>Enjoy</a:t>
            </a:r>
            <a:r>
              <a:rPr lang="tr-TR" dirty="0" smtClean="0"/>
              <a:t> = Hoşlanmak 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76672"/>
            <a:ext cx="2564904" cy="25649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1198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r>
              <a:rPr lang="tr-TR" dirty="0" err="1" smtClean="0"/>
              <a:t>Dislike</a:t>
            </a:r>
            <a:r>
              <a:rPr lang="tr-TR" dirty="0" smtClean="0"/>
              <a:t> = Sevmemek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60648"/>
            <a:ext cx="2664296" cy="2664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020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r>
              <a:rPr lang="tr-TR" dirty="0" err="1" smtClean="0"/>
              <a:t>Love</a:t>
            </a:r>
            <a:r>
              <a:rPr lang="tr-TR" dirty="0" smtClean="0"/>
              <a:t> = Çok Sevmek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18555"/>
            <a:ext cx="3026243" cy="20482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62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191</TotalTime>
  <Words>67</Words>
  <PresentationFormat>Ekran Gösterisi (4:3)</PresentationFormat>
  <Paragraphs>52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Güven</vt:lpstr>
      <vt:lpstr>Slayt 1</vt:lpstr>
      <vt:lpstr>NELER ÖĞRENİCEĞİZ…  1. SEVDİĞİMİZ VE SEVMEDİĞİMİZ İLE İLGİLİ KELİMELER ÖĞRENİCEĞİZ. 2. İNGİLİZCE OLARAK BAYRAKLARI , ÜLKELERİ ÖĞRENECEĞİZ. 3. İŞLEDİKLERİMİZ İLE İLGİLİ SORULAR ÇÖZÜCEĞİZ.</vt:lpstr>
      <vt:lpstr>HELLO</vt:lpstr>
      <vt:lpstr>KONU 1= LİKE/DİSLİKES</vt:lpstr>
      <vt:lpstr>Like = Sevmek</vt:lpstr>
      <vt:lpstr>I don’t like = Sevmemek</vt:lpstr>
      <vt:lpstr>Enjoy = Hoşlanmak </vt:lpstr>
      <vt:lpstr>Dislike = Sevmemek</vt:lpstr>
      <vt:lpstr>Love = Çok Sevmek</vt:lpstr>
      <vt:lpstr>Hate = Nefret Etmek</vt:lpstr>
      <vt:lpstr>Konu 2 = Country Natıonalıty</vt:lpstr>
      <vt:lpstr>Slayt 12</vt:lpstr>
      <vt:lpstr>Slayt 13</vt:lpstr>
      <vt:lpstr>Slayt 14</vt:lpstr>
      <vt:lpstr>Slayt 15</vt:lpstr>
      <vt:lpstr>ANSWER THE QUENSTİONS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SLAYTIM BİTTİ… BENİ İZLEDİĞİNİZ İÇİN TEŞEKKÜRLER…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2020-05-06T11:43:15Z</dcterms:created>
  <dcterms:modified xsi:type="dcterms:W3CDTF">2020-05-15T07:57:21Z</dcterms:modified>
  <cp:category>https://www.sorubak.com</cp:category>
</cp:coreProperties>
</file>