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64" r:id="rId5"/>
    <p:sldId id="268" r:id="rId6"/>
    <p:sldId id="269" r:id="rId7"/>
    <p:sldId id="270" r:id="rId8"/>
    <p:sldId id="259" r:id="rId9"/>
    <p:sldId id="267" r:id="rId10"/>
    <p:sldId id="266" r:id="rId11"/>
    <p:sldId id="265" r:id="rId12"/>
    <p:sldId id="271" r:id="rId13"/>
    <p:sldId id="26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20" d="100"/>
          <a:sy n="120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979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258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2891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9918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15083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7301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0710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6472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43029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3169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765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948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0659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2929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53307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5295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5018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1" name="camera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audio" Target="../media/audio1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DCD64D2-2A6C-4A78-A6DB-5A69C15E24E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02E1D79-0F32-4798-9888-A21895770C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76449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20" name="camera.wav"/>
          </p:stSnd>
        </p:sndAc>
      </p:transition>
    </mc:Choice>
    <mc:Fallback>
      <p:transition spd="slow">
        <p:fade/>
        <p:sndAc>
          <p:stSnd>
            <p:snd r:embed="rId19" name="camera.wav"/>
          </p:stSnd>
        </p:sndAc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ers.eba.gov.tr/ders/proxy/VCollabPlayer_v0.0.683/index.html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0AF9EF5-95D9-474D-987E-4C85DEBC7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0173" y="1797289"/>
            <a:ext cx="7197726" cy="2421464"/>
          </a:xfrm>
        </p:spPr>
        <p:txBody>
          <a:bodyPr/>
          <a:lstStyle/>
          <a:p>
            <a:r>
              <a:rPr lang="tr-TR" dirty="0"/>
              <a:t>Matematik Konu: kesirler 2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38F531F3-3398-4459-986D-C49764C57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3582" y="4409585"/>
            <a:ext cx="7197726" cy="1405467"/>
          </a:xfrm>
        </p:spPr>
        <p:txBody>
          <a:bodyPr/>
          <a:lstStyle/>
          <a:p>
            <a:r>
              <a:rPr lang="tr-TR" dirty="0"/>
              <a:t>Yapan: Fatma Naz KIVRAK</a:t>
            </a:r>
          </a:p>
          <a:p>
            <a:r>
              <a:rPr lang="tr-TR" dirty="0"/>
              <a:t>Ülkü ortaokulu 4/h sınıfı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DC53581-79E7-43B4-9ED2-CA4F57A9D2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724068" cy="1724068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="" xmlns:a16="http://schemas.microsoft.com/office/drawing/2014/main" id="{D4786E7F-6343-4BBE-BC12-4C83A1253DFE}"/>
              </a:ext>
            </a:extLst>
          </p:cNvPr>
          <p:cNvSpPr txBox="1"/>
          <p:nvPr/>
        </p:nvSpPr>
        <p:spPr>
          <a:xfrm>
            <a:off x="9552242" y="457433"/>
            <a:ext cx="25126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BİŞEY SÖYLEMEK İSTİYORUM DERSLERİNİZİ EBA TV VE EBA’ DAN TAKİP EDİN LÜTFEN,O ZAMAN HAZIRSANIZ DERSE GEÇELİM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cxnSp>
        <p:nvCxnSpPr>
          <p:cNvPr id="12" name="Düz Ok Bağlayıcısı 11">
            <a:extLst>
              <a:ext uri="{FF2B5EF4-FFF2-40B4-BE49-F238E27FC236}">
                <a16:creationId xmlns="" xmlns:a16="http://schemas.microsoft.com/office/drawing/2014/main" id="{FC37BBB4-A868-449A-B8D1-D280AB5F2644}"/>
              </a:ext>
            </a:extLst>
          </p:cNvPr>
          <p:cNvCxnSpPr>
            <a:cxnSpLocks/>
          </p:cNvCxnSpPr>
          <p:nvPr/>
        </p:nvCxnSpPr>
        <p:spPr>
          <a:xfrm>
            <a:off x="7992423" y="273090"/>
            <a:ext cx="1518699" cy="6361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>
            <a:extLst>
              <a:ext uri="{FF2B5EF4-FFF2-40B4-BE49-F238E27FC236}">
                <a16:creationId xmlns="" xmlns:a16="http://schemas.microsoft.com/office/drawing/2014/main" id="{5CC28F94-2172-426C-AF1E-88A6DB1A89FB}"/>
              </a:ext>
            </a:extLst>
          </p:cNvPr>
          <p:cNvCxnSpPr>
            <a:cxnSpLocks/>
          </p:cNvCxnSpPr>
          <p:nvPr/>
        </p:nvCxnSpPr>
        <p:spPr>
          <a:xfrm flipV="1">
            <a:off x="8550848" y="2321118"/>
            <a:ext cx="919155" cy="7716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FD6A5855-6C7D-45F4-B931-3C260F00073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4611663">
            <a:off x="10663446" y="2842388"/>
            <a:ext cx="1439569" cy="66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4248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5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D36657A-0DE6-4951-AB2C-F0821D259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FC3970AA-CD5A-4C88-8F33-D8ADCFC725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739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1AA310F-3B25-4723-ACAA-B1CC4137D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E3C18D9B-2787-4F82-979F-05FFD455F3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3310"/>
            <a:ext cx="12191999" cy="6871310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="" xmlns:a16="http://schemas.microsoft.com/office/drawing/2014/main" id="{FA293BD8-9D87-4114-BB6E-5F1DF8663064}"/>
              </a:ext>
            </a:extLst>
          </p:cNvPr>
          <p:cNvSpPr txBox="1"/>
          <p:nvPr/>
        </p:nvSpPr>
        <p:spPr>
          <a:xfrm>
            <a:off x="4540195" y="5764695"/>
            <a:ext cx="3578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ŞİMDİ ÇÖZÜN BAKALIM</a:t>
            </a:r>
          </a:p>
        </p:txBody>
      </p:sp>
    </p:spTree>
    <p:extLst>
      <p:ext uri="{BB962C8B-B14F-4D97-AF65-F5344CB8AC3E}">
        <p14:creationId xmlns:p14="http://schemas.microsoft.com/office/powerpoint/2010/main" xmlns="" val="1715486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727F8CD-E730-4465-B09E-A76B54926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287" y="111162"/>
            <a:ext cx="10131425" cy="1456267"/>
          </a:xfrm>
        </p:spPr>
        <p:txBody>
          <a:bodyPr/>
          <a:lstStyle/>
          <a:p>
            <a:r>
              <a:rPr lang="tr-TR" dirty="0"/>
              <a:t>BURAYA BASARAK EBA’YA GİREBİLİRSİNİZ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140524A-6A97-4CE9-BA16-298307918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275" y="1505963"/>
            <a:ext cx="10131425" cy="3649133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https://ders.eba.gov.tr/ders/proxy/VCollabPlayer_v0.0.683/index.html#/main/curriculumResource?resourceID=d20a1060b7f204daaea8a977c3eec403&amp;</a:t>
            </a:r>
            <a:endParaRPr lang="tr-TR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4998D812-1298-4958-8092-A349905065B3}"/>
              </a:ext>
            </a:extLst>
          </p:cNvPr>
          <p:cNvCxnSpPr/>
          <p:nvPr/>
        </p:nvCxnSpPr>
        <p:spPr>
          <a:xfrm>
            <a:off x="2186609" y="1812897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="" xmlns:a16="http://schemas.microsoft.com/office/drawing/2014/main" id="{D8FB1C07-A781-4D37-8D79-87EC01F20830}"/>
              </a:ext>
            </a:extLst>
          </p:cNvPr>
          <p:cNvCxnSpPr>
            <a:cxnSpLocks/>
          </p:cNvCxnSpPr>
          <p:nvPr/>
        </p:nvCxnSpPr>
        <p:spPr>
          <a:xfrm flipH="1">
            <a:off x="6883579" y="1702904"/>
            <a:ext cx="405517" cy="954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54624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6433FB8-E7BC-4022-8B1F-3529D9BE8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GÖRÜŞMEK ÜZERE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610F801-93BB-44D7-9F93-BBAF08293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3400" dirty="0">
                <a:solidFill>
                  <a:srgbClr val="FF0000"/>
                </a:solidFill>
              </a:rPr>
              <a:t>                 </a:t>
            </a:r>
            <a:r>
              <a:rPr lang="tr-TR" sz="3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DERS BURADA BİTTİ ARKADAŞLAR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41B7D85-B750-46E8-A2D1-E88120317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652450"/>
            <a:ext cx="1986500" cy="119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4125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5CA3E21-0D14-439C-A251-F69F6CA6DE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BİRİM KESİRLER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582D705-914C-4122-87D1-7B5D849CDD03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10800000" flipV="1">
            <a:off x="415449" y="63610"/>
            <a:ext cx="10131425" cy="6607533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Birim Kesirler</a:t>
            </a:r>
          </a:p>
          <a:p>
            <a:pPr marL="0" indent="0">
              <a:buNone/>
            </a:pPr>
            <a:r>
              <a:rPr lang="tr-TR" dirty="0"/>
              <a:t>Payı 1 olan kesirlere birim kesir denir.</a:t>
            </a:r>
          </a:p>
          <a:p>
            <a:pPr marL="0" indent="0">
              <a:buNone/>
            </a:pPr>
            <a:r>
              <a:rPr lang="tr-TR" dirty="0"/>
              <a:t>Birim kesir, kesri oluşturan en temel yapıdır. Nasıl ki bir bina tuğlalardan oluşuyorsa kesirler de birim kesirlerden</a:t>
            </a:r>
          </a:p>
          <a:p>
            <a:pPr marL="0" indent="0">
              <a:buNone/>
            </a:pPr>
            <a:r>
              <a:rPr lang="tr-TR" dirty="0"/>
              <a:t>oluşur. Birim kesir , kesrin bir parçasına denir , adı üzerinde ” Bir im kesir ” 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C54DBFA4-423E-4B2E-A6EF-8EF83422959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40843" y="389613"/>
            <a:ext cx="4777940" cy="2520563"/>
          </a:xfrm>
          <a:prstGeom prst="rect">
            <a:avLst/>
          </a:prstGeom>
        </p:spPr>
      </p:pic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C57F83F6-52BF-4B49-83CD-E7A348397097}"/>
              </a:ext>
            </a:extLst>
          </p:cNvPr>
          <p:cNvCxnSpPr>
            <a:cxnSpLocks/>
          </p:cNvCxnSpPr>
          <p:nvPr/>
        </p:nvCxnSpPr>
        <p:spPr>
          <a:xfrm flipH="1">
            <a:off x="8735665" y="1337733"/>
            <a:ext cx="914692" cy="699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3067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49B5CD6-D0EE-43AF-9B2D-4C057B0B3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Peki basit kesir nedir?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CDBFFD5-0108-4920-B6CE-0A8B601C1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n-NO" dirty="0"/>
              <a:t>Basit Kesir</a:t>
            </a:r>
          </a:p>
          <a:p>
            <a:r>
              <a:rPr lang="nn-NO" dirty="0"/>
              <a:t>Payı paydasından küçük olan kesirlere basit kesir denir.</a:t>
            </a: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06133F50-8D0B-4D15-9220-C45B9A10ED3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0992" y="2393342"/>
            <a:ext cx="5235207" cy="330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074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C2E9824-7956-4734-AEA6-65DA56B38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BİRİM KESİRLER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13E8D3A-9871-4D6F-B71E-381DE9DDC7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tr-TR" dirty="0"/>
              <a:t>Birim Kesirler</a:t>
            </a:r>
          </a:p>
          <a:p>
            <a:r>
              <a:rPr lang="tr-TR" dirty="0"/>
              <a:t>Bir bütünün eş parçalarından birine birim kesir denir. 8 eş</a:t>
            </a:r>
          </a:p>
          <a:p>
            <a:r>
              <a:rPr lang="tr-TR" dirty="0"/>
              <a:t>parçaya bölünmüş bir bütünün her bir parçası kesir olarak</a:t>
            </a:r>
          </a:p>
          <a:p>
            <a:r>
              <a:rPr lang="tr-TR" dirty="0"/>
              <a:t>1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şeklinde ifade edildiğine göre, birim kesir de</a:t>
            </a:r>
          </a:p>
          <a:p>
            <a:r>
              <a:rPr lang="tr-TR" dirty="0"/>
              <a:t>1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olur.</a:t>
            </a:r>
          </a:p>
        </p:txBody>
      </p:sp>
    </p:spTree>
    <p:extLst>
      <p:ext uri="{BB962C8B-B14F-4D97-AF65-F5344CB8AC3E}">
        <p14:creationId xmlns:p14="http://schemas.microsoft.com/office/powerpoint/2010/main" xmlns="" val="1624314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0B34C6A-8983-438D-8B2E-EA3D11AEF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DEVAMI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8C14AC0-7043-4B4F-A08C-8BCD438A7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749287"/>
            <a:ext cx="10131425" cy="4691270"/>
          </a:xfrm>
        </p:spPr>
        <p:txBody>
          <a:bodyPr>
            <a:normAutofit/>
          </a:bodyPr>
          <a:lstStyle/>
          <a:p>
            <a:r>
              <a:rPr lang="tr-TR" dirty="0"/>
              <a:t>Birim kesrin payı her zaman 1’dir. Çünkü bütünün eş parçalarından sadece birini ifade eder.</a:t>
            </a:r>
          </a:p>
          <a:p>
            <a:r>
              <a:rPr lang="tr-TR" dirty="0"/>
              <a:t>Paydası da bütünün kaç parçaya bölündüğünü gösteren sayıdır.</a:t>
            </a:r>
          </a:p>
          <a:p>
            <a:r>
              <a:rPr lang="tr-TR" dirty="0"/>
              <a:t>Kesirler de doğal sayılar gibi bir miktar, bir çokluk anlatır. Bir</a:t>
            </a:r>
          </a:p>
          <a:p>
            <a:r>
              <a:rPr lang="tr-TR" dirty="0"/>
              <a:t>kesir, birim kesirlerle ifade edilebilir. Örneğin,</a:t>
            </a:r>
          </a:p>
          <a:p>
            <a:r>
              <a:rPr lang="tr-TR" dirty="0"/>
              <a:t>3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kesri 3 tane</a:t>
            </a:r>
          </a:p>
          <a:p>
            <a:r>
              <a:rPr lang="tr-TR" dirty="0"/>
              <a:t>1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birim kesrinden oluşur. Bir kesri ifade etmek için, içinde kaç</a:t>
            </a:r>
          </a:p>
          <a:p>
            <a:r>
              <a:rPr lang="tr-TR" dirty="0"/>
              <a:t>tane birim kesir bulunduğunu saymak yeterli olacaktır.</a:t>
            </a:r>
          </a:p>
        </p:txBody>
      </p:sp>
    </p:spTree>
    <p:extLst>
      <p:ext uri="{BB962C8B-B14F-4D97-AF65-F5344CB8AC3E}">
        <p14:creationId xmlns:p14="http://schemas.microsoft.com/office/powerpoint/2010/main" xmlns="" val="37446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8070126-BE74-4175-8793-1E6643014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52" y="204084"/>
            <a:ext cx="10131425" cy="1456267"/>
          </a:xfrm>
        </p:spPr>
        <p:txBody>
          <a:bodyPr/>
          <a:lstStyle/>
          <a:p>
            <a:r>
              <a:rPr lang="tr-TR" dirty="0"/>
              <a:t> devamı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61FC4A7-21CA-4542-9E70-EEEF4885D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947" y="1660350"/>
            <a:ext cx="11145740" cy="48860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F6EE48E9-30FA-4D00-B7A5-F2BD1E4FDBF2}"/>
              </a:ext>
            </a:extLst>
          </p:cNvPr>
          <p:cNvSpPr txBox="1"/>
          <p:nvPr/>
        </p:nvSpPr>
        <p:spPr>
          <a:xfrm>
            <a:off x="693752" y="2335328"/>
            <a:ext cx="870469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Birim Kesirleri Sayı Doğrusunda Gösterme ve Sıralama</a:t>
            </a:r>
          </a:p>
          <a:p>
            <a:r>
              <a:rPr lang="tr-TR" dirty="0"/>
              <a:t>Birim Kesirler</a:t>
            </a:r>
          </a:p>
          <a:p>
            <a:r>
              <a:rPr lang="tr-TR" dirty="0"/>
              <a:t>Bir bütünün eş parçalarından birine birim kesir denir. 8 eş</a:t>
            </a:r>
          </a:p>
          <a:p>
            <a:r>
              <a:rPr lang="tr-TR" dirty="0"/>
              <a:t>parçaya bölünmüş bir bütünün her bir parçası kesir olarak</a:t>
            </a:r>
          </a:p>
          <a:p>
            <a:r>
              <a:rPr lang="tr-TR" dirty="0"/>
              <a:t>1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şeklinde ifade edildiğine göre, birim kesir de</a:t>
            </a:r>
          </a:p>
          <a:p>
            <a:r>
              <a:rPr lang="tr-TR" dirty="0"/>
              <a:t>1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Olur.</a:t>
            </a:r>
          </a:p>
        </p:txBody>
      </p:sp>
    </p:spTree>
    <p:extLst>
      <p:ext uri="{BB962C8B-B14F-4D97-AF65-F5344CB8AC3E}">
        <p14:creationId xmlns:p14="http://schemas.microsoft.com/office/powerpoint/2010/main" xmlns="" val="87964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A3D70B7-0B75-45F1-A429-93512F8BC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Devamı -_-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90C385C-0F22-4EFD-83CC-5E593DBCC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2142066"/>
            <a:ext cx="10131425" cy="4441613"/>
          </a:xfrm>
        </p:spPr>
        <p:txBody>
          <a:bodyPr>
            <a:normAutofit/>
          </a:bodyPr>
          <a:lstStyle/>
          <a:p>
            <a:r>
              <a:rPr lang="tr-TR" dirty="0"/>
              <a:t>Birim kesrin payı her zaman 1’dir. Çünkü bütünün eş parçalarından sadece birini ifade eder.</a:t>
            </a:r>
          </a:p>
          <a:p>
            <a:r>
              <a:rPr lang="tr-TR" dirty="0"/>
              <a:t>Paydası da bütünün kaç parçaya bölündüğünü gösteren sayıdır.</a:t>
            </a:r>
          </a:p>
          <a:p>
            <a:r>
              <a:rPr lang="tr-TR" dirty="0"/>
              <a:t>Kesirler de doğal sayılar gibi bir miktar, bir çokluk anlatır. Bir</a:t>
            </a:r>
          </a:p>
          <a:p>
            <a:r>
              <a:rPr lang="tr-TR" dirty="0"/>
              <a:t>kesir, birim kesirlerle ifade edilebilir. Örneğin,</a:t>
            </a:r>
          </a:p>
          <a:p>
            <a:r>
              <a:rPr lang="tr-TR" dirty="0"/>
              <a:t>3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kesri 3 tane</a:t>
            </a:r>
          </a:p>
          <a:p>
            <a:r>
              <a:rPr lang="tr-TR" dirty="0"/>
              <a:t>1</a:t>
            </a:r>
          </a:p>
          <a:p>
            <a:r>
              <a:rPr lang="tr-TR" dirty="0"/>
              <a:t>8</a:t>
            </a:r>
          </a:p>
          <a:p>
            <a:r>
              <a:rPr lang="tr-TR" dirty="0"/>
              <a:t>birim kesrinden oluşur. Bir kesri ifade etmek için, içinde kaç</a:t>
            </a:r>
          </a:p>
          <a:p>
            <a:r>
              <a:rPr lang="tr-TR" dirty="0"/>
              <a:t>tane birim kesir bulunduğunu saymak yeterli olacaktır.</a:t>
            </a:r>
          </a:p>
        </p:txBody>
      </p:sp>
    </p:spTree>
    <p:extLst>
      <p:ext uri="{BB962C8B-B14F-4D97-AF65-F5344CB8AC3E}">
        <p14:creationId xmlns:p14="http://schemas.microsoft.com/office/powerpoint/2010/main" xmlns="" val="3236834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3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F57C024-66A1-4268-9D20-0B8127E93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BİLEŞİK KESİRLER (Bİ</a:t>
            </a:r>
            <a:r>
              <a:rPr lang="tr-TR" dirty="0">
                <a:solidFill>
                  <a:srgbClr val="FF0000"/>
                </a:solidFill>
              </a:rPr>
              <a:t>R</a:t>
            </a:r>
            <a:r>
              <a:rPr lang="tr-TR" dirty="0"/>
              <a:t>LEŞİK DEĞİL)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B93FAE1-7CE2-41BF-B369-8D7644275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Payı paydasından büyük veya payı paydasına eşit olan kesirlere                                                               </a:t>
            </a:r>
          </a:p>
          <a:p>
            <a:pPr marL="0" indent="0">
              <a:buNone/>
            </a:pPr>
            <a:r>
              <a:rPr lang="tr-TR" dirty="0"/>
              <a:t>bileşik kesir denir.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14835B14-FEC1-458E-A91F-DB7A08B3FBD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5100" y="2284932"/>
            <a:ext cx="4699219" cy="336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4369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AC99381-75CC-4C8D-B664-26814BB4E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23" y="5302"/>
            <a:ext cx="10069803" cy="718267"/>
          </a:xfrm>
        </p:spPr>
        <p:txBody>
          <a:bodyPr/>
          <a:lstStyle/>
          <a:p>
            <a:r>
              <a:rPr lang="tr-TR" dirty="0"/>
              <a:t>TAM SAYILI KESİRLER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1640F2E-FBAF-4CD5-9516-4F3993E4F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" y="1041620"/>
            <a:ext cx="10578687" cy="5732891"/>
          </a:xfrm>
        </p:spPr>
        <p:txBody>
          <a:bodyPr>
            <a:normAutofit/>
          </a:bodyPr>
          <a:lstStyle/>
          <a:p>
            <a:r>
              <a:rPr lang="tr-TR" dirty="0"/>
              <a:t>&gt; Tam sayılı kesirler, bileşik kesirlerin tam sayılı olarak gösterimidir.</a:t>
            </a:r>
          </a:p>
          <a:p>
            <a:endParaRPr lang="tr-TR" dirty="0"/>
          </a:p>
          <a:p>
            <a:r>
              <a:rPr lang="tr-TR" dirty="0"/>
              <a:t>&gt; Ekte de görüldüğü gibi;</a:t>
            </a:r>
          </a:p>
          <a:p>
            <a:r>
              <a:rPr lang="tr-TR" dirty="0"/>
              <a:t>A sayısı &gt;&gt;&gt; tam kısım,</a:t>
            </a:r>
          </a:p>
          <a:p>
            <a:r>
              <a:rPr lang="tr-TR" dirty="0"/>
              <a:t>B sayısı &gt;&gt;&gt; pay,</a:t>
            </a:r>
          </a:p>
          <a:p>
            <a:r>
              <a:rPr lang="tr-TR" dirty="0"/>
              <a:t>C sayısı &gt;&gt;&gt; paydayı gösterir.</a:t>
            </a:r>
          </a:p>
          <a:p>
            <a:endParaRPr lang="tr-TR" dirty="0"/>
          </a:p>
          <a:p>
            <a:r>
              <a:rPr lang="tr-TR" dirty="0"/>
              <a:t>Örnekler:</a:t>
            </a:r>
          </a:p>
          <a:p>
            <a:endParaRPr lang="tr-TR" dirty="0"/>
          </a:p>
          <a:p>
            <a:r>
              <a:rPr lang="tr-TR" dirty="0"/>
              <a:t>3 tam 4 / 5</a:t>
            </a:r>
          </a:p>
          <a:p>
            <a:endParaRPr lang="tr-TR" dirty="0"/>
          </a:p>
          <a:p>
            <a:r>
              <a:rPr lang="tr-TR" dirty="0"/>
              <a:t>7 tam 3 / 8</a:t>
            </a:r>
          </a:p>
          <a:p>
            <a:endParaRPr lang="tr-TR" dirty="0"/>
          </a:p>
          <a:p>
            <a:r>
              <a:rPr lang="tr-TR" dirty="0"/>
              <a:t>9 tam 6 / 5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354DC0E5-CCE4-404E-8BDA-25D4329FDE4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8748" y="2004846"/>
            <a:ext cx="6420351" cy="399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077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>
        <p14:flip dir="r"/>
        <p:sndAc>
          <p:stSnd>
            <p:snd r:embed="rId4" name="camera.wav"/>
          </p:stSnd>
        </p:sndAc>
      </p:transition>
    </mc:Choice>
    <mc:Fallback>
      <p:transition spd="slow">
        <p:fade/>
        <p:sndAc>
          <p:stSnd>
            <p:snd r:embed="rId2" name="camera.wav"/>
          </p:stSnd>
        </p:sndAc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kyüzü">
  <a:themeElements>
    <a:clrScheme name="Gökyüzü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Gökyüzü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ökyüzü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Gökyüzü</Template>
  <TotalTime>94</TotalTime>
  <Words>427</Words>
  <PresentationFormat>Özel</PresentationFormat>
  <Paragraphs>81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Gökyüzü</vt:lpstr>
      <vt:lpstr>Matematik Konu: kesirler 2 </vt:lpstr>
      <vt:lpstr>BİRİM KESİRLER </vt:lpstr>
      <vt:lpstr>Peki basit kesir nedir?</vt:lpstr>
      <vt:lpstr>BİRİM KESİRLER</vt:lpstr>
      <vt:lpstr>DEVAMI</vt:lpstr>
      <vt:lpstr> devamı</vt:lpstr>
      <vt:lpstr>Devamı -_- </vt:lpstr>
      <vt:lpstr>BİLEŞİK KESİRLER (BİRLEŞİK DEĞİL)</vt:lpstr>
      <vt:lpstr>TAM SAYILI KESİRLER</vt:lpstr>
      <vt:lpstr>Slayt 10</vt:lpstr>
      <vt:lpstr>Slayt 11</vt:lpstr>
      <vt:lpstr>BURAYA BASARAK EBA’YA GİREBİLİRSİNİZ </vt:lpstr>
      <vt:lpstr>GÖRÜŞMEK ÜZERE 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2020-09-02T16:54:29Z</dcterms:created>
  <dcterms:modified xsi:type="dcterms:W3CDTF">2020-09-03T09:54:01Z</dcterms:modified>
  <cp:category>https://www.sorubak.com</cp:category>
</cp:coreProperties>
</file>