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4" r:id="rId1"/>
  </p:sldMasterIdLst>
  <p:notesMasterIdLst>
    <p:notesMasterId r:id="rId17"/>
  </p:notesMasterIdLst>
  <p:handoutMasterIdLst>
    <p:handoutMasterId r:id="rId18"/>
  </p:handoutMasterIdLst>
  <p:sldIdLst>
    <p:sldId id="257" r:id="rId2"/>
    <p:sldId id="271" r:id="rId3"/>
    <p:sldId id="261" r:id="rId4"/>
    <p:sldId id="262" r:id="rId5"/>
    <p:sldId id="263" r:id="rId6"/>
    <p:sldId id="264" r:id="rId7"/>
    <p:sldId id="265" r:id="rId8"/>
    <p:sldId id="266" r:id="rId9"/>
    <p:sldId id="267" r:id="rId10"/>
    <p:sldId id="268" r:id="rId11"/>
    <p:sldId id="269" r:id="rId12"/>
    <p:sldId id="270" r:id="rId13"/>
    <p:sldId id="272" r:id="rId14"/>
    <p:sldId id="273" r:id="rId15"/>
    <p:sldId id="274" r:id="rId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 uri="{2D200454-40CA-4A62-9FC3-DE9A4176ACB9}">
      <p15:notes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8D22F"/>
    <a:srgbClr val="344529"/>
    <a:srgbClr val="2B3922"/>
    <a:srgbClr val="2E3722"/>
    <a:srgbClr val="FCF7F1"/>
    <a:srgbClr val="B8D233"/>
    <a:srgbClr val="5CC6D6"/>
    <a:srgbClr val="F03F2B"/>
    <a:srgbClr val="3488A0"/>
    <a:srgbClr val="57903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01" autoAdjust="0"/>
    <p:restoredTop sz="94660"/>
  </p:normalViewPr>
  <p:slideViewPr>
    <p:cSldViewPr snapToGrid="0">
      <p:cViewPr varScale="1">
        <p:scale>
          <a:sx n="79" d="100"/>
          <a:sy n="79" d="100"/>
        </p:scale>
        <p:origin x="-84" y="-492"/>
      </p:cViewPr>
      <p:guideLst>
        <p:guide orient="horz" pos="2160"/>
        <p:guide pos="3840"/>
      </p:guideLst>
    </p:cSldViewPr>
  </p:slideViewPr>
  <p:notesTextViewPr>
    <p:cViewPr>
      <p:scale>
        <a:sx n="1" d="1"/>
        <a:sy n="1" d="1"/>
      </p:scale>
      <p:origin x="0" y="0"/>
    </p:cViewPr>
  </p:notesTextViewPr>
  <p:notesViewPr>
    <p:cSldViewPr snapToGrid="0">
      <p:cViewPr varScale="1">
        <p:scale>
          <a:sx n="123" d="100"/>
          <a:sy n="123" d="100"/>
        </p:scale>
        <p:origin x="4974" y="96"/>
      </p:cViewPr>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 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n-US"/>
          </a:p>
        </p:txBody>
      </p:sp>
      <p:sp>
        <p:nvSpPr>
          <p:cNvPr id="3" name="Tarih Yer Tutucusu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8A4D3CDC-3F0F-4E7D-A9FE-D29078F267AD}" type="datetime1">
              <a:rPr lang="tr-TR" smtClean="0"/>
              <a:pPr rtl="0"/>
              <a:t>01/09/2020</a:t>
            </a:fld>
            <a:endParaRPr lang="en-US" dirty="0"/>
          </a:p>
        </p:txBody>
      </p:sp>
      <p:sp>
        <p:nvSpPr>
          <p:cNvPr id="4" name="Alt Bilgi Yer Tutucusu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n-US"/>
          </a:p>
        </p:txBody>
      </p:sp>
      <p:sp>
        <p:nvSpPr>
          <p:cNvPr id="5" name="Slayt Numarası Yer Tutucusu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97ACF5E7-ACB0-497B-A8C6-F2E617B4631D}" type="slidenum">
              <a:rPr lang="en-US" smtClean="0"/>
              <a:pPr rtl="0"/>
              <a:t>‹#›</a:t>
            </a:fld>
            <a:endParaRPr lang="en-US"/>
          </a:p>
        </p:txBody>
      </p:sp>
    </p:spTree>
    <p:extLst>
      <p:ext uri="{BB962C8B-B14F-4D97-AF65-F5344CB8AC3E}">
        <p14:creationId xmlns="" xmlns:p14="http://schemas.microsoft.com/office/powerpoint/2010/main" val="1938533960"/>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 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n-US"/>
          </a:p>
        </p:txBody>
      </p:sp>
      <p:sp>
        <p:nvSpPr>
          <p:cNvPr id="3" name="Tarih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rtl="0"/>
            <a:fld id="{C0094158-4469-4125-8F9C-7F0A160A9CEC}" type="datetime1">
              <a:rPr lang="tr-TR" smtClean="0"/>
              <a:pPr rtl="0"/>
              <a:t>01/09/2020</a:t>
            </a:fld>
            <a:endParaRPr lang="en-US"/>
          </a:p>
        </p:txBody>
      </p:sp>
      <p:sp>
        <p:nvSpPr>
          <p:cNvPr id="4" name="Slayt Görüntüsü Yer Tutucus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en-US"/>
          </a:p>
        </p:txBody>
      </p:sp>
      <p:sp>
        <p:nvSpPr>
          <p:cNvPr id="5" name="Notlar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tr"/>
              <a:t>Asıl metin stillerini düzenlemek için tıklayın</a:t>
            </a:r>
            <a:endParaRPr lang="en-US"/>
          </a:p>
          <a:p>
            <a:pPr lvl="1" rtl="0"/>
            <a:r>
              <a:rPr lang="tr"/>
              <a:t>İkinci düzey</a:t>
            </a:r>
          </a:p>
          <a:p>
            <a:pPr lvl="2" rtl="0"/>
            <a:r>
              <a:rPr lang="tr"/>
              <a:t>Üçüncü düzey</a:t>
            </a:r>
          </a:p>
          <a:p>
            <a:pPr lvl="3" rtl="0"/>
            <a:r>
              <a:rPr lang="tr"/>
              <a:t>Dördüncü düzey</a:t>
            </a:r>
          </a:p>
          <a:p>
            <a:pPr lvl="4" rtl="0"/>
            <a:r>
              <a:rPr lang="tr"/>
              <a:t>Beşinci düzey</a:t>
            </a:r>
            <a:endParaRPr lang="en-US"/>
          </a:p>
        </p:txBody>
      </p:sp>
      <p:sp>
        <p:nvSpPr>
          <p:cNvPr id="6" name="Alt 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n-US"/>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37A705E3-E620-489D-9973-6221209A4B3B}" type="slidenum">
              <a:rPr lang="en-US" smtClean="0"/>
              <a:pPr rtl="0"/>
              <a:t>‹#›</a:t>
            </a:fld>
            <a:endParaRPr lang="en-US"/>
          </a:p>
        </p:txBody>
      </p:sp>
    </p:spTree>
    <p:extLst>
      <p:ext uri="{BB962C8B-B14F-4D97-AF65-F5344CB8AC3E}">
        <p14:creationId xmlns="" xmlns:p14="http://schemas.microsoft.com/office/powerpoint/2010/main" val="3889581830"/>
      </p:ext>
    </p:extLst>
  </p:cSld>
  <p:clrMap bg1="lt1" tx1="dk1" bg2="lt2" tx2="dk2" accent1="accent1" accent2="accent2" accent3="accent3" accent4="accent4" accent5="accent5" accent6="accent6" hlink="hlink" folHlink="folHlink"/>
  <p:hf hdr="0" ft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cstate="print">
              <a:extLst>
                <a:ext uri="{28A0092B-C50C-407E-A947-70E740481C1C}">
                  <a14:useLocalDpi xmlns=""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cstate="print">
              <a:extLst>
                <a:ext uri="{28A0092B-C50C-407E-A947-70E740481C1C}">
                  <a14:useLocalDpi xmlns=""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tr-TR"/>
              <a:t>Asıl başlık stilini düzenlemek için tıklayın</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Asıl alt başlık stilini düzenlemek için tıklayın</a:t>
            </a:r>
            <a:endParaRPr lang="en-US" dirty="0"/>
          </a:p>
        </p:txBody>
      </p:sp>
      <p:sp>
        <p:nvSpPr>
          <p:cNvPr id="4" name="Date Placeholder 3"/>
          <p:cNvSpPr>
            <a:spLocks noGrp="1"/>
          </p:cNvSpPr>
          <p:nvPr>
            <p:ph type="dt" sz="half" idx="10"/>
          </p:nvPr>
        </p:nvSpPr>
        <p:spPr>
          <a:xfrm>
            <a:off x="7983232" y="5037663"/>
            <a:ext cx="897467" cy="279400"/>
          </a:xfrm>
        </p:spPr>
        <p:txBody>
          <a:bodyPr/>
          <a:lstStyle/>
          <a:p>
            <a:pPr rtl="0"/>
            <a:fld id="{1B0951D9-850C-477F-AF83-3FB30EA67492}" type="datetime1">
              <a:rPr lang="tr-TR" smtClean="0"/>
              <a:pPr rtl="0"/>
              <a:t>01/09/2020</a:t>
            </a:fld>
            <a:endParaRPr lang="en-US" dirty="0"/>
          </a:p>
        </p:txBody>
      </p:sp>
      <p:sp>
        <p:nvSpPr>
          <p:cNvPr id="5" name="Footer Placeholder 4"/>
          <p:cNvSpPr>
            <a:spLocks noGrp="1"/>
          </p:cNvSpPr>
          <p:nvPr>
            <p:ph type="ftr" sz="quarter" idx="11"/>
          </p:nvPr>
        </p:nvSpPr>
        <p:spPr>
          <a:xfrm>
            <a:off x="2692397" y="5037663"/>
            <a:ext cx="5214635" cy="279400"/>
          </a:xfrm>
        </p:spPr>
        <p:txBody>
          <a:bodyPr/>
          <a:lstStyle/>
          <a:p>
            <a:pPr rtl="0"/>
            <a:endParaRPr lang="en-US" dirty="0"/>
          </a:p>
        </p:txBody>
      </p:sp>
      <p:sp>
        <p:nvSpPr>
          <p:cNvPr id="6" name="Slide Number Placeholder 5"/>
          <p:cNvSpPr>
            <a:spLocks noGrp="1"/>
          </p:cNvSpPr>
          <p:nvPr>
            <p:ph type="sldNum" sz="quarter" idx="12"/>
          </p:nvPr>
        </p:nvSpPr>
        <p:spPr>
          <a:xfrm>
            <a:off x="8956900" y="5037663"/>
            <a:ext cx="551167" cy="279400"/>
          </a:xfrm>
        </p:spPr>
        <p:txBody>
          <a:bodyPr/>
          <a:lstStyle/>
          <a:p>
            <a:pPr rtl="0"/>
            <a:fld id="{34B7E4EF-A1BD-40F4-AB7B-04F084DD991D}" type="slidenum">
              <a:rPr lang="en-US" smtClean="0"/>
              <a:pPr rtl="0"/>
              <a:t>‹#›</a:t>
            </a:fld>
            <a:endParaRPr lang="en-US" dirty="0"/>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 xmlns:p14="http://schemas.microsoft.com/office/powerpoint/2010/main" val="11524294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Yazılı Panoramik Resim">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tr-TR"/>
              <a:t>Asıl başlık stilini düzenlemek için tıklayın</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a:t>Resim eklemek için simgeye tıklayın</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tıklayın</a:t>
            </a:r>
          </a:p>
        </p:txBody>
      </p:sp>
      <p:sp>
        <p:nvSpPr>
          <p:cNvPr id="5" name="Date Placeholder 4"/>
          <p:cNvSpPr>
            <a:spLocks noGrp="1"/>
          </p:cNvSpPr>
          <p:nvPr>
            <p:ph type="dt" sz="half" idx="10"/>
          </p:nvPr>
        </p:nvSpPr>
        <p:spPr/>
        <p:txBody>
          <a:bodyPr/>
          <a:lstStyle/>
          <a:p>
            <a:pPr rtl="0"/>
            <a:fld id="{2EF5B999-57E2-470C-85A4-8AC7B2DA0B4E}" type="datetime1">
              <a:rPr lang="tr-TR" smtClean="0"/>
              <a:pPr rtl="0"/>
              <a:t>01/09/2020</a:t>
            </a:fld>
            <a:endParaRPr lang="en-US" dirty="0"/>
          </a:p>
        </p:txBody>
      </p:sp>
      <p:sp>
        <p:nvSpPr>
          <p:cNvPr id="6" name="Footer Placeholder 5"/>
          <p:cNvSpPr>
            <a:spLocks noGrp="1"/>
          </p:cNvSpPr>
          <p:nvPr>
            <p:ph type="ftr" sz="quarter" idx="11"/>
          </p:nvPr>
        </p:nvSpPr>
        <p:spPr/>
        <p:txBody>
          <a:bodyPr/>
          <a:lstStyle/>
          <a:p>
            <a:pPr rtl="0"/>
            <a:endParaRPr lang="en-US" dirty="0"/>
          </a:p>
        </p:txBody>
      </p:sp>
      <p:sp>
        <p:nvSpPr>
          <p:cNvPr id="7" name="Slide Number Placeholder 6"/>
          <p:cNvSpPr>
            <a:spLocks noGrp="1"/>
          </p:cNvSpPr>
          <p:nvPr>
            <p:ph type="sldNum" sz="quarter" idx="12"/>
          </p:nvPr>
        </p:nvSpPr>
        <p:spPr/>
        <p:txBody>
          <a:bodyPr/>
          <a:lstStyle/>
          <a:p>
            <a:pPr rtl="0"/>
            <a:fld id="{34B7E4EF-A1BD-40F4-AB7B-04F084DD991D}" type="slidenum">
              <a:rPr lang="en-US" smtClean="0"/>
              <a:pPr rtl="0"/>
              <a:t>‹#›</a:t>
            </a:fld>
            <a:endParaRPr lang="en-US"/>
          </a:p>
        </p:txBody>
      </p:sp>
    </p:spTree>
    <p:extLst>
      <p:ext uri="{BB962C8B-B14F-4D97-AF65-F5344CB8AC3E}">
        <p14:creationId xmlns="" xmlns:p14="http://schemas.microsoft.com/office/powerpoint/2010/main" val="161846161"/>
      </p:ext>
    </p:extLst>
  </p:cSld>
  <p:clrMapOvr>
    <a:masterClrMapping/>
  </p:clrMapOvr>
  <p:hf sldNum="0" hdr="0" ftr="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aşlık ve Resim Yazısı">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tr-TR"/>
              <a:t>Asıl başlık stilini düzenlemek için tıklayın</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tıklayın</a:t>
            </a:r>
          </a:p>
        </p:txBody>
      </p:sp>
      <p:sp>
        <p:nvSpPr>
          <p:cNvPr id="4" name="Date Placeholder 3"/>
          <p:cNvSpPr>
            <a:spLocks noGrp="1"/>
          </p:cNvSpPr>
          <p:nvPr>
            <p:ph type="dt" sz="half" idx="10"/>
          </p:nvPr>
        </p:nvSpPr>
        <p:spPr/>
        <p:txBody>
          <a:bodyPr/>
          <a:lstStyle/>
          <a:p>
            <a:pPr rtl="0"/>
            <a:fld id="{2EF5B999-57E2-470C-85A4-8AC7B2DA0B4E}" type="datetime1">
              <a:rPr lang="tr-TR" smtClean="0"/>
              <a:pPr rtl="0"/>
              <a:t>01/09/2020</a:t>
            </a:fld>
            <a:endParaRPr lang="en-US" dirty="0"/>
          </a:p>
        </p:txBody>
      </p:sp>
      <p:sp>
        <p:nvSpPr>
          <p:cNvPr id="5" name="Footer Placeholder 4"/>
          <p:cNvSpPr>
            <a:spLocks noGrp="1"/>
          </p:cNvSpPr>
          <p:nvPr>
            <p:ph type="ftr" sz="quarter" idx="11"/>
          </p:nvPr>
        </p:nvSpPr>
        <p:spPr/>
        <p:txBody>
          <a:bodyPr/>
          <a:lstStyle/>
          <a:p>
            <a:pPr rtl="0"/>
            <a:endParaRPr lang="en-US" dirty="0"/>
          </a:p>
        </p:txBody>
      </p:sp>
      <p:sp>
        <p:nvSpPr>
          <p:cNvPr id="6" name="Slide Number Placeholder 5"/>
          <p:cNvSpPr>
            <a:spLocks noGrp="1"/>
          </p:cNvSpPr>
          <p:nvPr>
            <p:ph type="sldNum" sz="quarter" idx="12"/>
          </p:nvPr>
        </p:nvSpPr>
        <p:spPr/>
        <p:txBody>
          <a:bodyPr/>
          <a:lstStyle/>
          <a:p>
            <a:pPr rtl="0"/>
            <a:fld id="{34B7E4EF-A1BD-40F4-AB7B-04F084DD991D}" type="slidenum">
              <a:rPr lang="en-US" smtClean="0"/>
              <a:pPr rtl="0"/>
              <a:t>‹#›</a:t>
            </a:fld>
            <a:endParaRPr lang="en-US"/>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 xmlns:p14="http://schemas.microsoft.com/office/powerpoint/2010/main" val="1870596886"/>
      </p:ext>
    </p:extLst>
  </p:cSld>
  <p:clrMapOvr>
    <a:masterClrMapping/>
  </p:clrMapOvr>
  <p:hf sldNum="0" hdr="0" ftr="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Resim Yazılı Alıntı">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tr-TR"/>
              <a:t>Asıl başlık stilini düzenlemek için tıklayın</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a:t>Asıl metin stillerini düzenlemek için tıklayın</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tıklayın</a:t>
            </a:r>
          </a:p>
        </p:txBody>
      </p:sp>
      <p:sp>
        <p:nvSpPr>
          <p:cNvPr id="4" name="Date Placeholder 3"/>
          <p:cNvSpPr>
            <a:spLocks noGrp="1"/>
          </p:cNvSpPr>
          <p:nvPr>
            <p:ph type="dt" sz="half" idx="10"/>
          </p:nvPr>
        </p:nvSpPr>
        <p:spPr/>
        <p:txBody>
          <a:bodyPr/>
          <a:lstStyle/>
          <a:p>
            <a:pPr rtl="0"/>
            <a:fld id="{2EF5B999-57E2-470C-85A4-8AC7B2DA0B4E}" type="datetime1">
              <a:rPr lang="tr-TR" smtClean="0"/>
              <a:pPr rtl="0"/>
              <a:t>01/09/2020</a:t>
            </a:fld>
            <a:endParaRPr lang="en-US" dirty="0"/>
          </a:p>
        </p:txBody>
      </p:sp>
      <p:sp>
        <p:nvSpPr>
          <p:cNvPr id="5" name="Footer Placeholder 4"/>
          <p:cNvSpPr>
            <a:spLocks noGrp="1"/>
          </p:cNvSpPr>
          <p:nvPr>
            <p:ph type="ftr" sz="quarter" idx="11"/>
          </p:nvPr>
        </p:nvSpPr>
        <p:spPr/>
        <p:txBody>
          <a:bodyPr/>
          <a:lstStyle/>
          <a:p>
            <a:pPr rtl="0"/>
            <a:endParaRPr lang="en-US" dirty="0"/>
          </a:p>
        </p:txBody>
      </p:sp>
      <p:sp>
        <p:nvSpPr>
          <p:cNvPr id="6" name="Slide Number Placeholder 5"/>
          <p:cNvSpPr>
            <a:spLocks noGrp="1"/>
          </p:cNvSpPr>
          <p:nvPr>
            <p:ph type="sldNum" sz="quarter" idx="12"/>
          </p:nvPr>
        </p:nvSpPr>
        <p:spPr/>
        <p:txBody>
          <a:bodyPr/>
          <a:lstStyle/>
          <a:p>
            <a:pPr rtl="0"/>
            <a:fld id="{34B7E4EF-A1BD-40F4-AB7B-04F084DD991D}" type="slidenum">
              <a:rPr lang="en-US" smtClean="0"/>
              <a:pPr rtl="0"/>
              <a:t>‹#›</a:t>
            </a:fld>
            <a:endParaRPr lang="en-US"/>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 xmlns:p14="http://schemas.microsoft.com/office/powerpoint/2010/main" val="3477934391"/>
      </p:ext>
    </p:extLst>
  </p:cSld>
  <p:clrMapOvr>
    <a:masterClrMapping/>
  </p:clrMapOvr>
  <p:hf sldNum="0" hdr="0" ftr="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İsim Kartı">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tr-TR"/>
              <a:t>Asıl başlık stilini düzenlemek için tıklayın</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tıklayın</a:t>
            </a:r>
          </a:p>
        </p:txBody>
      </p:sp>
      <p:sp>
        <p:nvSpPr>
          <p:cNvPr id="4" name="Date Placeholder 3"/>
          <p:cNvSpPr>
            <a:spLocks noGrp="1"/>
          </p:cNvSpPr>
          <p:nvPr>
            <p:ph type="dt" sz="half" idx="10"/>
          </p:nvPr>
        </p:nvSpPr>
        <p:spPr/>
        <p:txBody>
          <a:bodyPr/>
          <a:lstStyle/>
          <a:p>
            <a:pPr rtl="0"/>
            <a:fld id="{2EF5B999-57E2-470C-85A4-8AC7B2DA0B4E}" type="datetime1">
              <a:rPr lang="tr-TR" smtClean="0"/>
              <a:pPr rtl="0"/>
              <a:t>01/09/2020</a:t>
            </a:fld>
            <a:endParaRPr lang="en-US" dirty="0"/>
          </a:p>
        </p:txBody>
      </p:sp>
      <p:sp>
        <p:nvSpPr>
          <p:cNvPr id="5" name="Footer Placeholder 4"/>
          <p:cNvSpPr>
            <a:spLocks noGrp="1"/>
          </p:cNvSpPr>
          <p:nvPr>
            <p:ph type="ftr" sz="quarter" idx="11"/>
          </p:nvPr>
        </p:nvSpPr>
        <p:spPr/>
        <p:txBody>
          <a:bodyPr/>
          <a:lstStyle/>
          <a:p>
            <a:pPr rtl="0"/>
            <a:endParaRPr lang="en-US" dirty="0"/>
          </a:p>
        </p:txBody>
      </p:sp>
      <p:sp>
        <p:nvSpPr>
          <p:cNvPr id="6" name="Slide Number Placeholder 5"/>
          <p:cNvSpPr>
            <a:spLocks noGrp="1"/>
          </p:cNvSpPr>
          <p:nvPr>
            <p:ph type="sldNum" sz="quarter" idx="12"/>
          </p:nvPr>
        </p:nvSpPr>
        <p:spPr/>
        <p:txBody>
          <a:bodyPr/>
          <a:lstStyle/>
          <a:p>
            <a:pPr rtl="0"/>
            <a:fld id="{34B7E4EF-A1BD-40F4-AB7B-04F084DD991D}" type="slidenum">
              <a:rPr lang="en-US" smtClean="0"/>
              <a:pPr rtl="0"/>
              <a:t>‹#›</a:t>
            </a:fld>
            <a:endParaRPr lang="en-US"/>
          </a:p>
        </p:txBody>
      </p:sp>
    </p:spTree>
    <p:extLst>
      <p:ext uri="{BB962C8B-B14F-4D97-AF65-F5344CB8AC3E}">
        <p14:creationId xmlns="" xmlns:p14="http://schemas.microsoft.com/office/powerpoint/2010/main" val="1885651068"/>
      </p:ext>
    </p:extLst>
  </p:cSld>
  <p:clrMapOvr>
    <a:masterClrMapping/>
  </p:clrMapOvr>
  <p:hf sldNum="0" hdr="0" ftr="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Alıntı İsim Kartı">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tr-TR"/>
              <a:t>Asıl başlık stilini düzenlemek için tıklayın</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tıklayın</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tıklayın</a:t>
            </a:r>
          </a:p>
        </p:txBody>
      </p:sp>
      <p:sp>
        <p:nvSpPr>
          <p:cNvPr id="4" name="Date Placeholder 3"/>
          <p:cNvSpPr>
            <a:spLocks noGrp="1"/>
          </p:cNvSpPr>
          <p:nvPr>
            <p:ph type="dt" sz="half" idx="10"/>
          </p:nvPr>
        </p:nvSpPr>
        <p:spPr/>
        <p:txBody>
          <a:bodyPr/>
          <a:lstStyle/>
          <a:p>
            <a:pPr rtl="0"/>
            <a:fld id="{2EF5B999-57E2-470C-85A4-8AC7B2DA0B4E}" type="datetime1">
              <a:rPr lang="tr-TR" smtClean="0"/>
              <a:pPr rtl="0"/>
              <a:t>01/09/2020</a:t>
            </a:fld>
            <a:endParaRPr lang="en-US" dirty="0"/>
          </a:p>
        </p:txBody>
      </p:sp>
      <p:sp>
        <p:nvSpPr>
          <p:cNvPr id="5" name="Footer Placeholder 4"/>
          <p:cNvSpPr>
            <a:spLocks noGrp="1"/>
          </p:cNvSpPr>
          <p:nvPr>
            <p:ph type="ftr" sz="quarter" idx="11"/>
          </p:nvPr>
        </p:nvSpPr>
        <p:spPr/>
        <p:txBody>
          <a:bodyPr/>
          <a:lstStyle/>
          <a:p>
            <a:pPr rtl="0"/>
            <a:endParaRPr lang="en-US" dirty="0"/>
          </a:p>
        </p:txBody>
      </p:sp>
      <p:sp>
        <p:nvSpPr>
          <p:cNvPr id="6" name="Slide Number Placeholder 5"/>
          <p:cNvSpPr>
            <a:spLocks noGrp="1"/>
          </p:cNvSpPr>
          <p:nvPr>
            <p:ph type="sldNum" sz="quarter" idx="12"/>
          </p:nvPr>
        </p:nvSpPr>
        <p:spPr/>
        <p:txBody>
          <a:bodyPr/>
          <a:lstStyle/>
          <a:p>
            <a:pPr rtl="0"/>
            <a:fld id="{34B7E4EF-A1BD-40F4-AB7B-04F084DD991D}" type="slidenum">
              <a:rPr lang="en-US" smtClean="0"/>
              <a:pPr rtl="0"/>
              <a:t>‹#›</a:t>
            </a:fld>
            <a:endParaRPr lang="en-US"/>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 xmlns:p14="http://schemas.microsoft.com/office/powerpoint/2010/main" val="1079125097"/>
      </p:ext>
    </p:extLst>
  </p:cSld>
  <p:clrMapOvr>
    <a:masterClrMapping/>
  </p:clrMapOvr>
  <p:hf sldNum="0" hdr="0" ftr="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Doğru veya Yanlış">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tr-TR"/>
              <a:t>Asıl başlık stilini düzenlemek için tıklayın</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tıklayın</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tıklayın</a:t>
            </a:r>
          </a:p>
        </p:txBody>
      </p:sp>
      <p:sp>
        <p:nvSpPr>
          <p:cNvPr id="4" name="Date Placeholder 3"/>
          <p:cNvSpPr>
            <a:spLocks noGrp="1"/>
          </p:cNvSpPr>
          <p:nvPr>
            <p:ph type="dt" sz="half" idx="10"/>
          </p:nvPr>
        </p:nvSpPr>
        <p:spPr/>
        <p:txBody>
          <a:bodyPr/>
          <a:lstStyle/>
          <a:p>
            <a:pPr rtl="0"/>
            <a:fld id="{2EF5B999-57E2-470C-85A4-8AC7B2DA0B4E}" type="datetime1">
              <a:rPr lang="tr-TR" smtClean="0"/>
              <a:pPr rtl="0"/>
              <a:t>01/09/2020</a:t>
            </a:fld>
            <a:endParaRPr lang="en-US" dirty="0"/>
          </a:p>
        </p:txBody>
      </p:sp>
      <p:sp>
        <p:nvSpPr>
          <p:cNvPr id="5" name="Footer Placeholder 4"/>
          <p:cNvSpPr>
            <a:spLocks noGrp="1"/>
          </p:cNvSpPr>
          <p:nvPr>
            <p:ph type="ftr" sz="quarter" idx="11"/>
          </p:nvPr>
        </p:nvSpPr>
        <p:spPr/>
        <p:txBody>
          <a:bodyPr/>
          <a:lstStyle/>
          <a:p>
            <a:pPr rtl="0"/>
            <a:endParaRPr lang="en-US" dirty="0"/>
          </a:p>
        </p:txBody>
      </p:sp>
      <p:sp>
        <p:nvSpPr>
          <p:cNvPr id="6" name="Slide Number Placeholder 5"/>
          <p:cNvSpPr>
            <a:spLocks noGrp="1"/>
          </p:cNvSpPr>
          <p:nvPr>
            <p:ph type="sldNum" sz="quarter" idx="12"/>
          </p:nvPr>
        </p:nvSpPr>
        <p:spPr/>
        <p:txBody>
          <a:bodyPr/>
          <a:lstStyle/>
          <a:p>
            <a:pPr rtl="0"/>
            <a:fld id="{34B7E4EF-A1BD-40F4-AB7B-04F084DD991D}" type="slidenum">
              <a:rPr lang="en-US" smtClean="0"/>
              <a:pPr rtl="0"/>
              <a:t>‹#›</a:t>
            </a:fld>
            <a:endParaRPr lang="en-US"/>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 xmlns:p14="http://schemas.microsoft.com/office/powerpoint/2010/main" val="2972268251"/>
      </p:ext>
    </p:extLst>
  </p:cSld>
  <p:clrMapOvr>
    <a:masterClrMapping/>
  </p:clrMapOvr>
  <p:hf sldNum="0" hdr="0" ftr="0"/>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tr-TR"/>
              <a:t>Asıl başlık stilini düzenlemek için tıklayın</a:t>
            </a:r>
            <a:endParaRPr lang="en-US" dirty="0"/>
          </a:p>
        </p:txBody>
      </p:sp>
      <p:sp>
        <p:nvSpPr>
          <p:cNvPr id="3" name="Vertical Text Placeholder 2"/>
          <p:cNvSpPr>
            <a:spLocks noGrp="1"/>
          </p:cNvSpPr>
          <p:nvPr>
            <p:ph type="body" orient="vert" idx="1"/>
          </p:nvPr>
        </p:nvSpPr>
        <p:spPr/>
        <p:txBody>
          <a:bodyPr vert="eaVert" ancho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pPr rtl="0"/>
            <a:fld id="{7F1C87B0-0BF1-4D20-8B57-A71E86EF9595}" type="datetime1">
              <a:rPr lang="tr-TR" smtClean="0"/>
              <a:pPr rtl="0"/>
              <a:t>01/09/2020</a:t>
            </a:fld>
            <a:endParaRPr lang="en-US"/>
          </a:p>
        </p:txBody>
      </p:sp>
      <p:sp>
        <p:nvSpPr>
          <p:cNvPr id="5" name="Footer Placeholder 4"/>
          <p:cNvSpPr>
            <a:spLocks noGrp="1"/>
          </p:cNvSpPr>
          <p:nvPr>
            <p:ph type="ftr" sz="quarter" idx="11"/>
          </p:nvPr>
        </p:nvSpPr>
        <p:spPr/>
        <p:txBody>
          <a:bodyPr/>
          <a:lstStyle/>
          <a:p>
            <a:pPr rtl="0"/>
            <a:endParaRPr lang="en-US"/>
          </a:p>
        </p:txBody>
      </p:sp>
      <p:sp>
        <p:nvSpPr>
          <p:cNvPr id="6" name="Slide Number Placeholder 5"/>
          <p:cNvSpPr>
            <a:spLocks noGrp="1"/>
          </p:cNvSpPr>
          <p:nvPr>
            <p:ph type="sldNum" sz="quarter" idx="12"/>
          </p:nvPr>
        </p:nvSpPr>
        <p:spPr/>
        <p:txBody>
          <a:bodyPr/>
          <a:lstStyle/>
          <a:p>
            <a:pPr rtl="0"/>
            <a:fld id="{34B7E4EF-A1BD-40F4-AB7B-04F084DD991D}" type="slidenum">
              <a:rPr lang="en-US" smtClean="0"/>
              <a:pPr rtl="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 xmlns:p14="http://schemas.microsoft.com/office/powerpoint/2010/main" val="383804548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tr-TR"/>
              <a:t>Asıl başlık stilini düzenlemek için tıklayın</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pPr rtl="0"/>
            <a:fld id="{AA52BFC5-D222-482D-B154-0698E276F0F9}" type="datetime1">
              <a:rPr lang="tr-TR" smtClean="0"/>
              <a:pPr rtl="0"/>
              <a:t>01/09/2020</a:t>
            </a:fld>
            <a:endParaRPr lang="en-US"/>
          </a:p>
        </p:txBody>
      </p:sp>
      <p:sp>
        <p:nvSpPr>
          <p:cNvPr id="5" name="Footer Placeholder 4"/>
          <p:cNvSpPr>
            <a:spLocks noGrp="1"/>
          </p:cNvSpPr>
          <p:nvPr>
            <p:ph type="ftr" sz="quarter" idx="11"/>
          </p:nvPr>
        </p:nvSpPr>
        <p:spPr/>
        <p:txBody>
          <a:bodyPr/>
          <a:lstStyle/>
          <a:p>
            <a:pPr rtl="0"/>
            <a:endParaRPr lang="en-US"/>
          </a:p>
        </p:txBody>
      </p:sp>
      <p:sp>
        <p:nvSpPr>
          <p:cNvPr id="6" name="Slide Number Placeholder 5"/>
          <p:cNvSpPr>
            <a:spLocks noGrp="1"/>
          </p:cNvSpPr>
          <p:nvPr>
            <p:ph type="sldNum" sz="quarter" idx="12"/>
          </p:nvPr>
        </p:nvSpPr>
        <p:spPr/>
        <p:txBody>
          <a:bodyPr/>
          <a:lstStyle/>
          <a:p>
            <a:pPr rtl="0"/>
            <a:fld id="{34B7E4EF-A1BD-40F4-AB7B-04F084DD991D}" type="slidenum">
              <a:rPr lang="en-US" smtClean="0"/>
              <a:pPr rtl="0"/>
              <a:t>‹#›</a:t>
            </a:fld>
            <a:endParaRPr lang="en-US"/>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 xmlns:p14="http://schemas.microsoft.com/office/powerpoint/2010/main" val="39874793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Content Placeholder 2"/>
          <p:cNvSpPr>
            <a:spLocks noGrp="1"/>
          </p:cNvSpPr>
          <p:nvPr>
            <p:ph idx="1"/>
          </p:nvPr>
        </p:nvSpPr>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pPr rtl="0"/>
            <a:fld id="{FE387474-1390-41C9-9718-AAC5629B5D0B}" type="datetime1">
              <a:rPr lang="tr-TR" smtClean="0"/>
              <a:pPr rtl="0"/>
              <a:t>01/09/2020</a:t>
            </a:fld>
            <a:endParaRPr lang="en-US"/>
          </a:p>
        </p:txBody>
      </p:sp>
      <p:sp>
        <p:nvSpPr>
          <p:cNvPr id="5" name="Footer Placeholder 4"/>
          <p:cNvSpPr>
            <a:spLocks noGrp="1"/>
          </p:cNvSpPr>
          <p:nvPr>
            <p:ph type="ftr" sz="quarter" idx="11"/>
          </p:nvPr>
        </p:nvSpPr>
        <p:spPr/>
        <p:txBody>
          <a:bodyPr/>
          <a:lstStyle/>
          <a:p>
            <a:pPr rtl="0"/>
            <a:endParaRPr lang="en-US"/>
          </a:p>
        </p:txBody>
      </p:sp>
      <p:sp>
        <p:nvSpPr>
          <p:cNvPr id="6" name="Slide Number Placeholder 5"/>
          <p:cNvSpPr>
            <a:spLocks noGrp="1"/>
          </p:cNvSpPr>
          <p:nvPr>
            <p:ph type="sldNum" sz="quarter" idx="12"/>
          </p:nvPr>
        </p:nvSpPr>
        <p:spPr/>
        <p:txBody>
          <a:bodyPr/>
          <a:lstStyle/>
          <a:p>
            <a:pPr rtl="0"/>
            <a:fld id="{34B7E4EF-A1BD-40F4-AB7B-04F084DD991D}" type="slidenum">
              <a:rPr lang="en-US" smtClean="0"/>
              <a:pPr rtl="0"/>
              <a:t>‹#›</a:t>
            </a:fld>
            <a:endParaRPr lang="en-US"/>
          </a:p>
        </p:txBody>
      </p:sp>
    </p:spTree>
    <p:extLst>
      <p:ext uri="{BB962C8B-B14F-4D97-AF65-F5344CB8AC3E}">
        <p14:creationId xmlns="" xmlns:p14="http://schemas.microsoft.com/office/powerpoint/2010/main" val="40288432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tr-TR"/>
              <a:t>Asıl başlık stilini düzenlemek için tıklayın</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tıklayın</a:t>
            </a:r>
          </a:p>
        </p:txBody>
      </p:sp>
      <p:sp>
        <p:nvSpPr>
          <p:cNvPr id="4" name="Date Placeholder 3"/>
          <p:cNvSpPr>
            <a:spLocks noGrp="1"/>
          </p:cNvSpPr>
          <p:nvPr>
            <p:ph type="dt" sz="half" idx="10"/>
          </p:nvPr>
        </p:nvSpPr>
        <p:spPr/>
        <p:txBody>
          <a:bodyPr/>
          <a:lstStyle/>
          <a:p>
            <a:pPr rtl="0"/>
            <a:fld id="{84A148F7-A76F-401F-AD5E-B004E6B76CB0}" type="datetime1">
              <a:rPr lang="tr-TR" smtClean="0"/>
              <a:pPr rtl="0"/>
              <a:t>01/09/2020</a:t>
            </a:fld>
            <a:endParaRPr lang="en-US" dirty="0"/>
          </a:p>
        </p:txBody>
      </p:sp>
      <p:sp>
        <p:nvSpPr>
          <p:cNvPr id="5" name="Footer Placeholder 4"/>
          <p:cNvSpPr>
            <a:spLocks noGrp="1"/>
          </p:cNvSpPr>
          <p:nvPr>
            <p:ph type="ftr" sz="quarter" idx="11"/>
          </p:nvPr>
        </p:nvSpPr>
        <p:spPr/>
        <p:txBody>
          <a:bodyPr/>
          <a:lstStyle/>
          <a:p>
            <a:pPr rtl="0"/>
            <a:endParaRPr lang="en-US" dirty="0"/>
          </a:p>
        </p:txBody>
      </p:sp>
      <p:sp>
        <p:nvSpPr>
          <p:cNvPr id="6" name="Slide Number Placeholder 5"/>
          <p:cNvSpPr>
            <a:spLocks noGrp="1"/>
          </p:cNvSpPr>
          <p:nvPr>
            <p:ph type="sldNum" sz="quarter" idx="12"/>
          </p:nvPr>
        </p:nvSpPr>
        <p:spPr/>
        <p:txBody>
          <a:bodyPr/>
          <a:lstStyle/>
          <a:p>
            <a:pPr rtl="0"/>
            <a:fld id="{34B7E4EF-A1BD-40F4-AB7B-04F084DD991D}" type="slidenum">
              <a:rPr lang="en-US" smtClean="0"/>
              <a:pPr rtl="0"/>
              <a:t>‹#›</a:t>
            </a:fld>
            <a:endParaRPr lang="en-US" dirty="0"/>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 xmlns:p14="http://schemas.microsoft.com/office/powerpoint/2010/main" val="3606273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Date Placeholder 4"/>
          <p:cNvSpPr>
            <a:spLocks noGrp="1"/>
          </p:cNvSpPr>
          <p:nvPr>
            <p:ph type="dt" sz="half" idx="10"/>
          </p:nvPr>
        </p:nvSpPr>
        <p:spPr/>
        <p:txBody>
          <a:bodyPr/>
          <a:lstStyle/>
          <a:p>
            <a:pPr rtl="0"/>
            <a:fld id="{8C3045A1-20C0-4B0A-AD84-4C1E818C0034}" type="datetime1">
              <a:rPr lang="tr-TR" smtClean="0"/>
              <a:pPr rtl="0"/>
              <a:t>01/09/2020</a:t>
            </a:fld>
            <a:endParaRPr lang="en-US"/>
          </a:p>
        </p:txBody>
      </p:sp>
      <p:sp>
        <p:nvSpPr>
          <p:cNvPr id="6" name="Footer Placeholder 5"/>
          <p:cNvSpPr>
            <a:spLocks noGrp="1"/>
          </p:cNvSpPr>
          <p:nvPr>
            <p:ph type="ftr" sz="quarter" idx="11"/>
          </p:nvPr>
        </p:nvSpPr>
        <p:spPr/>
        <p:txBody>
          <a:bodyPr/>
          <a:lstStyle/>
          <a:p>
            <a:pPr rtl="0"/>
            <a:endParaRPr lang="en-US"/>
          </a:p>
        </p:txBody>
      </p:sp>
      <p:sp>
        <p:nvSpPr>
          <p:cNvPr id="7" name="Slide Number Placeholder 6"/>
          <p:cNvSpPr>
            <a:spLocks noGrp="1"/>
          </p:cNvSpPr>
          <p:nvPr>
            <p:ph type="sldNum" sz="quarter" idx="12"/>
          </p:nvPr>
        </p:nvSpPr>
        <p:spPr/>
        <p:txBody>
          <a:bodyPr/>
          <a:lstStyle/>
          <a:p>
            <a:pPr rtl="0"/>
            <a:fld id="{34B7E4EF-A1BD-40F4-AB7B-04F084DD991D}" type="slidenum">
              <a:rPr lang="en-US" smtClean="0"/>
              <a:pPr rtl="0"/>
              <a:t>‹#›</a:t>
            </a:fld>
            <a:endParaRPr lang="en-US"/>
          </a:p>
        </p:txBody>
      </p:sp>
    </p:spTree>
    <p:extLst>
      <p:ext uri="{BB962C8B-B14F-4D97-AF65-F5344CB8AC3E}">
        <p14:creationId xmlns="" xmlns:p14="http://schemas.microsoft.com/office/powerpoint/2010/main" val="26170507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a:t>Asıl başlık stilini düzenlemek için tıklayın</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7" name="Date Placeholder 6"/>
          <p:cNvSpPr>
            <a:spLocks noGrp="1"/>
          </p:cNvSpPr>
          <p:nvPr>
            <p:ph type="dt" sz="half" idx="10"/>
          </p:nvPr>
        </p:nvSpPr>
        <p:spPr/>
        <p:txBody>
          <a:bodyPr/>
          <a:lstStyle/>
          <a:p>
            <a:pPr rtl="0"/>
            <a:fld id="{7283C5DB-0E5C-47AB-804D-13751DF54259}" type="datetime1">
              <a:rPr lang="tr-TR" smtClean="0"/>
              <a:pPr rtl="0"/>
              <a:t>01/09/2020</a:t>
            </a:fld>
            <a:endParaRPr lang="en-US"/>
          </a:p>
        </p:txBody>
      </p:sp>
      <p:sp>
        <p:nvSpPr>
          <p:cNvPr id="8" name="Footer Placeholder 7"/>
          <p:cNvSpPr>
            <a:spLocks noGrp="1"/>
          </p:cNvSpPr>
          <p:nvPr>
            <p:ph type="ftr" sz="quarter" idx="11"/>
          </p:nvPr>
        </p:nvSpPr>
        <p:spPr/>
        <p:txBody>
          <a:bodyPr/>
          <a:lstStyle/>
          <a:p>
            <a:pPr rtl="0"/>
            <a:endParaRPr lang="en-US"/>
          </a:p>
        </p:txBody>
      </p:sp>
      <p:sp>
        <p:nvSpPr>
          <p:cNvPr id="9" name="Slide Number Placeholder 8"/>
          <p:cNvSpPr>
            <a:spLocks noGrp="1"/>
          </p:cNvSpPr>
          <p:nvPr>
            <p:ph type="sldNum" sz="quarter" idx="12"/>
          </p:nvPr>
        </p:nvSpPr>
        <p:spPr/>
        <p:txBody>
          <a:bodyPr/>
          <a:lstStyle/>
          <a:p>
            <a:pPr rtl="0"/>
            <a:fld id="{34B7E4EF-A1BD-40F4-AB7B-04F084DD991D}" type="slidenum">
              <a:rPr lang="en-US" smtClean="0"/>
              <a:pPr rtl="0"/>
              <a:t>‹#›</a:t>
            </a:fld>
            <a:endParaRPr lang="en-US"/>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 xmlns:p14="http://schemas.microsoft.com/office/powerpoint/2010/main" val="10664055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Date Placeholder 2"/>
          <p:cNvSpPr>
            <a:spLocks noGrp="1"/>
          </p:cNvSpPr>
          <p:nvPr>
            <p:ph type="dt" sz="half" idx="10"/>
          </p:nvPr>
        </p:nvSpPr>
        <p:spPr/>
        <p:txBody>
          <a:bodyPr/>
          <a:lstStyle/>
          <a:p>
            <a:pPr rtl="0"/>
            <a:fld id="{8B912638-4A84-4EE0-98F1-3BC2BFB48209}" type="datetime1">
              <a:rPr lang="tr-TR" smtClean="0"/>
              <a:pPr rtl="0"/>
              <a:t>01/09/2020</a:t>
            </a:fld>
            <a:endParaRPr lang="en-US"/>
          </a:p>
        </p:txBody>
      </p:sp>
      <p:sp>
        <p:nvSpPr>
          <p:cNvPr id="4" name="Footer Placeholder 3"/>
          <p:cNvSpPr>
            <a:spLocks noGrp="1"/>
          </p:cNvSpPr>
          <p:nvPr>
            <p:ph type="ftr" sz="quarter" idx="11"/>
          </p:nvPr>
        </p:nvSpPr>
        <p:spPr/>
        <p:txBody>
          <a:bodyPr/>
          <a:lstStyle/>
          <a:p>
            <a:pPr rtl="0"/>
            <a:endParaRPr lang="en-US"/>
          </a:p>
        </p:txBody>
      </p:sp>
      <p:sp>
        <p:nvSpPr>
          <p:cNvPr id="5" name="Slide Number Placeholder 4"/>
          <p:cNvSpPr>
            <a:spLocks noGrp="1"/>
          </p:cNvSpPr>
          <p:nvPr>
            <p:ph type="sldNum" sz="quarter" idx="12"/>
          </p:nvPr>
        </p:nvSpPr>
        <p:spPr/>
        <p:txBody>
          <a:bodyPr/>
          <a:lstStyle/>
          <a:p>
            <a:pPr rtl="0"/>
            <a:fld id="{34B7E4EF-A1BD-40F4-AB7B-04F084DD991D}" type="slidenum">
              <a:rPr lang="en-US" smtClean="0"/>
              <a:pPr rtl="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 xmlns:p14="http://schemas.microsoft.com/office/powerpoint/2010/main" val="28449483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rtl="0"/>
            <a:fld id="{07545FB2-DB73-4453-9716-EA32A8F7CEFF}" type="datetime1">
              <a:rPr lang="tr-TR" smtClean="0"/>
              <a:pPr rtl="0"/>
              <a:t>01/09/2020</a:t>
            </a:fld>
            <a:endParaRPr lang="en-US"/>
          </a:p>
        </p:txBody>
      </p:sp>
      <p:sp>
        <p:nvSpPr>
          <p:cNvPr id="3" name="Footer Placeholder 2"/>
          <p:cNvSpPr>
            <a:spLocks noGrp="1"/>
          </p:cNvSpPr>
          <p:nvPr>
            <p:ph type="ftr" sz="quarter" idx="11"/>
          </p:nvPr>
        </p:nvSpPr>
        <p:spPr/>
        <p:txBody>
          <a:bodyPr/>
          <a:lstStyle/>
          <a:p>
            <a:pPr rtl="0"/>
            <a:endParaRPr lang="en-US"/>
          </a:p>
        </p:txBody>
      </p:sp>
      <p:sp>
        <p:nvSpPr>
          <p:cNvPr id="4" name="Slide Number Placeholder 3"/>
          <p:cNvSpPr>
            <a:spLocks noGrp="1"/>
          </p:cNvSpPr>
          <p:nvPr>
            <p:ph type="sldNum" sz="quarter" idx="12"/>
          </p:nvPr>
        </p:nvSpPr>
        <p:spPr/>
        <p:txBody>
          <a:bodyPr/>
          <a:lstStyle/>
          <a:p>
            <a:pPr rtl="0"/>
            <a:fld id="{34B7E4EF-A1BD-40F4-AB7B-04F084DD991D}" type="slidenum">
              <a:rPr lang="en-US" smtClean="0"/>
              <a:pPr rtl="0"/>
              <a:t>‹#›</a:t>
            </a:fld>
            <a:endParaRPr lang="en-US"/>
          </a:p>
        </p:txBody>
      </p:sp>
    </p:spTree>
    <p:extLst>
      <p:ext uri="{BB962C8B-B14F-4D97-AF65-F5344CB8AC3E}">
        <p14:creationId xmlns="" xmlns:p14="http://schemas.microsoft.com/office/powerpoint/2010/main" val="37140352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tr-TR"/>
              <a:t>Asıl başlık stilini düzenlemek için tıklayın</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tıklayın</a:t>
            </a:r>
          </a:p>
        </p:txBody>
      </p:sp>
      <p:sp>
        <p:nvSpPr>
          <p:cNvPr id="5" name="Date Placeholder 4"/>
          <p:cNvSpPr>
            <a:spLocks noGrp="1"/>
          </p:cNvSpPr>
          <p:nvPr>
            <p:ph type="dt" sz="half" idx="10"/>
          </p:nvPr>
        </p:nvSpPr>
        <p:spPr/>
        <p:txBody>
          <a:bodyPr/>
          <a:lstStyle/>
          <a:p>
            <a:pPr rtl="0"/>
            <a:fld id="{2EF5B999-57E2-470C-85A4-8AC7B2DA0B4E}" type="datetime1">
              <a:rPr lang="tr-TR" smtClean="0"/>
              <a:pPr rtl="0"/>
              <a:t>01/09/2020</a:t>
            </a:fld>
            <a:endParaRPr lang="en-US" dirty="0"/>
          </a:p>
        </p:txBody>
      </p:sp>
      <p:sp>
        <p:nvSpPr>
          <p:cNvPr id="6" name="Footer Placeholder 5"/>
          <p:cNvSpPr>
            <a:spLocks noGrp="1"/>
          </p:cNvSpPr>
          <p:nvPr>
            <p:ph type="ftr" sz="quarter" idx="11"/>
          </p:nvPr>
        </p:nvSpPr>
        <p:spPr/>
        <p:txBody>
          <a:bodyPr/>
          <a:lstStyle/>
          <a:p>
            <a:pPr rtl="0"/>
            <a:endParaRPr lang="en-US" dirty="0"/>
          </a:p>
        </p:txBody>
      </p:sp>
      <p:sp>
        <p:nvSpPr>
          <p:cNvPr id="7" name="Slide Number Placeholder 6"/>
          <p:cNvSpPr>
            <a:spLocks noGrp="1"/>
          </p:cNvSpPr>
          <p:nvPr>
            <p:ph type="sldNum" sz="quarter" idx="12"/>
          </p:nvPr>
        </p:nvSpPr>
        <p:spPr/>
        <p:txBody>
          <a:bodyPr/>
          <a:lstStyle/>
          <a:p>
            <a:pPr rtl="0"/>
            <a:fld id="{34B7E4EF-A1BD-40F4-AB7B-04F084DD991D}" type="slidenum">
              <a:rPr lang="en-US" smtClean="0"/>
              <a:pPr rtl="0"/>
              <a:t>‹#›</a:t>
            </a:fld>
            <a:endParaRPr lang="en-US"/>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 xmlns:p14="http://schemas.microsoft.com/office/powerpoint/2010/main" val="565490448"/>
      </p:ext>
    </p:extLst>
  </p:cSld>
  <p:clrMapOvr>
    <a:masterClrMapping/>
  </p:clrMapOvr>
  <p:hf sldNum="0" hdr="0" ftr="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tr-TR"/>
              <a:t>Asıl başlık stilini düzenlemek için tıklayın</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a:t>Resim eklemek için simgeye tıklayın</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tıklayın</a:t>
            </a:r>
          </a:p>
        </p:txBody>
      </p:sp>
      <p:sp>
        <p:nvSpPr>
          <p:cNvPr id="5" name="Date Placeholder 4"/>
          <p:cNvSpPr>
            <a:spLocks noGrp="1"/>
          </p:cNvSpPr>
          <p:nvPr>
            <p:ph type="dt" sz="half" idx="10"/>
          </p:nvPr>
        </p:nvSpPr>
        <p:spPr/>
        <p:txBody>
          <a:bodyPr/>
          <a:lstStyle/>
          <a:p>
            <a:pPr rtl="0"/>
            <a:fld id="{2EF5B999-57E2-470C-85A4-8AC7B2DA0B4E}" type="datetime1">
              <a:rPr lang="tr-TR" smtClean="0"/>
              <a:pPr rtl="0"/>
              <a:t>01/09/2020</a:t>
            </a:fld>
            <a:endParaRPr lang="en-US" dirty="0"/>
          </a:p>
        </p:txBody>
      </p:sp>
      <p:sp>
        <p:nvSpPr>
          <p:cNvPr id="6" name="Footer Placeholder 5"/>
          <p:cNvSpPr>
            <a:spLocks noGrp="1"/>
          </p:cNvSpPr>
          <p:nvPr>
            <p:ph type="ftr" sz="quarter" idx="11"/>
          </p:nvPr>
        </p:nvSpPr>
        <p:spPr/>
        <p:txBody>
          <a:bodyPr/>
          <a:lstStyle/>
          <a:p>
            <a:pPr rtl="0"/>
            <a:endParaRPr lang="en-US" dirty="0"/>
          </a:p>
        </p:txBody>
      </p:sp>
      <p:sp>
        <p:nvSpPr>
          <p:cNvPr id="7" name="Slide Number Placeholder 6"/>
          <p:cNvSpPr>
            <a:spLocks noGrp="1"/>
          </p:cNvSpPr>
          <p:nvPr>
            <p:ph type="sldNum" sz="quarter" idx="12"/>
          </p:nvPr>
        </p:nvSpPr>
        <p:spPr/>
        <p:txBody>
          <a:bodyPr/>
          <a:lstStyle/>
          <a:p>
            <a:pPr rtl="0"/>
            <a:fld id="{34B7E4EF-A1BD-40F4-AB7B-04F084DD991D}" type="slidenum">
              <a:rPr lang="en-US" smtClean="0"/>
              <a:pPr rtl="0"/>
              <a:t>‹#›</a:t>
            </a:fld>
            <a:endParaRPr lang="en-US"/>
          </a:p>
        </p:txBody>
      </p:sp>
    </p:spTree>
    <p:extLst>
      <p:ext uri="{BB962C8B-B14F-4D97-AF65-F5344CB8AC3E}">
        <p14:creationId xmlns="" xmlns:p14="http://schemas.microsoft.com/office/powerpoint/2010/main" val="869062959"/>
      </p:ext>
    </p:extLst>
  </p:cSld>
  <p:clrMapOvr>
    <a:masterClrMapping/>
  </p:clrMapOvr>
  <p:hf sldNum="0" hdr="0" ftr="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cstate="print">
              <a:extLst>
                <a:ext uri="{28A0092B-C50C-407E-A947-70E740481C1C}">
                  <a14:useLocalDpi xmlns=""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cstate="print">
              <a:extLst>
                <a:ext uri="{28A0092B-C50C-407E-A947-70E740481C1C}">
                  <a14:useLocalDpi xmlns=""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cstate="print">
              <a:extLst>
                <a:ext uri="{28A0092B-C50C-407E-A947-70E740481C1C}">
                  <a14:useLocalDpi xmlns=""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tr-TR"/>
              <a:t>Asıl başlık stilini düzenlemek için tıklayın</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pPr rtl="0"/>
            <a:fld id="{2EF5B999-57E2-470C-85A4-8AC7B2DA0B4E}" type="datetime1">
              <a:rPr lang="tr-TR" smtClean="0"/>
              <a:pPr rtl="0"/>
              <a:t>01/09/2020</a:t>
            </a:fld>
            <a:endParaRPr lang="en-US" dirty="0"/>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pPr rtl="0"/>
            <a:endParaRPr lang="en-US" dirty="0"/>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pPr rtl="0"/>
            <a:fld id="{34B7E4EF-A1BD-40F4-AB7B-04F084DD991D}" type="slidenum">
              <a:rPr lang="en-US" smtClean="0"/>
              <a:pPr rtl="0"/>
              <a:t>‹#›</a:t>
            </a:fld>
            <a:endParaRPr lang="en-US"/>
          </a:p>
        </p:txBody>
      </p:sp>
    </p:spTree>
    <p:extLst>
      <p:ext uri="{BB962C8B-B14F-4D97-AF65-F5344CB8AC3E}">
        <p14:creationId xmlns="" xmlns:p14="http://schemas.microsoft.com/office/powerpoint/2010/main" val="73541113"/>
      </p:ext>
    </p:extLst>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 id="2147483712" r:id="rId8"/>
    <p:sldLayoutId id="2147483713" r:id="rId9"/>
    <p:sldLayoutId id="2147483714" r:id="rId10"/>
    <p:sldLayoutId id="2147483715" r:id="rId11"/>
    <p:sldLayoutId id="2147483716" r:id="rId12"/>
    <p:sldLayoutId id="2147483717" r:id="rId13"/>
    <p:sldLayoutId id="2147483718" r:id="rId14"/>
    <p:sldLayoutId id="2147483719" r:id="rId15"/>
    <p:sldLayoutId id="2147483720" r:id="rId16"/>
    <p:sldLayoutId id="2147483721" r:id="rId17"/>
  </p:sldLayoutIdLst>
  <p:hf sldNum="0" hdr="0" ftr="0"/>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Resim 5" descr="Logonun yakından görünümü&#10;&#10;Otomatik oluşturulan açıklama">
            <a:extLst>
              <a:ext uri="{FF2B5EF4-FFF2-40B4-BE49-F238E27FC236}">
                <a16:creationId xmlns="" xmlns:a16="http://schemas.microsoft.com/office/drawing/2014/main" id="{8045422F-7258-40AC-BD2E-2469AA448922}"/>
              </a:ext>
            </a:extLst>
          </p:cNvPr>
          <p:cNvPicPr>
            <a:picLocks noChangeAspect="1"/>
          </p:cNvPicPr>
          <p:nvPr/>
        </p:nvPicPr>
        <p:blipFill rotWithShape="1">
          <a:blip r:embed="rId2" cstate="print">
            <a:extLst>
              <a:ext uri="{28A0092B-C50C-407E-A947-70E740481C1C}">
                <a14:useLocalDpi xmlns="" xmlns:a14="http://schemas.microsoft.com/office/drawing/2010/main" val="0"/>
              </a:ext>
            </a:extLst>
          </a:blip>
          <a:srcRect r="-1"/>
          <a:stretch/>
        </p:blipFill>
        <p:spPr>
          <a:xfrm>
            <a:off x="-62197" y="79523"/>
            <a:ext cx="12191979" cy="6857990"/>
          </a:xfrm>
          <a:prstGeom prst="rect">
            <a:avLst/>
          </a:prstGeom>
        </p:spPr>
      </p:pic>
      <p:sp>
        <p:nvSpPr>
          <p:cNvPr id="2" name="Başlık 1">
            <a:extLst>
              <a:ext uri="{FF2B5EF4-FFF2-40B4-BE49-F238E27FC236}">
                <a16:creationId xmlns="" xmlns:a16="http://schemas.microsoft.com/office/drawing/2014/main" id="{18C3B467-088C-4F3D-A9A7-105C4E1E20CD}"/>
              </a:ext>
            </a:extLst>
          </p:cNvPr>
          <p:cNvSpPr>
            <a:spLocks noGrp="1"/>
          </p:cNvSpPr>
          <p:nvPr>
            <p:ph type="ctrTitle"/>
          </p:nvPr>
        </p:nvSpPr>
        <p:spPr>
          <a:xfrm>
            <a:off x="6033793" y="2355458"/>
            <a:ext cx="4775075" cy="1630907"/>
          </a:xfrm>
        </p:spPr>
        <p:txBody>
          <a:bodyPr rtlCol="0">
            <a:normAutofit/>
          </a:bodyPr>
          <a:lstStyle/>
          <a:p>
            <a:pPr rtl="0"/>
            <a:r>
              <a:rPr lang="tr" sz="4400" dirty="0">
                <a:solidFill>
                  <a:schemeClr val="tx1"/>
                </a:solidFill>
              </a:rPr>
              <a:t>5.</a:t>
            </a:r>
            <a:r>
              <a:rPr lang="tr-TR" sz="4400" dirty="0">
                <a:solidFill>
                  <a:schemeClr val="tx1"/>
                </a:solidFill>
              </a:rPr>
              <a:t>S</a:t>
            </a:r>
            <a:r>
              <a:rPr lang="tr" sz="4400" dirty="0">
                <a:solidFill>
                  <a:schemeClr val="tx1"/>
                </a:solidFill>
              </a:rPr>
              <a:t>ınıf matematik konu: kesirler</a:t>
            </a:r>
          </a:p>
        </p:txBody>
      </p:sp>
      <p:sp>
        <p:nvSpPr>
          <p:cNvPr id="3" name="Alt Başlık 2">
            <a:extLst>
              <a:ext uri="{FF2B5EF4-FFF2-40B4-BE49-F238E27FC236}">
                <a16:creationId xmlns="" xmlns:a16="http://schemas.microsoft.com/office/drawing/2014/main" id="{C8722DDC-8EEE-4A06-8DFE-B44871EAA2CF}"/>
              </a:ext>
            </a:extLst>
          </p:cNvPr>
          <p:cNvSpPr>
            <a:spLocks noGrp="1"/>
          </p:cNvSpPr>
          <p:nvPr>
            <p:ph type="subTitle" idx="1"/>
          </p:nvPr>
        </p:nvSpPr>
        <p:spPr>
          <a:xfrm>
            <a:off x="6033793" y="3995988"/>
            <a:ext cx="4775075" cy="559656"/>
          </a:xfrm>
        </p:spPr>
        <p:txBody>
          <a:bodyPr rtlCol="0">
            <a:normAutofit fontScale="92500" lnSpcReduction="20000"/>
          </a:bodyPr>
          <a:lstStyle/>
          <a:p>
            <a:pPr rtl="0">
              <a:spcAft>
                <a:spcPts val="600"/>
              </a:spcAft>
            </a:pPr>
            <a:r>
              <a:rPr lang="tr-TR" dirty="0">
                <a:solidFill>
                  <a:schemeClr val="tx1"/>
                </a:solidFill>
              </a:rPr>
              <a:t>Y</a:t>
            </a:r>
            <a:r>
              <a:rPr lang="tr" dirty="0">
                <a:solidFill>
                  <a:schemeClr val="tx1"/>
                </a:solidFill>
              </a:rPr>
              <a:t>apan: </a:t>
            </a:r>
            <a:r>
              <a:rPr lang="tr" dirty="0">
                <a:solidFill>
                  <a:srgbClr val="FF0000"/>
                </a:solidFill>
              </a:rPr>
              <a:t>VOLKAN KIVRAK</a:t>
            </a:r>
            <a:r>
              <a:rPr lang="tr" dirty="0">
                <a:solidFill>
                  <a:schemeClr val="tx1"/>
                </a:solidFill>
              </a:rPr>
              <a:t>,Fatma Naz KIVRAK</a:t>
            </a:r>
          </a:p>
        </p:txBody>
      </p:sp>
    </p:spTree>
    <p:extLst>
      <p:ext uri="{BB962C8B-B14F-4D97-AF65-F5344CB8AC3E}">
        <p14:creationId xmlns="" xmlns:p14="http://schemas.microsoft.com/office/powerpoint/2010/main" val="2584280759"/>
      </p:ext>
    </p:extLst>
  </p:cSld>
  <p:clrMapOvr>
    <a:overrideClrMapping bg1="dk1" tx1="lt1" bg2="dk2" tx2="lt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AB108F86-D84D-4C6C-824A-9BEC2183B7DC}"/>
              </a:ext>
            </a:extLst>
          </p:cNvPr>
          <p:cNvSpPr>
            <a:spLocks noGrp="1"/>
          </p:cNvSpPr>
          <p:nvPr>
            <p:ph type="title"/>
          </p:nvPr>
        </p:nvSpPr>
        <p:spPr/>
        <p:txBody>
          <a:bodyPr/>
          <a:lstStyle/>
          <a:p>
            <a:endParaRPr lang="tr-TR"/>
          </a:p>
        </p:txBody>
      </p:sp>
      <p:pic>
        <p:nvPicPr>
          <p:cNvPr id="5" name="İçerik Yer Tutucusu 4">
            <a:extLst>
              <a:ext uri="{FF2B5EF4-FFF2-40B4-BE49-F238E27FC236}">
                <a16:creationId xmlns="" xmlns:a16="http://schemas.microsoft.com/office/drawing/2014/main" id="{714D45DA-2A71-44FA-B8D0-D744C8750B22}"/>
              </a:ext>
            </a:extLst>
          </p:cNvPr>
          <p:cNvPicPr>
            <a:picLocks noGrp="1" noChangeAspect="1"/>
          </p:cNvPicPr>
          <p:nvPr>
            <p:ph idx="1"/>
          </p:nvPr>
        </p:nvPicPr>
        <p:blipFill>
          <a:blip r:embed="rId2" cstate="print"/>
          <a:stretch>
            <a:fillRect/>
          </a:stretch>
        </p:blipFill>
        <p:spPr>
          <a:xfrm>
            <a:off x="0" y="1"/>
            <a:ext cx="12260911" cy="6858000"/>
          </a:xfrm>
          <a:prstGeom prst="rect">
            <a:avLst/>
          </a:prstGeom>
        </p:spPr>
      </p:pic>
      <p:sp>
        <p:nvSpPr>
          <p:cNvPr id="4" name="Veri Yer Tutucusu 3">
            <a:extLst>
              <a:ext uri="{FF2B5EF4-FFF2-40B4-BE49-F238E27FC236}">
                <a16:creationId xmlns="" xmlns:a16="http://schemas.microsoft.com/office/drawing/2014/main" id="{10B66BCC-35AD-4889-9BCF-DE484DD802CC}"/>
              </a:ext>
            </a:extLst>
          </p:cNvPr>
          <p:cNvSpPr>
            <a:spLocks noGrp="1"/>
          </p:cNvSpPr>
          <p:nvPr>
            <p:ph type="dt" sz="half" idx="10"/>
          </p:nvPr>
        </p:nvSpPr>
        <p:spPr/>
        <p:txBody>
          <a:bodyPr/>
          <a:lstStyle/>
          <a:p>
            <a:pPr rtl="0"/>
            <a:fld id="{FE387474-1390-41C9-9718-AAC5629B5D0B}" type="datetime1">
              <a:rPr lang="tr-TR" smtClean="0"/>
              <a:pPr rtl="0"/>
              <a:t>01/09/2020</a:t>
            </a:fld>
            <a:endParaRPr lang="en-US"/>
          </a:p>
        </p:txBody>
      </p:sp>
    </p:spTree>
    <p:extLst>
      <p:ext uri="{BB962C8B-B14F-4D97-AF65-F5344CB8AC3E}">
        <p14:creationId xmlns="" xmlns:p14="http://schemas.microsoft.com/office/powerpoint/2010/main" val="2844454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7D61B02E-257D-41D3-9138-2FB39B493D05}"/>
              </a:ext>
            </a:extLst>
          </p:cNvPr>
          <p:cNvSpPr>
            <a:spLocks noGrp="1"/>
          </p:cNvSpPr>
          <p:nvPr>
            <p:ph type="title"/>
          </p:nvPr>
        </p:nvSpPr>
        <p:spPr/>
        <p:txBody>
          <a:bodyPr/>
          <a:lstStyle/>
          <a:p>
            <a:endParaRPr lang="tr-TR"/>
          </a:p>
        </p:txBody>
      </p:sp>
      <p:pic>
        <p:nvPicPr>
          <p:cNvPr id="5" name="İçerik Yer Tutucusu 4">
            <a:extLst>
              <a:ext uri="{FF2B5EF4-FFF2-40B4-BE49-F238E27FC236}">
                <a16:creationId xmlns="" xmlns:a16="http://schemas.microsoft.com/office/drawing/2014/main" id="{03F42D6C-9986-4070-82A5-3527C0094325}"/>
              </a:ext>
            </a:extLst>
          </p:cNvPr>
          <p:cNvPicPr>
            <a:picLocks noGrp="1" noChangeAspect="1"/>
          </p:cNvPicPr>
          <p:nvPr>
            <p:ph idx="1"/>
          </p:nvPr>
        </p:nvPicPr>
        <p:blipFill>
          <a:blip r:embed="rId2" cstate="print"/>
          <a:stretch>
            <a:fillRect/>
          </a:stretch>
        </p:blipFill>
        <p:spPr>
          <a:xfrm>
            <a:off x="-63610" y="0"/>
            <a:ext cx="12316570" cy="6857999"/>
          </a:xfrm>
          <a:prstGeom prst="rect">
            <a:avLst/>
          </a:prstGeom>
        </p:spPr>
      </p:pic>
      <p:sp>
        <p:nvSpPr>
          <p:cNvPr id="4" name="Veri Yer Tutucusu 3">
            <a:extLst>
              <a:ext uri="{FF2B5EF4-FFF2-40B4-BE49-F238E27FC236}">
                <a16:creationId xmlns="" xmlns:a16="http://schemas.microsoft.com/office/drawing/2014/main" id="{8F1349EC-8F1B-4A10-BE9B-A2477C228179}"/>
              </a:ext>
            </a:extLst>
          </p:cNvPr>
          <p:cNvSpPr>
            <a:spLocks noGrp="1"/>
          </p:cNvSpPr>
          <p:nvPr>
            <p:ph type="dt" sz="half" idx="10"/>
          </p:nvPr>
        </p:nvSpPr>
        <p:spPr/>
        <p:txBody>
          <a:bodyPr/>
          <a:lstStyle/>
          <a:p>
            <a:pPr rtl="0"/>
            <a:fld id="{FE387474-1390-41C9-9718-AAC5629B5D0B}" type="datetime1">
              <a:rPr lang="tr-TR" smtClean="0"/>
              <a:pPr rtl="0"/>
              <a:t>01/09/2020</a:t>
            </a:fld>
            <a:endParaRPr lang="en-US"/>
          </a:p>
        </p:txBody>
      </p:sp>
    </p:spTree>
    <p:extLst>
      <p:ext uri="{BB962C8B-B14F-4D97-AF65-F5344CB8AC3E}">
        <p14:creationId xmlns="" xmlns:p14="http://schemas.microsoft.com/office/powerpoint/2010/main" val="10661697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C6454B9D-DE95-484E-9CD4-6F0E59D45AC9}"/>
              </a:ext>
            </a:extLst>
          </p:cNvPr>
          <p:cNvSpPr>
            <a:spLocks noGrp="1"/>
          </p:cNvSpPr>
          <p:nvPr>
            <p:ph type="title"/>
          </p:nvPr>
        </p:nvSpPr>
        <p:spPr/>
        <p:txBody>
          <a:bodyPr/>
          <a:lstStyle/>
          <a:p>
            <a:endParaRPr lang="tr-TR" dirty="0"/>
          </a:p>
        </p:txBody>
      </p:sp>
      <p:pic>
        <p:nvPicPr>
          <p:cNvPr id="5" name="İçerik Yer Tutucusu 4">
            <a:extLst>
              <a:ext uri="{FF2B5EF4-FFF2-40B4-BE49-F238E27FC236}">
                <a16:creationId xmlns="" xmlns:a16="http://schemas.microsoft.com/office/drawing/2014/main" id="{FE2CE6A6-2D41-472E-AB73-B51705B66C50}"/>
              </a:ext>
            </a:extLst>
          </p:cNvPr>
          <p:cNvPicPr>
            <a:picLocks noGrp="1" noChangeAspect="1"/>
          </p:cNvPicPr>
          <p:nvPr>
            <p:ph idx="1"/>
          </p:nvPr>
        </p:nvPicPr>
        <p:blipFill>
          <a:blip r:embed="rId2" cstate="print"/>
          <a:stretch>
            <a:fillRect/>
          </a:stretch>
        </p:blipFill>
        <p:spPr>
          <a:xfrm>
            <a:off x="0" y="0"/>
            <a:ext cx="12340423" cy="6857999"/>
          </a:xfrm>
          <a:prstGeom prst="rect">
            <a:avLst/>
          </a:prstGeom>
        </p:spPr>
      </p:pic>
      <p:sp>
        <p:nvSpPr>
          <p:cNvPr id="4" name="Veri Yer Tutucusu 3">
            <a:extLst>
              <a:ext uri="{FF2B5EF4-FFF2-40B4-BE49-F238E27FC236}">
                <a16:creationId xmlns="" xmlns:a16="http://schemas.microsoft.com/office/drawing/2014/main" id="{DF39B9E8-AA6B-4109-83F1-A7D88A7C55F9}"/>
              </a:ext>
            </a:extLst>
          </p:cNvPr>
          <p:cNvSpPr>
            <a:spLocks noGrp="1"/>
          </p:cNvSpPr>
          <p:nvPr>
            <p:ph type="dt" sz="half" idx="10"/>
          </p:nvPr>
        </p:nvSpPr>
        <p:spPr/>
        <p:txBody>
          <a:bodyPr/>
          <a:lstStyle/>
          <a:p>
            <a:pPr rtl="0"/>
            <a:fld id="{FE387474-1390-41C9-9718-AAC5629B5D0B}" type="datetime1">
              <a:rPr lang="tr-TR" smtClean="0"/>
              <a:pPr rtl="0"/>
              <a:t>01/09/2020</a:t>
            </a:fld>
            <a:endParaRPr lang="en-US" dirty="0"/>
          </a:p>
        </p:txBody>
      </p:sp>
    </p:spTree>
    <p:extLst>
      <p:ext uri="{BB962C8B-B14F-4D97-AF65-F5344CB8AC3E}">
        <p14:creationId xmlns="" xmlns:p14="http://schemas.microsoft.com/office/powerpoint/2010/main" val="10761331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C6C8B143-0C77-4C56-9857-AF84EE03BD83}"/>
              </a:ext>
            </a:extLst>
          </p:cNvPr>
          <p:cNvSpPr>
            <a:spLocks noGrp="1"/>
          </p:cNvSpPr>
          <p:nvPr>
            <p:ph type="title"/>
          </p:nvPr>
        </p:nvSpPr>
        <p:spPr/>
        <p:txBody>
          <a:bodyPr/>
          <a:lstStyle/>
          <a:p>
            <a:r>
              <a:rPr lang="tr-TR" dirty="0">
                <a:solidFill>
                  <a:srgbClr val="FF0000"/>
                </a:solidFill>
              </a:rPr>
              <a:t>KESİRLERDE </a:t>
            </a:r>
            <a:r>
              <a:rPr lang="tr-TR" dirty="0">
                <a:solidFill>
                  <a:srgbClr val="00B0F0"/>
                </a:solidFill>
              </a:rPr>
              <a:t>ÇARPMA </a:t>
            </a:r>
            <a:r>
              <a:rPr lang="tr-TR" dirty="0">
                <a:solidFill>
                  <a:srgbClr val="7030A0"/>
                </a:solidFill>
              </a:rPr>
              <a:t>İŞLEMİ</a:t>
            </a:r>
          </a:p>
        </p:txBody>
      </p:sp>
      <p:sp>
        <p:nvSpPr>
          <p:cNvPr id="4" name="Veri Yer Tutucusu 3">
            <a:extLst>
              <a:ext uri="{FF2B5EF4-FFF2-40B4-BE49-F238E27FC236}">
                <a16:creationId xmlns="" xmlns:a16="http://schemas.microsoft.com/office/drawing/2014/main" id="{61AEC6F6-46CD-4727-84DE-7C55BB39C6A3}"/>
              </a:ext>
            </a:extLst>
          </p:cNvPr>
          <p:cNvSpPr>
            <a:spLocks noGrp="1"/>
          </p:cNvSpPr>
          <p:nvPr>
            <p:ph type="dt" sz="half" idx="10"/>
          </p:nvPr>
        </p:nvSpPr>
        <p:spPr/>
        <p:txBody>
          <a:bodyPr/>
          <a:lstStyle/>
          <a:p>
            <a:pPr rtl="0"/>
            <a:fld id="{FE387474-1390-41C9-9718-AAC5629B5D0B}" type="datetime1">
              <a:rPr lang="tr-TR" smtClean="0"/>
              <a:pPr rtl="0"/>
              <a:t>01/09/2020</a:t>
            </a:fld>
            <a:endParaRPr lang="en-US"/>
          </a:p>
        </p:txBody>
      </p:sp>
      <p:sp>
        <p:nvSpPr>
          <p:cNvPr id="6" name="İçerik Yer Tutucusu 5">
            <a:extLst>
              <a:ext uri="{FF2B5EF4-FFF2-40B4-BE49-F238E27FC236}">
                <a16:creationId xmlns="" xmlns:a16="http://schemas.microsoft.com/office/drawing/2014/main" id="{7D98AB41-7FB6-4A09-9436-C3AE638A97D2}"/>
              </a:ext>
            </a:extLst>
          </p:cNvPr>
          <p:cNvSpPr>
            <a:spLocks noGrp="1"/>
          </p:cNvSpPr>
          <p:nvPr>
            <p:ph idx="1"/>
          </p:nvPr>
        </p:nvSpPr>
        <p:spPr>
          <a:xfrm>
            <a:off x="803082" y="2456953"/>
            <a:ext cx="10093515" cy="3791447"/>
          </a:xfrm>
        </p:spPr>
        <p:txBody>
          <a:bodyPr>
            <a:normAutofit fontScale="70000" lnSpcReduction="20000"/>
          </a:bodyPr>
          <a:lstStyle/>
          <a:p>
            <a:r>
              <a:rPr lang="tr-TR" dirty="0"/>
              <a:t>Kesirlerde Çarpma İşlemi</a:t>
            </a:r>
          </a:p>
          <a:p>
            <a:r>
              <a:rPr lang="tr-TR" dirty="0">
                <a:solidFill>
                  <a:srgbClr val="FF0000"/>
                </a:solidFill>
              </a:rPr>
              <a:t>Kesirlerde çarpma işlemi yaparken önce payları çarpar, yeni pay olarak sonra paydaları çarpar yeni payda olarak yazarız. Gerekiyorsa sadeleştirme yaparız.</a:t>
            </a:r>
          </a:p>
          <a:p>
            <a:endParaRPr lang="tr-TR" dirty="0"/>
          </a:p>
          <a:p>
            <a:endParaRPr lang="tr-TR" dirty="0"/>
          </a:p>
          <a:p>
            <a:r>
              <a:rPr lang="tr-TR" dirty="0">
                <a:solidFill>
                  <a:srgbClr val="FF0000"/>
                </a:solidFill>
              </a:rPr>
              <a:t>Örnek</a:t>
            </a:r>
            <a:r>
              <a:rPr lang="tr-TR" dirty="0"/>
              <a:t> 1:  3x2	</a:t>
            </a:r>
          </a:p>
          <a:p>
            <a:r>
              <a:rPr lang="tr-TR" dirty="0"/>
              <a:t>=</a:t>
            </a:r>
          </a:p>
          <a:p>
            <a:r>
              <a:rPr lang="tr-TR" dirty="0"/>
              <a:t>3 x 2	</a:t>
            </a:r>
          </a:p>
          <a:p>
            <a:r>
              <a:rPr lang="tr-TR" dirty="0"/>
              <a:t>=</a:t>
            </a:r>
          </a:p>
          <a:p>
            <a:r>
              <a:rPr lang="tr-TR" dirty="0"/>
              <a:t>6	=	1	 </a:t>
            </a:r>
          </a:p>
          <a:p>
            <a:r>
              <a:rPr lang="tr-TR" dirty="0"/>
              <a:t>4	3	4 x 3	12	2</a:t>
            </a:r>
          </a:p>
          <a:p>
            <a:endParaRPr lang="tr-TR" dirty="0"/>
          </a:p>
        </p:txBody>
      </p:sp>
    </p:spTree>
    <p:extLst>
      <p:ext uri="{BB962C8B-B14F-4D97-AF65-F5344CB8AC3E}">
        <p14:creationId xmlns="" xmlns:p14="http://schemas.microsoft.com/office/powerpoint/2010/main" val="25534229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D897E8FB-93CE-4324-8F1E-9C45A5592427}"/>
              </a:ext>
            </a:extLst>
          </p:cNvPr>
          <p:cNvSpPr>
            <a:spLocks noGrp="1"/>
          </p:cNvSpPr>
          <p:nvPr>
            <p:ph type="title"/>
          </p:nvPr>
        </p:nvSpPr>
        <p:spPr/>
        <p:txBody>
          <a:bodyPr/>
          <a:lstStyle/>
          <a:p>
            <a:endParaRPr lang="tr-TR"/>
          </a:p>
        </p:txBody>
      </p:sp>
      <p:pic>
        <p:nvPicPr>
          <p:cNvPr id="5" name="İçerik Yer Tutucusu 4">
            <a:extLst>
              <a:ext uri="{FF2B5EF4-FFF2-40B4-BE49-F238E27FC236}">
                <a16:creationId xmlns="" xmlns:a16="http://schemas.microsoft.com/office/drawing/2014/main" id="{3B7F1E91-149C-4CF7-BEF5-8CC70F0586AD}"/>
              </a:ext>
            </a:extLst>
          </p:cNvPr>
          <p:cNvPicPr>
            <a:picLocks noGrp="1" noChangeAspect="1"/>
          </p:cNvPicPr>
          <p:nvPr>
            <p:ph idx="1"/>
          </p:nvPr>
        </p:nvPicPr>
        <p:blipFill>
          <a:blip r:embed="rId2" cstate="print"/>
          <a:stretch>
            <a:fillRect/>
          </a:stretch>
        </p:blipFill>
        <p:spPr>
          <a:xfrm>
            <a:off x="2105130" y="115295"/>
            <a:ext cx="7452339" cy="6742705"/>
          </a:xfrm>
          <a:prstGeom prst="rect">
            <a:avLst/>
          </a:prstGeom>
        </p:spPr>
      </p:pic>
      <p:sp>
        <p:nvSpPr>
          <p:cNvPr id="4" name="Veri Yer Tutucusu 3">
            <a:extLst>
              <a:ext uri="{FF2B5EF4-FFF2-40B4-BE49-F238E27FC236}">
                <a16:creationId xmlns="" xmlns:a16="http://schemas.microsoft.com/office/drawing/2014/main" id="{4F265CE3-B1C4-4899-95DA-A64B548504F9}"/>
              </a:ext>
            </a:extLst>
          </p:cNvPr>
          <p:cNvSpPr>
            <a:spLocks noGrp="1"/>
          </p:cNvSpPr>
          <p:nvPr>
            <p:ph type="dt" sz="half" idx="10"/>
          </p:nvPr>
        </p:nvSpPr>
        <p:spPr/>
        <p:txBody>
          <a:bodyPr/>
          <a:lstStyle/>
          <a:p>
            <a:pPr rtl="0"/>
            <a:fld id="{FE387474-1390-41C9-9718-AAC5629B5D0B}" type="datetime1">
              <a:rPr lang="tr-TR" smtClean="0"/>
              <a:pPr rtl="0"/>
              <a:t>01/09/2020</a:t>
            </a:fld>
            <a:endParaRPr lang="en-US"/>
          </a:p>
        </p:txBody>
      </p:sp>
      <p:sp>
        <p:nvSpPr>
          <p:cNvPr id="6" name="Dikdörtgen 5">
            <a:extLst>
              <a:ext uri="{FF2B5EF4-FFF2-40B4-BE49-F238E27FC236}">
                <a16:creationId xmlns="" xmlns:a16="http://schemas.microsoft.com/office/drawing/2014/main" id="{D3236899-1CA7-45A5-BC34-A486B384CB48}"/>
              </a:ext>
            </a:extLst>
          </p:cNvPr>
          <p:cNvSpPr/>
          <p:nvPr/>
        </p:nvSpPr>
        <p:spPr>
          <a:xfrm>
            <a:off x="9557469" y="115295"/>
            <a:ext cx="2634531" cy="674270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p>
        </p:txBody>
      </p:sp>
      <p:sp>
        <p:nvSpPr>
          <p:cNvPr id="7" name="Dikdörtgen 6">
            <a:extLst>
              <a:ext uri="{FF2B5EF4-FFF2-40B4-BE49-F238E27FC236}">
                <a16:creationId xmlns="" xmlns:a16="http://schemas.microsoft.com/office/drawing/2014/main" id="{FCC9284A-B5D9-4B41-A040-520EEE949E6F}"/>
              </a:ext>
            </a:extLst>
          </p:cNvPr>
          <p:cNvSpPr/>
          <p:nvPr/>
        </p:nvSpPr>
        <p:spPr>
          <a:xfrm>
            <a:off x="0" y="115295"/>
            <a:ext cx="2105130" cy="67427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dirty="0"/>
              <a:t>E</a:t>
            </a:r>
          </a:p>
        </p:txBody>
      </p:sp>
      <p:sp>
        <p:nvSpPr>
          <p:cNvPr id="9" name="Metin kutusu 8">
            <a:extLst>
              <a:ext uri="{FF2B5EF4-FFF2-40B4-BE49-F238E27FC236}">
                <a16:creationId xmlns="" xmlns:a16="http://schemas.microsoft.com/office/drawing/2014/main" id="{4853FE53-2E8C-4697-A359-A7A37E1E9B59}"/>
              </a:ext>
            </a:extLst>
          </p:cNvPr>
          <p:cNvSpPr txBox="1"/>
          <p:nvPr/>
        </p:nvSpPr>
        <p:spPr>
          <a:xfrm>
            <a:off x="1069714" y="2526729"/>
            <a:ext cx="395715" cy="369332"/>
          </a:xfrm>
          <a:prstGeom prst="rect">
            <a:avLst/>
          </a:prstGeom>
          <a:noFill/>
        </p:spPr>
        <p:txBody>
          <a:bodyPr wrap="square" rtlCol="0">
            <a:spAutoFit/>
          </a:bodyPr>
          <a:lstStyle/>
          <a:p>
            <a:r>
              <a:rPr lang="tr-TR" dirty="0">
                <a:sym typeface="Wingdings" panose="05000000000000000000" pitchFamily="2" charset="2"/>
              </a:rPr>
              <a:t></a:t>
            </a:r>
            <a:endParaRPr lang="tr-TR" dirty="0"/>
          </a:p>
        </p:txBody>
      </p:sp>
      <p:sp>
        <p:nvSpPr>
          <p:cNvPr id="12" name="Metin kutusu 11">
            <a:extLst>
              <a:ext uri="{FF2B5EF4-FFF2-40B4-BE49-F238E27FC236}">
                <a16:creationId xmlns="" xmlns:a16="http://schemas.microsoft.com/office/drawing/2014/main" id="{608B21D3-59FA-40DD-8EAE-8A30B95D7B0B}"/>
              </a:ext>
            </a:extLst>
          </p:cNvPr>
          <p:cNvSpPr txBox="1"/>
          <p:nvPr/>
        </p:nvSpPr>
        <p:spPr>
          <a:xfrm>
            <a:off x="10277701" y="2406133"/>
            <a:ext cx="709517" cy="369332"/>
          </a:xfrm>
          <a:prstGeom prst="rect">
            <a:avLst/>
          </a:prstGeom>
          <a:noFill/>
        </p:spPr>
        <p:txBody>
          <a:bodyPr wrap="square" rtlCol="0">
            <a:spAutoFit/>
          </a:bodyPr>
          <a:lstStyle/>
          <a:p>
            <a:r>
              <a:rPr lang="tr-TR" dirty="0">
                <a:sym typeface="Wingdings" panose="05000000000000000000" pitchFamily="2" charset="2"/>
              </a:rPr>
              <a:t></a:t>
            </a:r>
            <a:endParaRPr lang="tr-TR" dirty="0"/>
          </a:p>
        </p:txBody>
      </p:sp>
    </p:spTree>
    <p:extLst>
      <p:ext uri="{BB962C8B-B14F-4D97-AF65-F5344CB8AC3E}">
        <p14:creationId xmlns="" xmlns:p14="http://schemas.microsoft.com/office/powerpoint/2010/main" val="108470553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3FEFD422-CB8E-44B6-8777-04AA0B22E940}"/>
              </a:ext>
            </a:extLst>
          </p:cNvPr>
          <p:cNvSpPr>
            <a:spLocks noGrp="1"/>
          </p:cNvSpPr>
          <p:nvPr>
            <p:ph type="title"/>
          </p:nvPr>
        </p:nvSpPr>
        <p:spPr/>
        <p:txBody>
          <a:bodyPr/>
          <a:lstStyle/>
          <a:p>
            <a:endParaRPr lang="tr-TR"/>
          </a:p>
        </p:txBody>
      </p:sp>
      <p:pic>
        <p:nvPicPr>
          <p:cNvPr id="5" name="İçerik Yer Tutucusu 4">
            <a:extLst>
              <a:ext uri="{FF2B5EF4-FFF2-40B4-BE49-F238E27FC236}">
                <a16:creationId xmlns="" xmlns:a16="http://schemas.microsoft.com/office/drawing/2014/main" id="{C5D5A18A-A79E-41A3-98F2-030B5403D5FC}"/>
              </a:ext>
            </a:extLst>
          </p:cNvPr>
          <p:cNvPicPr>
            <a:picLocks noGrp="1" noChangeAspect="1"/>
          </p:cNvPicPr>
          <p:nvPr>
            <p:ph idx="1"/>
          </p:nvPr>
        </p:nvPicPr>
        <p:blipFill>
          <a:blip r:embed="rId2" cstate="print"/>
          <a:stretch>
            <a:fillRect/>
          </a:stretch>
        </p:blipFill>
        <p:spPr>
          <a:xfrm>
            <a:off x="0" y="0"/>
            <a:ext cx="12192000" cy="6857999"/>
          </a:xfrm>
          <a:prstGeom prst="rect">
            <a:avLst/>
          </a:prstGeom>
        </p:spPr>
      </p:pic>
      <p:sp>
        <p:nvSpPr>
          <p:cNvPr id="4" name="Veri Yer Tutucusu 3">
            <a:extLst>
              <a:ext uri="{FF2B5EF4-FFF2-40B4-BE49-F238E27FC236}">
                <a16:creationId xmlns="" xmlns:a16="http://schemas.microsoft.com/office/drawing/2014/main" id="{5FF593BE-DF9A-482A-A81F-888C16F098EB}"/>
              </a:ext>
            </a:extLst>
          </p:cNvPr>
          <p:cNvSpPr>
            <a:spLocks noGrp="1"/>
          </p:cNvSpPr>
          <p:nvPr>
            <p:ph type="dt" sz="half" idx="10"/>
          </p:nvPr>
        </p:nvSpPr>
        <p:spPr>
          <a:xfrm>
            <a:off x="6626280" y="5548870"/>
            <a:ext cx="3061418" cy="889000"/>
          </a:xfrm>
        </p:spPr>
        <p:txBody>
          <a:bodyPr/>
          <a:lstStyle/>
          <a:p>
            <a:pPr rtl="0"/>
            <a:fld id="{FE387474-1390-41C9-9718-AAC5629B5D0B}" type="datetime1">
              <a:rPr lang="tr-TR" smtClean="0"/>
              <a:pPr rtl="0"/>
              <a:t>01/09/2020</a:t>
            </a:fld>
            <a:endParaRPr lang="en-US" dirty="0"/>
          </a:p>
        </p:txBody>
      </p:sp>
      <p:sp>
        <p:nvSpPr>
          <p:cNvPr id="6" name="Metin kutusu 5">
            <a:extLst>
              <a:ext uri="{FF2B5EF4-FFF2-40B4-BE49-F238E27FC236}">
                <a16:creationId xmlns="" xmlns:a16="http://schemas.microsoft.com/office/drawing/2014/main" id="{801BA7C8-C2B2-4E21-933A-C6763377DA80}"/>
              </a:ext>
            </a:extLst>
          </p:cNvPr>
          <p:cNvSpPr txBox="1"/>
          <p:nvPr/>
        </p:nvSpPr>
        <p:spPr>
          <a:xfrm>
            <a:off x="4733654" y="3657600"/>
            <a:ext cx="3943847" cy="369332"/>
          </a:xfrm>
          <a:prstGeom prst="rect">
            <a:avLst/>
          </a:prstGeom>
          <a:noFill/>
        </p:spPr>
        <p:txBody>
          <a:bodyPr wrap="square" rtlCol="0">
            <a:spAutoFit/>
          </a:bodyPr>
          <a:lstStyle/>
          <a:p>
            <a:r>
              <a:rPr lang="tr-TR" dirty="0">
                <a:solidFill>
                  <a:srgbClr val="FFFF00"/>
                </a:solidFill>
              </a:rPr>
              <a:t>İZLEDİĞİNİZ İÇİN TEŞEKKÜRLER</a:t>
            </a:r>
          </a:p>
        </p:txBody>
      </p:sp>
      <p:sp>
        <p:nvSpPr>
          <p:cNvPr id="8" name="Metin kutusu 7">
            <a:extLst>
              <a:ext uri="{FF2B5EF4-FFF2-40B4-BE49-F238E27FC236}">
                <a16:creationId xmlns="" xmlns:a16="http://schemas.microsoft.com/office/drawing/2014/main" id="{663F60B3-C39E-4745-AAC7-C13CF203AE7B}"/>
              </a:ext>
            </a:extLst>
          </p:cNvPr>
          <p:cNvSpPr txBox="1"/>
          <p:nvPr/>
        </p:nvSpPr>
        <p:spPr>
          <a:xfrm>
            <a:off x="10277701" y="6273373"/>
            <a:ext cx="1685676" cy="369332"/>
          </a:xfrm>
          <a:prstGeom prst="rect">
            <a:avLst/>
          </a:prstGeom>
          <a:noFill/>
        </p:spPr>
        <p:txBody>
          <a:bodyPr wrap="square" rtlCol="0">
            <a:spAutoFit/>
          </a:bodyPr>
          <a:lstStyle/>
          <a:p>
            <a:r>
              <a:rPr lang="tr-TR" dirty="0">
                <a:solidFill>
                  <a:srgbClr val="C00000"/>
                </a:solidFill>
              </a:rPr>
              <a:t>BAY BAY </a:t>
            </a:r>
            <a:r>
              <a:rPr lang="tr-TR" dirty="0">
                <a:solidFill>
                  <a:srgbClr val="C00000"/>
                </a:solidFill>
                <a:sym typeface="Wingdings" panose="05000000000000000000" pitchFamily="2" charset="2"/>
              </a:rPr>
              <a:t></a:t>
            </a:r>
            <a:endParaRPr lang="tr-TR" dirty="0">
              <a:solidFill>
                <a:srgbClr val="C00000"/>
              </a:solidFill>
            </a:endParaRPr>
          </a:p>
        </p:txBody>
      </p:sp>
      <p:sp>
        <p:nvSpPr>
          <p:cNvPr id="9" name="Yıldız: 5 Nokta 8">
            <a:extLst>
              <a:ext uri="{FF2B5EF4-FFF2-40B4-BE49-F238E27FC236}">
                <a16:creationId xmlns="" xmlns:a16="http://schemas.microsoft.com/office/drawing/2014/main" id="{51A21EFB-F121-4C33-9260-5DF037721F1D}"/>
              </a:ext>
            </a:extLst>
          </p:cNvPr>
          <p:cNvSpPr/>
          <p:nvPr/>
        </p:nvSpPr>
        <p:spPr>
          <a:xfrm>
            <a:off x="9370258" y="3176691"/>
            <a:ext cx="214686" cy="182880"/>
          </a:xfrm>
          <a:prstGeom prst="star5">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 xmlns:p14="http://schemas.microsoft.com/office/powerpoint/2010/main" val="12541528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4CBE6158-146A-4248-AF97-88178B67D5FB}"/>
              </a:ext>
            </a:extLst>
          </p:cNvPr>
          <p:cNvSpPr>
            <a:spLocks noGrp="1"/>
          </p:cNvSpPr>
          <p:nvPr>
            <p:ph type="title"/>
          </p:nvPr>
        </p:nvSpPr>
        <p:spPr/>
        <p:txBody>
          <a:bodyPr/>
          <a:lstStyle/>
          <a:p>
            <a:endParaRPr lang="tr-TR"/>
          </a:p>
        </p:txBody>
      </p:sp>
      <p:pic>
        <p:nvPicPr>
          <p:cNvPr id="5" name="İçerik Yer Tutucusu 4">
            <a:extLst>
              <a:ext uri="{FF2B5EF4-FFF2-40B4-BE49-F238E27FC236}">
                <a16:creationId xmlns="" xmlns:a16="http://schemas.microsoft.com/office/drawing/2014/main" id="{8EA595AF-1ECA-410E-870B-7CD939FC2E26}"/>
              </a:ext>
            </a:extLst>
          </p:cNvPr>
          <p:cNvPicPr>
            <a:picLocks noGrp="1" noChangeAspect="1"/>
          </p:cNvPicPr>
          <p:nvPr>
            <p:ph idx="1"/>
          </p:nvPr>
        </p:nvPicPr>
        <p:blipFill>
          <a:blip r:embed="rId2" cstate="print"/>
          <a:stretch>
            <a:fillRect/>
          </a:stretch>
        </p:blipFill>
        <p:spPr>
          <a:xfrm>
            <a:off x="0" y="0"/>
            <a:ext cx="12192000" cy="6858000"/>
          </a:xfrm>
          <a:prstGeom prst="rect">
            <a:avLst/>
          </a:prstGeom>
        </p:spPr>
      </p:pic>
      <p:sp>
        <p:nvSpPr>
          <p:cNvPr id="4" name="Veri Yer Tutucusu 3">
            <a:extLst>
              <a:ext uri="{FF2B5EF4-FFF2-40B4-BE49-F238E27FC236}">
                <a16:creationId xmlns="" xmlns:a16="http://schemas.microsoft.com/office/drawing/2014/main" id="{BCB4AB89-F2D0-4DBB-80C3-FDFB03C4EE6C}"/>
              </a:ext>
            </a:extLst>
          </p:cNvPr>
          <p:cNvSpPr>
            <a:spLocks noGrp="1"/>
          </p:cNvSpPr>
          <p:nvPr>
            <p:ph type="dt" sz="half" idx="10"/>
          </p:nvPr>
        </p:nvSpPr>
        <p:spPr/>
        <p:txBody>
          <a:bodyPr/>
          <a:lstStyle/>
          <a:p>
            <a:pPr rtl="0"/>
            <a:fld id="{FE387474-1390-41C9-9718-AAC5629B5D0B}" type="datetime1">
              <a:rPr lang="tr-TR" smtClean="0"/>
              <a:pPr rtl="0"/>
              <a:t>01/09/2020</a:t>
            </a:fld>
            <a:endParaRPr lang="en-US"/>
          </a:p>
        </p:txBody>
      </p:sp>
      <p:sp>
        <p:nvSpPr>
          <p:cNvPr id="6" name="Metin kutusu 5">
            <a:extLst>
              <a:ext uri="{FF2B5EF4-FFF2-40B4-BE49-F238E27FC236}">
                <a16:creationId xmlns="" xmlns:a16="http://schemas.microsoft.com/office/drawing/2014/main" id="{54B47A29-D3B9-4D6C-A050-92D44AC28D5D}"/>
              </a:ext>
            </a:extLst>
          </p:cNvPr>
          <p:cNvSpPr txBox="1"/>
          <p:nvPr/>
        </p:nvSpPr>
        <p:spPr>
          <a:xfrm>
            <a:off x="437323" y="520466"/>
            <a:ext cx="1852653" cy="646331"/>
          </a:xfrm>
          <a:prstGeom prst="rect">
            <a:avLst/>
          </a:prstGeom>
          <a:noFill/>
        </p:spPr>
        <p:txBody>
          <a:bodyPr wrap="square" rtlCol="0">
            <a:spAutoFit/>
          </a:bodyPr>
          <a:lstStyle/>
          <a:p>
            <a:r>
              <a:rPr lang="tr-TR" dirty="0"/>
              <a:t>Bunu ezberleyin lütfen...</a:t>
            </a:r>
          </a:p>
        </p:txBody>
      </p:sp>
    </p:spTree>
    <p:extLst>
      <p:ext uri="{BB962C8B-B14F-4D97-AF65-F5344CB8AC3E}">
        <p14:creationId xmlns="" xmlns:p14="http://schemas.microsoft.com/office/powerpoint/2010/main" val="40814056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7A4919D0-F177-4BBA-9A0B-DBA69E2ED764}"/>
              </a:ext>
            </a:extLst>
          </p:cNvPr>
          <p:cNvSpPr>
            <a:spLocks noGrp="1"/>
          </p:cNvSpPr>
          <p:nvPr>
            <p:ph type="title"/>
          </p:nvPr>
        </p:nvSpPr>
        <p:spPr>
          <a:xfrm>
            <a:off x="1066800" y="642594"/>
            <a:ext cx="10058400" cy="1035131"/>
          </a:xfrm>
        </p:spPr>
        <p:txBody>
          <a:bodyPr rtlCol="0">
            <a:normAutofit/>
          </a:bodyPr>
          <a:lstStyle/>
          <a:p>
            <a:pPr algn="ctr" rtl="0"/>
            <a:r>
              <a:rPr lang="tr-TR" dirty="0"/>
              <a:t>B</a:t>
            </a:r>
            <a:r>
              <a:rPr lang="tr" dirty="0"/>
              <a:t>aşlıyoruz </a:t>
            </a:r>
            <a:r>
              <a:rPr lang="tr" dirty="0">
                <a:sym typeface="Wingdings" panose="05000000000000000000" pitchFamily="2" charset="2"/>
              </a:rPr>
              <a:t></a:t>
            </a:r>
            <a:endParaRPr lang="tr" dirty="0"/>
          </a:p>
        </p:txBody>
      </p:sp>
      <p:sp>
        <p:nvSpPr>
          <p:cNvPr id="4" name="İçerik Yer Tutucusu 3">
            <a:extLst>
              <a:ext uri="{FF2B5EF4-FFF2-40B4-BE49-F238E27FC236}">
                <a16:creationId xmlns="" xmlns:a16="http://schemas.microsoft.com/office/drawing/2014/main" id="{F1C07C30-3EF8-464F-804D-BFE943130B65}"/>
              </a:ext>
            </a:extLst>
          </p:cNvPr>
          <p:cNvSpPr>
            <a:spLocks noGrp="1"/>
          </p:cNvSpPr>
          <p:nvPr>
            <p:ph idx="1"/>
          </p:nvPr>
        </p:nvSpPr>
        <p:spPr>
          <a:xfrm>
            <a:off x="572493" y="1677725"/>
            <a:ext cx="10614991" cy="4786685"/>
          </a:xfrm>
        </p:spPr>
        <p:txBody>
          <a:bodyPr>
            <a:normAutofit fontScale="55000" lnSpcReduction="20000"/>
          </a:bodyPr>
          <a:lstStyle/>
          <a:p>
            <a:r>
              <a:rPr lang="tr-TR" dirty="0"/>
              <a:t>5.SINIF KESİRLER ÜNİTESİ NELERİ KAPSIYOR ?</a:t>
            </a:r>
          </a:p>
          <a:p>
            <a:endParaRPr lang="tr-TR" dirty="0"/>
          </a:p>
          <a:p>
            <a:r>
              <a:rPr lang="tr-TR" dirty="0"/>
              <a:t>-Kesir Çeşitleri (Basit Kesir, Bileşik Kesir, Tam Sayılı Kesir)</a:t>
            </a:r>
          </a:p>
          <a:p>
            <a:endParaRPr lang="tr-TR" dirty="0"/>
          </a:p>
          <a:p>
            <a:r>
              <a:rPr lang="tr-TR" dirty="0"/>
              <a:t>-Kesirlerin Sayı Doğrusunda Gösterilmesi,</a:t>
            </a:r>
          </a:p>
          <a:p>
            <a:endParaRPr lang="tr-TR" dirty="0"/>
          </a:p>
          <a:p>
            <a:r>
              <a:rPr lang="tr-TR" dirty="0"/>
              <a:t>-Tam Sayılı Kesri Bileşik Kesre Çevirme,</a:t>
            </a:r>
          </a:p>
          <a:p>
            <a:endParaRPr lang="tr-TR" dirty="0"/>
          </a:p>
          <a:p>
            <a:r>
              <a:rPr lang="tr-TR" dirty="0"/>
              <a:t>-Bileşik Kesri </a:t>
            </a:r>
            <a:r>
              <a:rPr lang="tr-TR" dirty="0" err="1"/>
              <a:t>Tamsayılı</a:t>
            </a:r>
            <a:r>
              <a:rPr lang="tr-TR" dirty="0"/>
              <a:t> Kesre Çevirme,</a:t>
            </a:r>
          </a:p>
          <a:p>
            <a:endParaRPr lang="tr-TR" dirty="0"/>
          </a:p>
          <a:p>
            <a:r>
              <a:rPr lang="tr-TR" dirty="0"/>
              <a:t>-Kesirleri Genişletme,</a:t>
            </a:r>
          </a:p>
          <a:p>
            <a:endParaRPr lang="tr-TR" dirty="0"/>
          </a:p>
          <a:p>
            <a:r>
              <a:rPr lang="tr-TR" dirty="0"/>
              <a:t>-Kesirleri Sadeleştirme,</a:t>
            </a:r>
          </a:p>
          <a:p>
            <a:endParaRPr lang="tr-TR" dirty="0"/>
          </a:p>
          <a:p>
            <a:r>
              <a:rPr lang="tr-TR" dirty="0"/>
              <a:t>-Kesirlerde Sıralama,</a:t>
            </a:r>
          </a:p>
          <a:p>
            <a:endParaRPr lang="tr-TR" dirty="0"/>
          </a:p>
          <a:p>
            <a:r>
              <a:rPr lang="tr-TR" dirty="0"/>
              <a:t>-Kesirlerde Toplama ve çıkarma konularını kapsamaktadır...</a:t>
            </a:r>
          </a:p>
        </p:txBody>
      </p:sp>
      <p:pic>
        <p:nvPicPr>
          <p:cNvPr id="7" name="Resim 6">
            <a:extLst>
              <a:ext uri="{FF2B5EF4-FFF2-40B4-BE49-F238E27FC236}">
                <a16:creationId xmlns="" xmlns:a16="http://schemas.microsoft.com/office/drawing/2014/main" id="{CDDCEC1A-D4AB-46BD-8185-6B01EA452427}"/>
              </a:ext>
            </a:extLst>
          </p:cNvPr>
          <p:cNvPicPr>
            <a:picLocks noChangeAspect="1"/>
          </p:cNvPicPr>
          <p:nvPr/>
        </p:nvPicPr>
        <p:blipFill>
          <a:blip r:embed="rId2" cstate="print"/>
          <a:stretch>
            <a:fillRect/>
          </a:stretch>
        </p:blipFill>
        <p:spPr>
          <a:xfrm>
            <a:off x="5822770" y="2433099"/>
            <a:ext cx="4998955" cy="3782306"/>
          </a:xfrm>
          <a:prstGeom prst="rect">
            <a:avLst/>
          </a:prstGeom>
        </p:spPr>
      </p:pic>
    </p:spTree>
    <p:extLst>
      <p:ext uri="{BB962C8B-B14F-4D97-AF65-F5344CB8AC3E}">
        <p14:creationId xmlns="" xmlns:p14="http://schemas.microsoft.com/office/powerpoint/2010/main" val="1832431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 xmlns:a16="http://schemas.microsoft.com/office/drawing/2014/main" id="{85D66F80-BEE9-4565-B7BE-4495D8CA8C18}"/>
              </a:ext>
            </a:extLst>
          </p:cNvPr>
          <p:cNvSpPr>
            <a:spLocks noGrp="1"/>
          </p:cNvSpPr>
          <p:nvPr>
            <p:ph idx="1"/>
          </p:nvPr>
        </p:nvSpPr>
        <p:spPr>
          <a:xfrm>
            <a:off x="341906" y="609600"/>
            <a:ext cx="10783294" cy="5926372"/>
          </a:xfrm>
        </p:spPr>
        <p:txBody>
          <a:bodyPr>
            <a:normAutofit fontScale="62500" lnSpcReduction="20000"/>
          </a:bodyPr>
          <a:lstStyle/>
          <a:p>
            <a:r>
              <a:rPr lang="tr-TR" dirty="0"/>
              <a:t>KESİRLER NE DEMEKTİR?</a:t>
            </a:r>
          </a:p>
          <a:p>
            <a:endParaRPr lang="tr-TR" dirty="0"/>
          </a:p>
          <a:p>
            <a:r>
              <a:rPr lang="tr-TR" dirty="0"/>
              <a:t>Ortada kesir çizgisi üstte pay altta payda şeklinde yazılabilen sayılara kesir veya rasyonel sayı denir. Kesirlerde alttaki sayı bütünü yani bütünün kaç eşit parçaya bölündüğünü, üstteki sayı parçalardan kaçının alındığını yada tarandığını gösterir.</a:t>
            </a:r>
          </a:p>
          <a:p>
            <a:endParaRPr lang="tr-TR" dirty="0"/>
          </a:p>
          <a:p>
            <a:r>
              <a:rPr lang="tr-TR" dirty="0"/>
              <a:t>Kesirlerde toplama ve çıkarma işlemi yaparken paydalar eşitlenir, payda ortak payda olarak yazılır paylar ise toplamaysa toplanır çıkarmaysa çıkarılır.</a:t>
            </a:r>
          </a:p>
          <a:p>
            <a:pPr marL="0" indent="0">
              <a:buNone/>
            </a:pPr>
            <a:endParaRPr lang="tr-TR" dirty="0"/>
          </a:p>
          <a:p>
            <a:r>
              <a:rPr lang="tr-TR" dirty="0"/>
              <a:t>Kesirlerde çarpma işlemi yaparken payla pay çarpılıp paya yazılır, paydayla payda çarpılıp paydaya yazılır. Kesirlerde bölme işlemi yaparken birinci kesir aynen yazılır ikinci kesrin payla paydası yer değiştirilip çarpma işlemi yapılır.</a:t>
            </a:r>
          </a:p>
          <a:p>
            <a:r>
              <a:rPr lang="tr-TR" dirty="0"/>
              <a:t>Sıfırın sayıya bölümü sıfırdır, sayının sıfıra bölümü tanımsızdır.</a:t>
            </a:r>
          </a:p>
          <a:p>
            <a:endParaRPr lang="tr-TR" dirty="0"/>
          </a:p>
          <a:p>
            <a:r>
              <a:rPr lang="tr-TR" dirty="0"/>
              <a:t>Kesirlerle ilgili bilgiler</a:t>
            </a:r>
          </a:p>
          <a:p>
            <a:endParaRPr lang="tr-TR" dirty="0"/>
          </a:p>
          <a:p>
            <a:r>
              <a:rPr lang="tr-TR" dirty="0"/>
              <a:t>      Bir bütünün eş parçalarından bir kısmına kesir denir.</a:t>
            </a:r>
          </a:p>
          <a:p>
            <a:endParaRPr lang="tr-TR" dirty="0"/>
          </a:p>
          <a:p>
            <a:r>
              <a:rPr lang="tr-TR" dirty="0"/>
              <a:t>Bu kesri gösteren sayıya da kesir sayısı denir. Kesir sayısı yerine kesir de kullanılır. Sayı sözcüğü kullanılmadığı zaman da bunun kesir sayısı olduğu anlaşılır.</a:t>
            </a:r>
          </a:p>
          <a:p>
            <a:r>
              <a:rPr lang="tr-TR" dirty="0"/>
              <a:t>Kesir, biri üstte biri altta, araları bir çizgiyle ayrılan, iki doğal sayıyla yazılır. Üstteki sayıya pay, alttakine payda, ve bunları ayıran çizgiye de kesir çizgisi denir.</a:t>
            </a:r>
          </a:p>
          <a:p>
            <a:endParaRPr lang="tr-TR" dirty="0"/>
          </a:p>
        </p:txBody>
      </p:sp>
      <p:sp>
        <p:nvSpPr>
          <p:cNvPr id="4" name="Veri Yer Tutucusu 3">
            <a:extLst>
              <a:ext uri="{FF2B5EF4-FFF2-40B4-BE49-F238E27FC236}">
                <a16:creationId xmlns="" xmlns:a16="http://schemas.microsoft.com/office/drawing/2014/main" id="{66A854CB-9694-4918-AF8F-B6334AA3C065}"/>
              </a:ext>
            </a:extLst>
          </p:cNvPr>
          <p:cNvSpPr>
            <a:spLocks noGrp="1"/>
          </p:cNvSpPr>
          <p:nvPr>
            <p:ph type="dt" sz="half" idx="10"/>
          </p:nvPr>
        </p:nvSpPr>
        <p:spPr/>
        <p:txBody>
          <a:bodyPr/>
          <a:lstStyle/>
          <a:p>
            <a:pPr rtl="0"/>
            <a:fld id="{FE387474-1390-41C9-9718-AAC5629B5D0B}" type="datetime1">
              <a:rPr lang="tr-TR" smtClean="0"/>
              <a:pPr rtl="0"/>
              <a:t>01/09/2020</a:t>
            </a:fld>
            <a:endParaRPr lang="en-US"/>
          </a:p>
        </p:txBody>
      </p:sp>
    </p:spTree>
    <p:extLst>
      <p:ext uri="{BB962C8B-B14F-4D97-AF65-F5344CB8AC3E}">
        <p14:creationId xmlns="" xmlns:p14="http://schemas.microsoft.com/office/powerpoint/2010/main" val="23602804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20E218FA-1C6B-4EA9-A3E4-EBA5D331D05B}"/>
              </a:ext>
            </a:extLst>
          </p:cNvPr>
          <p:cNvSpPr>
            <a:spLocks noGrp="1"/>
          </p:cNvSpPr>
          <p:nvPr>
            <p:ph type="title"/>
          </p:nvPr>
        </p:nvSpPr>
        <p:spPr/>
        <p:txBody>
          <a:bodyPr/>
          <a:lstStyle/>
          <a:p>
            <a:r>
              <a:rPr lang="tr-TR" dirty="0"/>
              <a:t>Pay ve Payda</a:t>
            </a:r>
          </a:p>
        </p:txBody>
      </p:sp>
      <p:sp>
        <p:nvSpPr>
          <p:cNvPr id="3" name="İçerik Yer Tutucusu 2">
            <a:extLst>
              <a:ext uri="{FF2B5EF4-FFF2-40B4-BE49-F238E27FC236}">
                <a16:creationId xmlns="" xmlns:a16="http://schemas.microsoft.com/office/drawing/2014/main" id="{DC5A3FDE-8FD5-4A38-976B-2B369884B809}"/>
              </a:ext>
            </a:extLst>
          </p:cNvPr>
          <p:cNvSpPr>
            <a:spLocks noGrp="1"/>
          </p:cNvSpPr>
          <p:nvPr>
            <p:ph idx="1"/>
          </p:nvPr>
        </p:nvSpPr>
        <p:spPr/>
        <p:txBody>
          <a:bodyPr/>
          <a:lstStyle/>
          <a:p>
            <a:r>
              <a:rPr lang="tr-TR" dirty="0"/>
              <a:t>Pay: Bütünün eş parçalarından kaç parça alındığını gösterir.</a:t>
            </a:r>
          </a:p>
          <a:p>
            <a:endParaRPr lang="tr-TR" dirty="0"/>
          </a:p>
          <a:p>
            <a:r>
              <a:rPr lang="tr-TR" dirty="0"/>
              <a:t>Payda: Bütünün ya da çokluğun kaç eş parçaya ayrıldığını gösterir.</a:t>
            </a:r>
          </a:p>
          <a:p>
            <a:endParaRPr lang="tr-TR" dirty="0"/>
          </a:p>
          <a:p>
            <a:r>
              <a:rPr lang="tr-TR" dirty="0"/>
              <a:t>Not: Bütün ya da çokluk 0 (sıfır) dan çok sayıda parçaya ayrılacağından, kesirlerde paydada 0 (sıfır) bulunmaz.</a:t>
            </a:r>
          </a:p>
        </p:txBody>
      </p:sp>
      <p:sp>
        <p:nvSpPr>
          <p:cNvPr id="4" name="Veri Yer Tutucusu 3">
            <a:extLst>
              <a:ext uri="{FF2B5EF4-FFF2-40B4-BE49-F238E27FC236}">
                <a16:creationId xmlns="" xmlns:a16="http://schemas.microsoft.com/office/drawing/2014/main" id="{F8840507-80D0-4BE3-ADA5-D75B0C51C0CF}"/>
              </a:ext>
            </a:extLst>
          </p:cNvPr>
          <p:cNvSpPr>
            <a:spLocks noGrp="1"/>
          </p:cNvSpPr>
          <p:nvPr>
            <p:ph type="dt" sz="half" idx="10"/>
          </p:nvPr>
        </p:nvSpPr>
        <p:spPr/>
        <p:txBody>
          <a:bodyPr/>
          <a:lstStyle/>
          <a:p>
            <a:pPr rtl="0"/>
            <a:fld id="{FE387474-1390-41C9-9718-AAC5629B5D0B}" type="datetime1">
              <a:rPr lang="tr-TR" smtClean="0"/>
              <a:pPr rtl="0"/>
              <a:t>01/09/2020</a:t>
            </a:fld>
            <a:endParaRPr lang="en-US"/>
          </a:p>
        </p:txBody>
      </p:sp>
      <p:pic>
        <p:nvPicPr>
          <p:cNvPr id="6" name="Resim 5">
            <a:extLst>
              <a:ext uri="{FF2B5EF4-FFF2-40B4-BE49-F238E27FC236}">
                <a16:creationId xmlns="" xmlns:a16="http://schemas.microsoft.com/office/drawing/2014/main" id="{80E57A98-D295-464A-BB04-130C75A84A45}"/>
              </a:ext>
            </a:extLst>
          </p:cNvPr>
          <p:cNvPicPr>
            <a:picLocks noChangeAspect="1"/>
          </p:cNvPicPr>
          <p:nvPr/>
        </p:nvPicPr>
        <p:blipFill>
          <a:blip r:embed="rId2" cstate="print"/>
          <a:stretch>
            <a:fillRect/>
          </a:stretch>
        </p:blipFill>
        <p:spPr>
          <a:xfrm>
            <a:off x="8105179" y="609600"/>
            <a:ext cx="3456018" cy="2044947"/>
          </a:xfrm>
          <a:prstGeom prst="rect">
            <a:avLst/>
          </a:prstGeom>
        </p:spPr>
      </p:pic>
    </p:spTree>
    <p:extLst>
      <p:ext uri="{BB962C8B-B14F-4D97-AF65-F5344CB8AC3E}">
        <p14:creationId xmlns="" xmlns:p14="http://schemas.microsoft.com/office/powerpoint/2010/main" val="3224138267"/>
      </p:ext>
    </p:extLst>
  </p:cSld>
  <p:clrMapOvr>
    <a:masterClrMapping/>
  </p:clrMapOvr>
  <mc:AlternateContent xmlns:mc="http://schemas.openxmlformats.org/markup-compatibility/2006">
    <mc:Choice xmlns="" xmlns:p14="http://schemas.microsoft.com/office/powerpoint/2010/main" Requires="p14">
      <p:transition spd="slow" p14:dur="1200">
        <p:dissolve/>
      </p:transition>
    </mc:Choice>
    <mc:Fallback>
      <p:transition spd="slow">
        <p:dissolv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2915D957-37AD-41DA-A866-45C48EF7CDE5}"/>
              </a:ext>
            </a:extLst>
          </p:cNvPr>
          <p:cNvSpPr>
            <a:spLocks noGrp="1"/>
          </p:cNvSpPr>
          <p:nvPr>
            <p:ph type="title"/>
          </p:nvPr>
        </p:nvSpPr>
        <p:spPr/>
        <p:txBody>
          <a:bodyPr/>
          <a:lstStyle/>
          <a:p>
            <a:endParaRPr lang="tr-TR" dirty="0"/>
          </a:p>
        </p:txBody>
      </p:sp>
      <p:pic>
        <p:nvPicPr>
          <p:cNvPr id="8" name="İçerik Yer Tutucusu 7">
            <a:extLst>
              <a:ext uri="{FF2B5EF4-FFF2-40B4-BE49-F238E27FC236}">
                <a16:creationId xmlns="" xmlns:a16="http://schemas.microsoft.com/office/drawing/2014/main" id="{3E19061A-EB50-4AA1-936C-EDDCB8D6A406}"/>
              </a:ext>
            </a:extLst>
          </p:cNvPr>
          <p:cNvPicPr>
            <a:picLocks noGrp="1" noChangeAspect="1"/>
          </p:cNvPicPr>
          <p:nvPr>
            <p:ph idx="1"/>
          </p:nvPr>
        </p:nvPicPr>
        <p:blipFill>
          <a:blip r:embed="rId2" cstate="print"/>
          <a:stretch>
            <a:fillRect/>
          </a:stretch>
        </p:blipFill>
        <p:spPr>
          <a:xfrm>
            <a:off x="-1" y="0"/>
            <a:ext cx="6218581" cy="3619500"/>
          </a:xfrm>
          <a:prstGeom prst="rect">
            <a:avLst/>
          </a:prstGeom>
        </p:spPr>
      </p:pic>
      <p:sp>
        <p:nvSpPr>
          <p:cNvPr id="4" name="Veri Yer Tutucusu 3">
            <a:extLst>
              <a:ext uri="{FF2B5EF4-FFF2-40B4-BE49-F238E27FC236}">
                <a16:creationId xmlns="" xmlns:a16="http://schemas.microsoft.com/office/drawing/2014/main" id="{341FC720-7F73-4782-AA33-0EC5130F237D}"/>
              </a:ext>
            </a:extLst>
          </p:cNvPr>
          <p:cNvSpPr>
            <a:spLocks noGrp="1"/>
          </p:cNvSpPr>
          <p:nvPr>
            <p:ph type="dt" sz="half" idx="10"/>
          </p:nvPr>
        </p:nvSpPr>
        <p:spPr/>
        <p:txBody>
          <a:bodyPr/>
          <a:lstStyle/>
          <a:p>
            <a:pPr rtl="0"/>
            <a:fld id="{FE387474-1390-41C9-9718-AAC5629B5D0B}" type="datetime1">
              <a:rPr lang="tr-TR" smtClean="0"/>
              <a:pPr rtl="0"/>
              <a:t>01/09/2020</a:t>
            </a:fld>
            <a:endParaRPr lang="en-US"/>
          </a:p>
        </p:txBody>
      </p:sp>
      <p:pic>
        <p:nvPicPr>
          <p:cNvPr id="9" name="Resim 8">
            <a:extLst>
              <a:ext uri="{FF2B5EF4-FFF2-40B4-BE49-F238E27FC236}">
                <a16:creationId xmlns="" xmlns:a16="http://schemas.microsoft.com/office/drawing/2014/main" id="{483127B5-4D60-4C7A-8880-B675FAD5E0EB}"/>
              </a:ext>
            </a:extLst>
          </p:cNvPr>
          <p:cNvPicPr>
            <a:picLocks noChangeAspect="1"/>
          </p:cNvPicPr>
          <p:nvPr/>
        </p:nvPicPr>
        <p:blipFill>
          <a:blip r:embed="rId3" cstate="print"/>
          <a:stretch>
            <a:fillRect/>
          </a:stretch>
        </p:blipFill>
        <p:spPr>
          <a:xfrm>
            <a:off x="6218579" y="0"/>
            <a:ext cx="5973420" cy="3482790"/>
          </a:xfrm>
          <a:prstGeom prst="rect">
            <a:avLst/>
          </a:prstGeom>
        </p:spPr>
      </p:pic>
      <p:pic>
        <p:nvPicPr>
          <p:cNvPr id="10" name="Resim 9">
            <a:extLst>
              <a:ext uri="{FF2B5EF4-FFF2-40B4-BE49-F238E27FC236}">
                <a16:creationId xmlns="" xmlns:a16="http://schemas.microsoft.com/office/drawing/2014/main" id="{8E8646E7-793E-4906-9534-D59C31D440BE}"/>
              </a:ext>
            </a:extLst>
          </p:cNvPr>
          <p:cNvPicPr>
            <a:picLocks noChangeAspect="1"/>
          </p:cNvPicPr>
          <p:nvPr/>
        </p:nvPicPr>
        <p:blipFill>
          <a:blip r:embed="rId4" cstate="print"/>
          <a:stretch>
            <a:fillRect/>
          </a:stretch>
        </p:blipFill>
        <p:spPr>
          <a:xfrm>
            <a:off x="6218578" y="3482790"/>
            <a:ext cx="5973422" cy="3434844"/>
          </a:xfrm>
          <a:prstGeom prst="rect">
            <a:avLst/>
          </a:prstGeom>
        </p:spPr>
      </p:pic>
      <p:pic>
        <p:nvPicPr>
          <p:cNvPr id="11" name="Resim 10">
            <a:extLst>
              <a:ext uri="{FF2B5EF4-FFF2-40B4-BE49-F238E27FC236}">
                <a16:creationId xmlns="" xmlns:a16="http://schemas.microsoft.com/office/drawing/2014/main" id="{CDCC00F0-ADA0-4840-A247-F615B47FDDF4}"/>
              </a:ext>
            </a:extLst>
          </p:cNvPr>
          <p:cNvPicPr>
            <a:picLocks noChangeAspect="1"/>
          </p:cNvPicPr>
          <p:nvPr/>
        </p:nvPicPr>
        <p:blipFill>
          <a:blip r:embed="rId5" cstate="print"/>
          <a:stretch>
            <a:fillRect/>
          </a:stretch>
        </p:blipFill>
        <p:spPr>
          <a:xfrm>
            <a:off x="0" y="3482790"/>
            <a:ext cx="6218578" cy="3375210"/>
          </a:xfrm>
          <a:prstGeom prst="rect">
            <a:avLst/>
          </a:prstGeom>
        </p:spPr>
      </p:pic>
    </p:spTree>
    <p:extLst>
      <p:ext uri="{BB962C8B-B14F-4D97-AF65-F5344CB8AC3E}">
        <p14:creationId xmlns="" xmlns:p14="http://schemas.microsoft.com/office/powerpoint/2010/main" val="30505847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49D4FD9A-6755-4FB8-B221-21A219CB54E5}"/>
              </a:ext>
            </a:extLst>
          </p:cNvPr>
          <p:cNvSpPr>
            <a:spLocks noGrp="1"/>
          </p:cNvSpPr>
          <p:nvPr>
            <p:ph type="title"/>
          </p:nvPr>
        </p:nvSpPr>
        <p:spPr/>
        <p:txBody>
          <a:bodyPr/>
          <a:lstStyle/>
          <a:p>
            <a:endParaRPr lang="tr-TR"/>
          </a:p>
        </p:txBody>
      </p:sp>
      <p:pic>
        <p:nvPicPr>
          <p:cNvPr id="6" name="İçerik Yer Tutucusu 5">
            <a:extLst>
              <a:ext uri="{FF2B5EF4-FFF2-40B4-BE49-F238E27FC236}">
                <a16:creationId xmlns="" xmlns:a16="http://schemas.microsoft.com/office/drawing/2014/main" id="{24783E30-0EA5-4C44-9614-DFD212610CD7}"/>
              </a:ext>
            </a:extLst>
          </p:cNvPr>
          <p:cNvPicPr>
            <a:picLocks noGrp="1" noChangeAspect="1"/>
          </p:cNvPicPr>
          <p:nvPr>
            <p:ph idx="1"/>
          </p:nvPr>
        </p:nvPicPr>
        <p:blipFill>
          <a:blip r:embed="rId2" cstate="print"/>
          <a:stretch>
            <a:fillRect/>
          </a:stretch>
        </p:blipFill>
        <p:spPr>
          <a:xfrm>
            <a:off x="0" y="0"/>
            <a:ext cx="5669280" cy="6858000"/>
          </a:xfrm>
        </p:spPr>
      </p:pic>
      <p:sp>
        <p:nvSpPr>
          <p:cNvPr id="4" name="Veri Yer Tutucusu 3">
            <a:extLst>
              <a:ext uri="{FF2B5EF4-FFF2-40B4-BE49-F238E27FC236}">
                <a16:creationId xmlns="" xmlns:a16="http://schemas.microsoft.com/office/drawing/2014/main" id="{C73FB24D-3123-49DF-9CE6-0B0A3EF9717D}"/>
              </a:ext>
            </a:extLst>
          </p:cNvPr>
          <p:cNvSpPr>
            <a:spLocks noGrp="1"/>
          </p:cNvSpPr>
          <p:nvPr>
            <p:ph type="dt" sz="half" idx="10"/>
          </p:nvPr>
        </p:nvSpPr>
        <p:spPr/>
        <p:txBody>
          <a:bodyPr/>
          <a:lstStyle/>
          <a:p>
            <a:pPr rtl="0"/>
            <a:fld id="{FE387474-1390-41C9-9718-AAC5629B5D0B}" type="datetime1">
              <a:rPr lang="tr-TR" smtClean="0"/>
              <a:pPr rtl="0"/>
              <a:t>01/09/2020</a:t>
            </a:fld>
            <a:endParaRPr lang="en-US"/>
          </a:p>
        </p:txBody>
      </p:sp>
      <p:pic>
        <p:nvPicPr>
          <p:cNvPr id="7" name="Resim 6">
            <a:extLst>
              <a:ext uri="{FF2B5EF4-FFF2-40B4-BE49-F238E27FC236}">
                <a16:creationId xmlns="" xmlns:a16="http://schemas.microsoft.com/office/drawing/2014/main" id="{95B6DE12-C62B-4FD9-A588-35EC9B1F20AE}"/>
              </a:ext>
            </a:extLst>
          </p:cNvPr>
          <p:cNvPicPr>
            <a:picLocks noChangeAspect="1"/>
          </p:cNvPicPr>
          <p:nvPr/>
        </p:nvPicPr>
        <p:blipFill>
          <a:blip r:embed="rId3" cstate="print"/>
          <a:stretch>
            <a:fillRect/>
          </a:stretch>
        </p:blipFill>
        <p:spPr>
          <a:xfrm>
            <a:off x="5669280" y="0"/>
            <a:ext cx="6522720" cy="6858000"/>
          </a:xfrm>
          <a:prstGeom prst="rect">
            <a:avLst/>
          </a:prstGeom>
        </p:spPr>
      </p:pic>
    </p:spTree>
    <p:extLst>
      <p:ext uri="{BB962C8B-B14F-4D97-AF65-F5344CB8AC3E}">
        <p14:creationId xmlns="" xmlns:p14="http://schemas.microsoft.com/office/powerpoint/2010/main" val="3356122931"/>
      </p:ext>
    </p:extLst>
  </p:cSld>
  <p:clrMapOvr>
    <a:masterClrMapping/>
  </p:clrMapOvr>
  <mc:AlternateContent xmlns:mc="http://schemas.openxmlformats.org/markup-compatibility/2006">
    <mc:Choice xmlns="" xmlns:p14="http://schemas.microsoft.com/office/powerpoint/2010/main" Requires="p14">
      <p:transition p14:dur="10"/>
    </mc:Choice>
    <mc:Fallback>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5B332D63-8BD4-4332-80F0-D3AB869C09A6}"/>
              </a:ext>
            </a:extLst>
          </p:cNvPr>
          <p:cNvSpPr>
            <a:spLocks noGrp="1"/>
          </p:cNvSpPr>
          <p:nvPr>
            <p:ph type="title"/>
          </p:nvPr>
        </p:nvSpPr>
        <p:spPr/>
        <p:txBody>
          <a:bodyPr/>
          <a:lstStyle/>
          <a:p>
            <a:endParaRPr lang="tr-TR"/>
          </a:p>
        </p:txBody>
      </p:sp>
      <p:pic>
        <p:nvPicPr>
          <p:cNvPr id="5" name="İçerik Yer Tutucusu 4">
            <a:extLst>
              <a:ext uri="{FF2B5EF4-FFF2-40B4-BE49-F238E27FC236}">
                <a16:creationId xmlns="" xmlns:a16="http://schemas.microsoft.com/office/drawing/2014/main" id="{0C898D8B-641F-4FDB-B9F2-5B588ABBB74B}"/>
              </a:ext>
            </a:extLst>
          </p:cNvPr>
          <p:cNvPicPr>
            <a:picLocks noGrp="1" noChangeAspect="1"/>
          </p:cNvPicPr>
          <p:nvPr>
            <p:ph idx="1"/>
          </p:nvPr>
        </p:nvPicPr>
        <p:blipFill>
          <a:blip r:embed="rId2" cstate="print"/>
          <a:stretch>
            <a:fillRect/>
          </a:stretch>
        </p:blipFill>
        <p:spPr>
          <a:xfrm>
            <a:off x="524786" y="501963"/>
            <a:ext cx="11171583" cy="5843177"/>
          </a:xfrm>
          <a:prstGeom prst="rect">
            <a:avLst/>
          </a:prstGeom>
        </p:spPr>
      </p:pic>
      <p:sp>
        <p:nvSpPr>
          <p:cNvPr id="4" name="Veri Yer Tutucusu 3">
            <a:extLst>
              <a:ext uri="{FF2B5EF4-FFF2-40B4-BE49-F238E27FC236}">
                <a16:creationId xmlns="" xmlns:a16="http://schemas.microsoft.com/office/drawing/2014/main" id="{54B920CC-6D1B-44AB-9B38-8E7E6DD86C12}"/>
              </a:ext>
            </a:extLst>
          </p:cNvPr>
          <p:cNvSpPr>
            <a:spLocks noGrp="1"/>
          </p:cNvSpPr>
          <p:nvPr>
            <p:ph type="dt" sz="half" idx="10"/>
          </p:nvPr>
        </p:nvSpPr>
        <p:spPr/>
        <p:txBody>
          <a:bodyPr/>
          <a:lstStyle/>
          <a:p>
            <a:pPr rtl="0"/>
            <a:fld id="{FE387474-1390-41C9-9718-AAC5629B5D0B}" type="datetime1">
              <a:rPr lang="tr-TR" smtClean="0"/>
              <a:pPr rtl="0"/>
              <a:t>01/09/2020</a:t>
            </a:fld>
            <a:endParaRPr lang="en-US"/>
          </a:p>
        </p:txBody>
      </p:sp>
      <p:sp>
        <p:nvSpPr>
          <p:cNvPr id="6" name="Dikdörtgen 5">
            <a:extLst>
              <a:ext uri="{FF2B5EF4-FFF2-40B4-BE49-F238E27FC236}">
                <a16:creationId xmlns="" xmlns:a16="http://schemas.microsoft.com/office/drawing/2014/main" id="{185558E4-CD80-46E1-8277-2EB6AFA1EA34}"/>
              </a:ext>
            </a:extLst>
          </p:cNvPr>
          <p:cNvSpPr/>
          <p:nvPr/>
        </p:nvSpPr>
        <p:spPr>
          <a:xfrm>
            <a:off x="2759103" y="2051437"/>
            <a:ext cx="3077153" cy="23456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Dikdörtgen 6">
            <a:extLst>
              <a:ext uri="{FF2B5EF4-FFF2-40B4-BE49-F238E27FC236}">
                <a16:creationId xmlns="" xmlns:a16="http://schemas.microsoft.com/office/drawing/2014/main" id="{C16F8355-EE14-490E-B9B6-2B2A9EFB8EE5}"/>
              </a:ext>
            </a:extLst>
          </p:cNvPr>
          <p:cNvSpPr/>
          <p:nvPr/>
        </p:nvSpPr>
        <p:spPr>
          <a:xfrm>
            <a:off x="8444285" y="2592125"/>
            <a:ext cx="3069204" cy="2794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Dikdörtgen 7">
            <a:extLst>
              <a:ext uri="{FF2B5EF4-FFF2-40B4-BE49-F238E27FC236}">
                <a16:creationId xmlns="" xmlns:a16="http://schemas.microsoft.com/office/drawing/2014/main" id="{6C01EFED-3171-456E-B7EC-3BCD4E178A1D}"/>
              </a:ext>
            </a:extLst>
          </p:cNvPr>
          <p:cNvSpPr/>
          <p:nvPr/>
        </p:nvSpPr>
        <p:spPr>
          <a:xfrm>
            <a:off x="2894276" y="4635610"/>
            <a:ext cx="3077153" cy="23456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dirty="0"/>
          </a:p>
        </p:txBody>
      </p:sp>
      <p:sp>
        <p:nvSpPr>
          <p:cNvPr id="10" name="Metin kutusu 9">
            <a:extLst>
              <a:ext uri="{FF2B5EF4-FFF2-40B4-BE49-F238E27FC236}">
                <a16:creationId xmlns="" xmlns:a16="http://schemas.microsoft.com/office/drawing/2014/main" id="{514DFC07-1B86-4DB3-9FAC-8D7CCDC0897B}"/>
              </a:ext>
            </a:extLst>
          </p:cNvPr>
          <p:cNvSpPr txBox="1"/>
          <p:nvPr/>
        </p:nvSpPr>
        <p:spPr>
          <a:xfrm>
            <a:off x="5550011" y="77213"/>
            <a:ext cx="1391478" cy="369332"/>
          </a:xfrm>
          <a:prstGeom prst="rect">
            <a:avLst/>
          </a:prstGeom>
          <a:noFill/>
        </p:spPr>
        <p:txBody>
          <a:bodyPr wrap="square" rtlCol="0">
            <a:spAutoFit/>
          </a:bodyPr>
          <a:lstStyle/>
          <a:p>
            <a:r>
              <a:rPr lang="tr-TR" dirty="0"/>
              <a:t>OKU</a:t>
            </a:r>
          </a:p>
        </p:txBody>
      </p:sp>
      <p:sp>
        <p:nvSpPr>
          <p:cNvPr id="11" name="Dikdörtgen 10">
            <a:extLst>
              <a:ext uri="{FF2B5EF4-FFF2-40B4-BE49-F238E27FC236}">
                <a16:creationId xmlns="" xmlns:a16="http://schemas.microsoft.com/office/drawing/2014/main" id="{B0A73D2E-8969-4680-BE38-0BCE88DEDEE7}"/>
              </a:ext>
            </a:extLst>
          </p:cNvPr>
          <p:cNvSpPr/>
          <p:nvPr/>
        </p:nvSpPr>
        <p:spPr>
          <a:xfrm>
            <a:off x="9615435" y="5406740"/>
            <a:ext cx="914400" cy="9144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 xmlns:p14="http://schemas.microsoft.com/office/powerpoint/2010/main" val="39986456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 xmlns:a16="http://schemas.microsoft.com/office/drawing/2014/main" id="{0ABC7AE8-F7E0-4AAA-9C28-F0719D5607F1}"/>
              </a:ext>
            </a:extLst>
          </p:cNvPr>
          <p:cNvSpPr>
            <a:spLocks noGrp="1"/>
          </p:cNvSpPr>
          <p:nvPr>
            <p:ph type="title"/>
          </p:nvPr>
        </p:nvSpPr>
        <p:spPr/>
        <p:txBody>
          <a:bodyPr/>
          <a:lstStyle/>
          <a:p>
            <a:endParaRPr lang="tr-TR"/>
          </a:p>
        </p:txBody>
      </p:sp>
      <p:pic>
        <p:nvPicPr>
          <p:cNvPr id="5" name="İçerik Yer Tutucusu 4">
            <a:extLst>
              <a:ext uri="{FF2B5EF4-FFF2-40B4-BE49-F238E27FC236}">
                <a16:creationId xmlns="" xmlns:a16="http://schemas.microsoft.com/office/drawing/2014/main" id="{24E1A9C7-8096-4A63-8127-50BD4B028D3C}"/>
              </a:ext>
            </a:extLst>
          </p:cNvPr>
          <p:cNvPicPr>
            <a:picLocks noGrp="1" noChangeAspect="1"/>
          </p:cNvPicPr>
          <p:nvPr>
            <p:ph idx="1"/>
          </p:nvPr>
        </p:nvPicPr>
        <p:blipFill>
          <a:blip r:embed="rId2" cstate="print"/>
          <a:stretch>
            <a:fillRect/>
          </a:stretch>
        </p:blipFill>
        <p:spPr>
          <a:xfrm>
            <a:off x="493267" y="490124"/>
            <a:ext cx="11179248" cy="5878871"/>
          </a:xfrm>
          <a:prstGeom prst="rect">
            <a:avLst/>
          </a:prstGeom>
        </p:spPr>
      </p:pic>
      <p:sp>
        <p:nvSpPr>
          <p:cNvPr id="4" name="Veri Yer Tutucusu 3">
            <a:extLst>
              <a:ext uri="{FF2B5EF4-FFF2-40B4-BE49-F238E27FC236}">
                <a16:creationId xmlns="" xmlns:a16="http://schemas.microsoft.com/office/drawing/2014/main" id="{09FD659F-EB01-4334-A1D6-12BFA852771A}"/>
              </a:ext>
            </a:extLst>
          </p:cNvPr>
          <p:cNvSpPr>
            <a:spLocks noGrp="1"/>
          </p:cNvSpPr>
          <p:nvPr>
            <p:ph type="dt" sz="half" idx="10"/>
          </p:nvPr>
        </p:nvSpPr>
        <p:spPr/>
        <p:txBody>
          <a:bodyPr/>
          <a:lstStyle/>
          <a:p>
            <a:pPr rtl="0"/>
            <a:fld id="{FE387474-1390-41C9-9718-AAC5629B5D0B}" type="datetime1">
              <a:rPr lang="tr-TR" smtClean="0"/>
              <a:pPr rtl="0"/>
              <a:t>01/09/2020</a:t>
            </a:fld>
            <a:endParaRPr lang="en-US"/>
          </a:p>
        </p:txBody>
      </p:sp>
      <p:sp>
        <p:nvSpPr>
          <p:cNvPr id="6" name="Dikdörtgen 5">
            <a:extLst>
              <a:ext uri="{FF2B5EF4-FFF2-40B4-BE49-F238E27FC236}">
                <a16:creationId xmlns="" xmlns:a16="http://schemas.microsoft.com/office/drawing/2014/main" id="{27E8A26B-F4B5-485F-A354-675DD2385607}"/>
              </a:ext>
            </a:extLst>
          </p:cNvPr>
          <p:cNvSpPr/>
          <p:nvPr/>
        </p:nvSpPr>
        <p:spPr>
          <a:xfrm>
            <a:off x="3689405" y="2910177"/>
            <a:ext cx="3252083" cy="27034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0" name="Dikdörtgen 9">
            <a:extLst>
              <a:ext uri="{FF2B5EF4-FFF2-40B4-BE49-F238E27FC236}">
                <a16:creationId xmlns="" xmlns:a16="http://schemas.microsoft.com/office/drawing/2014/main" id="{D791412A-1608-4EA3-A330-EE1F485EB78E}"/>
              </a:ext>
            </a:extLst>
          </p:cNvPr>
          <p:cNvSpPr/>
          <p:nvPr/>
        </p:nvSpPr>
        <p:spPr>
          <a:xfrm>
            <a:off x="8446650" y="5969000"/>
            <a:ext cx="3252083" cy="2959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 name="Metin kutusu 10">
            <a:extLst>
              <a:ext uri="{FF2B5EF4-FFF2-40B4-BE49-F238E27FC236}">
                <a16:creationId xmlns="" xmlns:a16="http://schemas.microsoft.com/office/drawing/2014/main" id="{2FB0A156-0F3C-48DC-B747-8BD2D37D0E81}"/>
              </a:ext>
            </a:extLst>
          </p:cNvPr>
          <p:cNvSpPr txBox="1"/>
          <p:nvPr/>
        </p:nvSpPr>
        <p:spPr>
          <a:xfrm>
            <a:off x="5470498" y="59454"/>
            <a:ext cx="1804946" cy="369332"/>
          </a:xfrm>
          <a:prstGeom prst="rect">
            <a:avLst/>
          </a:prstGeom>
          <a:noFill/>
        </p:spPr>
        <p:txBody>
          <a:bodyPr wrap="square" rtlCol="0">
            <a:spAutoFit/>
          </a:bodyPr>
          <a:lstStyle/>
          <a:p>
            <a:r>
              <a:rPr lang="tr-TR" dirty="0"/>
              <a:t>DEVAMI</a:t>
            </a:r>
          </a:p>
        </p:txBody>
      </p:sp>
    </p:spTree>
    <p:extLst>
      <p:ext uri="{BB962C8B-B14F-4D97-AF65-F5344CB8AC3E}">
        <p14:creationId xmlns="" xmlns:p14="http://schemas.microsoft.com/office/powerpoint/2010/main" val="3873319606"/>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k">
  <a:themeElements>
    <a:clrScheme name="Organik">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k">
      <a:majorFont>
        <a:latin typeface="Garamond"/>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k">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 xmlns:thm15="http://schemas.microsoft.com/office/thememl/2012/main" name="Organic" id="{28CDC826-8792-45C0-861B-85EB3ADEDA33}" vid="{7DAC20F1-423D-49E2-BD0B-50532748BAD0}"/>
    </a:ext>
  </a:extLst>
</a:theme>
</file>

<file path=ppt/theme/theme2.xml><?xml version="1.0" encoding="utf-8"?>
<a:theme xmlns:a="http://schemas.openxmlformats.org/drawingml/2006/main" name="Ofis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is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Organic</Template>
  <TotalTime>66</TotalTime>
  <Words>366</Words>
  <PresentationFormat>Özel</PresentationFormat>
  <Paragraphs>73</Paragraphs>
  <Slides>15</Slides>
  <Notes>0</Notes>
  <HiddenSlides>0</HiddenSlides>
  <MMClips>0</MMClips>
  <ScaleCrop>false</ScaleCrop>
  <HeadingPairs>
    <vt:vector size="4" baseType="variant">
      <vt:variant>
        <vt:lpstr>Tema</vt:lpstr>
      </vt:variant>
      <vt:variant>
        <vt:i4>1</vt:i4>
      </vt:variant>
      <vt:variant>
        <vt:lpstr>Slayt Başlıkları</vt:lpstr>
      </vt:variant>
      <vt:variant>
        <vt:i4>15</vt:i4>
      </vt:variant>
    </vt:vector>
  </HeadingPairs>
  <TitlesOfParts>
    <vt:vector size="16" baseType="lpstr">
      <vt:lpstr>Organik</vt:lpstr>
      <vt:lpstr>5.Sınıf matematik konu: kesirler</vt:lpstr>
      <vt:lpstr>Slayt 2</vt:lpstr>
      <vt:lpstr>Başlıyoruz </vt:lpstr>
      <vt:lpstr>Slayt 4</vt:lpstr>
      <vt:lpstr>Pay ve Payda</vt:lpstr>
      <vt:lpstr>Slayt 6</vt:lpstr>
      <vt:lpstr>Slayt 7</vt:lpstr>
      <vt:lpstr>Slayt 8</vt:lpstr>
      <vt:lpstr>Slayt 9</vt:lpstr>
      <vt:lpstr>Slayt 10</vt:lpstr>
      <vt:lpstr>Slayt 11</vt:lpstr>
      <vt:lpstr>Slayt 12</vt:lpstr>
      <vt:lpstr>KESİRLERDE ÇARPMA İŞLEMİ</vt:lpstr>
      <vt:lpstr>Slayt 14</vt:lpstr>
      <vt:lpstr>Slayt 15</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2020-08-31T21:20:51Z</dcterms:created>
  <dcterms:modified xsi:type="dcterms:W3CDTF">2020-09-01T16:01:22Z</dcterms:modified>
  <cp:category>https://www.sorubak.com</cp:category>
</cp:coreProperties>
</file>