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65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29/03/2020</a:t>
            </a:fld>
            <a:endParaRPr lang="tr-TR" dirty="0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Oval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13 Oval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29/03/2020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10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13 Oval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14 Oval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29/03/2020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29/03/2020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13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29/03/2020</a:t>
            </a:fld>
            <a:endParaRPr lang="tr-TR" dirty="0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Oval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10 Oval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29/03/2020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İçerik Yer Tutucusu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İçerik Yer Tutucusu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10 Dikdörtgen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29/03/2020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23 İçerik Yer Tutucusu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6" name="25 İçerik Yer Tutucusu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Oval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26 Oval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23" name="22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29/03/2020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6" name="5 Dikdörtgen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29/03/2020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Dikdörtgen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Dikdörtgen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İçerik Yer Tutucusu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10 Oval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29/03/2020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tr-T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Düz Bağlayıcı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7 Dikdörtgen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Oval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12 Oval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dirty="0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29/03/2020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tr-T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29/03/2020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Oval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14 Oval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ENGLİSH 7.UNIT</a:t>
            </a:r>
            <a:endParaRPr lang="tr-TR" dirty="0"/>
          </a:p>
        </p:txBody>
      </p:sp>
      <p:pic>
        <p:nvPicPr>
          <p:cNvPr id="1026" name="Picture 2" descr="C:\Program Files (x86)\Microsoft Office\MEDIA\CAGCAT10\j0216588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31062">
            <a:off x="7072330" y="3143249"/>
            <a:ext cx="1428760" cy="1604920"/>
          </a:xfrm>
          <a:prstGeom prst="rect">
            <a:avLst/>
          </a:prstGeom>
          <a:noFill/>
        </p:spPr>
      </p:pic>
      <p:pic>
        <p:nvPicPr>
          <p:cNvPr id="1027" name="Picture 3" descr="C:\Program Files (x86)\Microsoft Office\MEDIA\CAGCAT10\j029524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483647">
            <a:off x="1066042" y="2712691"/>
            <a:ext cx="966114" cy="1428760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1928794" y="4000504"/>
            <a:ext cx="489749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5545061"/>
              </a:avLst>
            </a:prstTxWarp>
            <a:spAutoFit/>
          </a:bodyPr>
          <a:lstStyle/>
          <a:p>
            <a:pPr algn="ctr"/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  <a:reflection blurRad="12700" stA="28000" endPos="45000" dist="1000" dir="5400000" sy="-100000" algn="bl" rotWithShape="0"/>
                </a:effectLst>
              </a:rPr>
              <a:t>Party</a:t>
            </a:r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time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newsfla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tr-TR" u="sng" dirty="0" smtClean="0"/>
              <a:t>PARTY TIME</a:t>
            </a:r>
            <a:endParaRPr lang="tr-TR" dirty="0" smtClean="0"/>
          </a:p>
          <a:p>
            <a:r>
              <a:rPr lang="tr-TR" dirty="0" smtClean="0"/>
              <a:t>Party time:parti zamanı</a:t>
            </a:r>
          </a:p>
          <a:p>
            <a:r>
              <a:rPr lang="tr-TR" dirty="0" smtClean="0"/>
              <a:t>Months:	aylar</a:t>
            </a:r>
          </a:p>
          <a:p>
            <a:r>
              <a:rPr lang="tr-TR" dirty="0" smtClean="0"/>
              <a:t>January:ocak</a:t>
            </a:r>
          </a:p>
          <a:p>
            <a:r>
              <a:rPr lang="tr-TR" dirty="0" smtClean="0"/>
              <a:t>February:şubat</a:t>
            </a:r>
          </a:p>
          <a:p>
            <a:r>
              <a:rPr lang="tr-TR" dirty="0" smtClean="0"/>
              <a:t>March:	mart</a:t>
            </a:r>
          </a:p>
          <a:p>
            <a:r>
              <a:rPr lang="tr-TR" dirty="0" smtClean="0"/>
              <a:t>April:nisan</a:t>
            </a:r>
          </a:p>
          <a:p>
            <a:r>
              <a:rPr lang="tr-TR" dirty="0" smtClean="0"/>
              <a:t>May:mayıs</a:t>
            </a:r>
          </a:p>
          <a:p>
            <a:r>
              <a:rPr lang="tr-TR" dirty="0" smtClean="0"/>
              <a:t>June:haziran</a:t>
            </a:r>
          </a:p>
          <a:p>
            <a:r>
              <a:rPr lang="tr-TR" dirty="0" smtClean="0"/>
              <a:t>July:temmuz</a:t>
            </a:r>
          </a:p>
          <a:p>
            <a:r>
              <a:rPr lang="tr-TR" dirty="0" smtClean="0"/>
              <a:t>August:	ağustos</a:t>
            </a:r>
          </a:p>
          <a:p>
            <a:r>
              <a:rPr lang="tr-TR" dirty="0" smtClean="0"/>
              <a:t>September:eylül</a:t>
            </a:r>
          </a:p>
          <a:p>
            <a:r>
              <a:rPr lang="tr-TR" dirty="0" smtClean="0"/>
              <a:t>October:	ekim</a:t>
            </a:r>
          </a:p>
          <a:p>
            <a:r>
              <a:rPr lang="tr-TR" dirty="0" smtClean="0"/>
              <a:t>November:kasım</a:t>
            </a:r>
          </a:p>
          <a:p>
            <a:r>
              <a:rPr lang="tr-TR" dirty="0" smtClean="0"/>
              <a:t>December:aralık</a:t>
            </a:r>
          </a:p>
          <a:p>
            <a:r>
              <a:rPr lang="tr-TR" dirty="0" smtClean="0"/>
              <a:t>When is your birthday:doğum günün ne zaman</a:t>
            </a:r>
          </a:p>
          <a:p>
            <a:r>
              <a:rPr lang="tr-TR" dirty="0" smtClean="0"/>
              <a:t>Calender:takvim</a:t>
            </a:r>
          </a:p>
          <a:p>
            <a:r>
              <a:rPr lang="tr-TR" dirty="0" smtClean="0"/>
              <a:t>Birthday:doğum günü</a:t>
            </a:r>
          </a:p>
          <a:p>
            <a:r>
              <a:rPr lang="tr-TR" dirty="0" smtClean="0"/>
              <a:t>Friends:	arkadaşlar</a:t>
            </a:r>
          </a:p>
          <a:p>
            <a:r>
              <a:rPr lang="tr-TR" dirty="0" smtClean="0"/>
              <a:t>Want:istemek</a:t>
            </a:r>
          </a:p>
        </p:txBody>
      </p:sp>
    </p:spTree>
  </p:cSld>
  <p:clrMapOvr>
    <a:masterClrMapping/>
  </p:clrMapOvr>
  <p:transition>
    <p:pull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640080" y="1571612"/>
            <a:ext cx="8503920" cy="45720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tr-TR" sz="4800" dirty="0" smtClean="0"/>
              <a:t>		</a:t>
            </a:r>
          </a:p>
          <a:p>
            <a:r>
              <a:rPr lang="tr-TR" sz="4800" dirty="0" smtClean="0"/>
              <a:t>Can I have my birthday party at home:    doğumgünümü evde      kutlayabilir miyim?</a:t>
            </a:r>
          </a:p>
          <a:p>
            <a:r>
              <a:rPr lang="tr-TR" sz="4800" dirty="0" smtClean="0"/>
              <a:t>Sure you can:tabi yapabilirsin</a:t>
            </a:r>
          </a:p>
          <a:p>
            <a:pPr>
              <a:buNone/>
            </a:pPr>
            <a:r>
              <a:rPr lang="tr-TR" sz="4800" dirty="0" smtClean="0"/>
              <a:t>	</a:t>
            </a:r>
          </a:p>
          <a:p>
            <a:r>
              <a:rPr lang="tr-TR" sz="4800" dirty="0" smtClean="0"/>
              <a:t>Clown:	palyaço</a:t>
            </a:r>
          </a:p>
          <a:p>
            <a:r>
              <a:rPr lang="tr-TR" sz="4800" dirty="0" smtClean="0"/>
              <a:t>That’s a great idea:	bu harika fikir</a:t>
            </a:r>
          </a:p>
          <a:p>
            <a:r>
              <a:rPr lang="tr-TR" sz="4800" dirty="0" smtClean="0"/>
              <a:t>I am afraid, you can’t:	korkarım hayır</a:t>
            </a:r>
          </a:p>
          <a:p>
            <a:r>
              <a:rPr lang="tr-TR" sz="4800" dirty="0" smtClean="0"/>
              <a:t>Can I go to party?	Partiye gidebilir miyim</a:t>
            </a:r>
          </a:p>
          <a:p>
            <a:r>
              <a:rPr lang="tr-TR" sz="4800" dirty="0" smtClean="0"/>
              <a:t>Of course ,you can:	elbette yapabilirsin</a:t>
            </a:r>
          </a:p>
          <a:p>
            <a:r>
              <a:rPr lang="tr-TR" sz="4800" dirty="0" smtClean="0"/>
              <a:t>Tomorrow:yarın</a:t>
            </a:r>
          </a:p>
          <a:p>
            <a:r>
              <a:rPr lang="tr-TR" sz="4800" dirty="0" smtClean="0"/>
              <a:t>Visit:	ziyaret etmek</a:t>
            </a:r>
          </a:p>
          <a:p>
            <a:r>
              <a:rPr lang="tr-TR" sz="4800" dirty="0" smtClean="0"/>
              <a:t>Alright:	tamam</a:t>
            </a:r>
          </a:p>
          <a:p>
            <a:r>
              <a:rPr lang="tr-TR" sz="4800" dirty="0" smtClean="0"/>
              <a:t>I must call:aramalıyım</a:t>
            </a:r>
          </a:p>
          <a:p>
            <a:r>
              <a:rPr lang="tr-TR" sz="4800" dirty="0" smtClean="0"/>
              <a:t>Then:	sonra</a:t>
            </a:r>
          </a:p>
          <a:p>
            <a:r>
              <a:rPr lang="tr-TR" sz="4800" dirty="0" smtClean="0"/>
              <a:t>Balloons:	balonlar</a:t>
            </a:r>
          </a:p>
          <a:p>
            <a:r>
              <a:rPr lang="tr-TR" sz="4800" dirty="0" smtClean="0"/>
              <a:t>Cake:	pasta,kek</a:t>
            </a:r>
          </a:p>
          <a:p>
            <a:r>
              <a:rPr lang="tr-TR" sz="4800" dirty="0" smtClean="0"/>
              <a:t>Dance:	dans etmek</a:t>
            </a:r>
          </a:p>
          <a:p>
            <a:r>
              <a:rPr lang="tr-TR" sz="4800" dirty="0" smtClean="0"/>
              <a:t>Hat:	şapka</a:t>
            </a:r>
          </a:p>
          <a:p>
            <a:r>
              <a:rPr lang="tr-TR" sz="4800" dirty="0" smtClean="0"/>
              <a:t>Candles:	mumlar</a:t>
            </a:r>
          </a:p>
          <a:p>
            <a:r>
              <a:rPr lang="tr-TR" sz="4800" dirty="0" smtClean="0"/>
              <a:t>Guest:	misafirler</a:t>
            </a:r>
          </a:p>
          <a:p>
            <a:r>
              <a:rPr lang="tr-TR" sz="4800" dirty="0" smtClean="0"/>
              <a:t>Can you help me:	yardım edebilir misin</a:t>
            </a:r>
          </a:p>
          <a:p>
            <a:r>
              <a:rPr lang="tr-TR" sz="4800" dirty="0" smtClean="0"/>
              <a:t>Well:	iyi</a:t>
            </a:r>
          </a:p>
          <a:p>
            <a:r>
              <a:rPr lang="tr-TR" sz="4800" dirty="0" smtClean="0"/>
              <a:t>Need:	ihtiyaç</a:t>
            </a:r>
          </a:p>
          <a:p>
            <a:r>
              <a:rPr lang="tr-TR" sz="4800" dirty="0" smtClean="0"/>
              <a:t>Drinks:	içecekler</a:t>
            </a:r>
          </a:p>
          <a:p>
            <a:r>
              <a:rPr lang="tr-TR" sz="4800" dirty="0" smtClean="0"/>
              <a:t>Go shopping:	alışverişe gitmek</a:t>
            </a:r>
          </a:p>
          <a:p>
            <a:endParaRPr lang="tr-TR" sz="4800" dirty="0" smtClean="0"/>
          </a:p>
          <a:p>
            <a:endParaRPr lang="tr-TR" dirty="0"/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…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tr-TR" dirty="0" smtClean="0"/>
              <a:t>Give:	vermek</a:t>
            </a:r>
          </a:p>
          <a:p>
            <a:r>
              <a:rPr lang="tr-TR" dirty="0" smtClean="0"/>
              <a:t>Look:	bakmak</a:t>
            </a:r>
          </a:p>
          <a:p>
            <a:r>
              <a:rPr lang="tr-TR" dirty="0" smtClean="0"/>
              <a:t>Next:	sonraki</a:t>
            </a:r>
          </a:p>
          <a:p>
            <a:r>
              <a:rPr lang="tr-TR" dirty="0" smtClean="0"/>
              <a:t>Right:	doğru</a:t>
            </a:r>
          </a:p>
          <a:p>
            <a:r>
              <a:rPr lang="tr-TR" dirty="0" smtClean="0"/>
              <a:t>Yes.that’s right:evet bu doğru</a:t>
            </a:r>
          </a:p>
          <a:p>
            <a:r>
              <a:rPr lang="tr-TR" dirty="0" smtClean="0"/>
              <a:t>Gift:hediye</a:t>
            </a:r>
          </a:p>
          <a:p>
            <a:r>
              <a:rPr lang="tr-TR" dirty="0" smtClean="0"/>
              <a:t>What does she like:	o neyi sever</a:t>
            </a:r>
          </a:p>
          <a:p>
            <a:r>
              <a:rPr lang="tr-TR" dirty="0" smtClean="0"/>
              <a:t>Pets:	evcil hayvanlar</a:t>
            </a:r>
          </a:p>
          <a:p>
            <a:r>
              <a:rPr lang="tr-TR" dirty="0" smtClean="0"/>
              <a:t>Doll:	bebek</a:t>
            </a:r>
          </a:p>
          <a:p>
            <a:r>
              <a:rPr lang="tr-TR" dirty="0" smtClean="0"/>
              <a:t>Lots of:	çok fazla</a:t>
            </a:r>
          </a:p>
          <a:p>
            <a:r>
              <a:rPr lang="tr-TR" dirty="0" smtClean="0"/>
              <a:t>Birds:	kuşlar</a:t>
            </a:r>
          </a:p>
          <a:p>
            <a:r>
              <a:rPr lang="tr-TR" dirty="0" smtClean="0"/>
              <a:t>Let’s:	hadi</a:t>
            </a:r>
          </a:p>
          <a:p>
            <a:r>
              <a:rPr lang="tr-TR" dirty="0" smtClean="0"/>
              <a:t>I think:	sanırım</a:t>
            </a:r>
          </a:p>
          <a:p>
            <a:r>
              <a:rPr lang="tr-TR" dirty="0" smtClean="0"/>
              <a:t>Lovely:	sevimli</a:t>
            </a:r>
          </a:p>
          <a:p>
            <a:r>
              <a:rPr lang="tr-TR" dirty="0" smtClean="0"/>
              <a:t>Present:	hediye</a:t>
            </a:r>
          </a:p>
          <a:p>
            <a:r>
              <a:rPr lang="tr-TR" dirty="0" smtClean="0"/>
              <a:t>Terrible:	korkunç</a:t>
            </a:r>
          </a:p>
          <a:p>
            <a:r>
              <a:rPr lang="tr-TR" dirty="0" smtClean="0"/>
              <a:t>Soon:	yakında</a:t>
            </a:r>
          </a:p>
          <a:p>
            <a:r>
              <a:rPr lang="tr-TR" dirty="0" smtClean="0"/>
              <a:t>Choose a present:	hediye seçmek</a:t>
            </a:r>
          </a:p>
          <a:p>
            <a:r>
              <a:rPr lang="tr-TR" dirty="0" smtClean="0"/>
              <a:t>Who:kim</a:t>
            </a:r>
          </a:p>
          <a:p>
            <a:r>
              <a:rPr lang="tr-TR" dirty="0" smtClean="0"/>
              <a:t>People:	insanlar</a:t>
            </a:r>
          </a:p>
          <a:p>
            <a:r>
              <a:rPr lang="tr-TR" dirty="0" smtClean="0"/>
              <a:t>Pictures: resimler</a:t>
            </a:r>
          </a:p>
        </p:txBody>
      </p:sp>
    </p:spTree>
  </p:cSld>
  <p:clrMapOvr>
    <a:masterClrMapping/>
  </p:clrMapOvr>
  <p:transition>
    <p:wheel spokes="3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sz="2800" dirty="0" smtClean="0"/>
              <a:t>Great:					harika</a:t>
            </a:r>
          </a:p>
          <a:p>
            <a:r>
              <a:rPr lang="tr-TR" sz="2800" dirty="0" smtClean="0"/>
              <a:t>Thanks:					teşekkürler</a:t>
            </a:r>
          </a:p>
          <a:p>
            <a:r>
              <a:rPr lang="tr-TR" sz="2800" dirty="0" smtClean="0"/>
              <a:t>Decorate the room:			odayı düzenlemek</a:t>
            </a:r>
          </a:p>
          <a:p>
            <a:r>
              <a:rPr lang="tr-TR" sz="2800" dirty="0" smtClean="0"/>
              <a:t>Organize the music:			müziği organize etmek</a:t>
            </a:r>
          </a:p>
          <a:p>
            <a:r>
              <a:rPr lang="tr-TR" sz="2800" dirty="0" smtClean="0"/>
              <a:t>You are great:				sen harikasın</a:t>
            </a:r>
          </a:p>
          <a:p>
            <a:r>
              <a:rPr lang="tr-TR" sz="2800" dirty="0" smtClean="0"/>
              <a:t>You are welcome:			rica ederim</a:t>
            </a:r>
          </a:p>
          <a:p>
            <a:r>
              <a:rPr lang="tr-TR" sz="2800" dirty="0" smtClean="0"/>
              <a:t>This is for you:				bu senin için</a:t>
            </a:r>
          </a:p>
          <a:p>
            <a:r>
              <a:rPr lang="tr-TR" sz="2800" dirty="0" smtClean="0"/>
              <a:t>Delicious:					leziz</a:t>
            </a:r>
          </a:p>
          <a:p>
            <a:r>
              <a:rPr lang="tr-TR" sz="2800" dirty="0" smtClean="0"/>
              <a:t>See you:					sonra görüşürüz</a:t>
            </a:r>
          </a:p>
          <a:p>
            <a:r>
              <a:rPr lang="tr-TR" sz="2800" dirty="0" smtClean="0"/>
              <a:t>Take care:				kendine iyi bak</a:t>
            </a:r>
          </a:p>
          <a:p>
            <a:endParaRPr lang="tr-TR" dirty="0"/>
          </a:p>
        </p:txBody>
      </p:sp>
    </p:spTree>
  </p:cSld>
  <p:clrMapOvr>
    <a:masterClrMapping/>
  </p:clrMapOvr>
  <p:transition>
    <p:comb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Program Files (x86)\Microsoft Office\MEDIA\CAGCAT10\j0149481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1142984"/>
            <a:ext cx="2144162" cy="2178867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1623116" y="2967335"/>
            <a:ext cx="4208204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SEE YOU…</a:t>
            </a:r>
            <a:endParaRPr lang="tr-TR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ent">
  <a:themeElements>
    <a:clrScheme name="Kent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Kent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ent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17</TotalTime>
  <Words>24</Words>
  <PresentationFormat>Ekran Gösterisi (4:3)</PresentationFormat>
  <Paragraphs>84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Kent</vt:lpstr>
      <vt:lpstr>ENGLİSH 7.UNIT</vt:lpstr>
      <vt:lpstr>…</vt:lpstr>
      <vt:lpstr>…</vt:lpstr>
      <vt:lpstr> …</vt:lpstr>
      <vt:lpstr>…</vt:lpstr>
      <vt:lpstr>Slayt 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2020-03-28T09:08:48Z</dcterms:created>
  <dcterms:modified xsi:type="dcterms:W3CDTF">2020-03-29T09:12:14Z</dcterms:modified>
  <cp:category>https://www.sorubak.com</cp:category>
</cp:coreProperties>
</file>