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Varsayılan Bölüm" id="{D8E9A6BC-E94F-4731-B43B-9184548AAF3B}">
          <p14:sldIdLst>
            <p14:sldId id="256"/>
            <p14:sldId id="257"/>
            <p14:sldId id="258"/>
          </p14:sldIdLst>
        </p14:section>
        <p14:section name="Kroki" id="{2B89ABDB-B79C-44E6-B816-B2DA40384D49}">
          <p14:sldIdLst>
            <p14:sldId id="259"/>
            <p14:sldId id="260"/>
            <p14:sldId id="266"/>
          </p14:sldIdLst>
        </p14:section>
        <p14:section name="Sorular - Değenlendirme" id="{036774A4-96DC-4513-9F07-25350F3C3F91}">
          <p14:sldIdLst>
            <p14:sldId id="261"/>
            <p14:sldId id="263"/>
            <p14:sldId id="264"/>
            <p14:sldId id="265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7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7B2E6C-E996-46AE-B77F-6125D63B04C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6F86F05C-D6E4-4F67-853C-4B248095EB8F}">
      <dgm:prSet/>
      <dgm:spPr/>
      <dgm:t>
        <a:bodyPr/>
        <a:lstStyle/>
        <a:p>
          <a:r>
            <a:rPr lang="tr-TR" dirty="0"/>
            <a:t>Bir Yerin Kuş Bakışını Gösteren Şeye ……………. Denir.</a:t>
          </a:r>
        </a:p>
      </dgm:t>
    </dgm:pt>
    <dgm:pt modelId="{800ABE52-5D47-4C07-A406-267088CC61ED}" type="parTrans" cxnId="{339C739C-E468-4413-A35D-6EB7E99106C4}">
      <dgm:prSet/>
      <dgm:spPr/>
      <dgm:t>
        <a:bodyPr/>
        <a:lstStyle/>
        <a:p>
          <a:endParaRPr lang="tr-TR"/>
        </a:p>
      </dgm:t>
    </dgm:pt>
    <dgm:pt modelId="{11056C39-3882-4917-9981-1CBEEB2B8F05}" type="sibTrans" cxnId="{339C739C-E468-4413-A35D-6EB7E99106C4}">
      <dgm:prSet/>
      <dgm:spPr/>
      <dgm:t>
        <a:bodyPr/>
        <a:lstStyle/>
        <a:p>
          <a:endParaRPr lang="tr-TR"/>
        </a:p>
      </dgm:t>
    </dgm:pt>
    <dgm:pt modelId="{2A59F82D-511A-43A0-A054-445172980AAB}">
      <dgm:prSet/>
      <dgm:spPr/>
      <dgm:t>
        <a:bodyPr/>
        <a:lstStyle/>
        <a:p>
          <a:r>
            <a:rPr lang="tr-TR"/>
            <a:t>Yönlerde ………….. Ve …………. Ara Yönleri Yoktur.</a:t>
          </a:r>
        </a:p>
      </dgm:t>
    </dgm:pt>
    <dgm:pt modelId="{671DC274-B7B6-4B4A-9A2D-73D5143904B8}" type="parTrans" cxnId="{B8D68050-1A6C-489E-B908-CEB0444F3AF6}">
      <dgm:prSet/>
      <dgm:spPr/>
      <dgm:t>
        <a:bodyPr/>
        <a:lstStyle/>
        <a:p>
          <a:endParaRPr lang="tr-TR"/>
        </a:p>
      </dgm:t>
    </dgm:pt>
    <dgm:pt modelId="{114A9CEC-0FBD-497F-BE6F-FC42F9BE31D1}" type="sibTrans" cxnId="{B8D68050-1A6C-489E-B908-CEB0444F3AF6}">
      <dgm:prSet/>
      <dgm:spPr/>
      <dgm:t>
        <a:bodyPr/>
        <a:lstStyle/>
        <a:p>
          <a:endParaRPr lang="tr-TR"/>
        </a:p>
      </dgm:t>
    </dgm:pt>
    <dgm:pt modelId="{6CE2F579-76A6-4976-9EF9-7BEBC0CB5736}" type="pres">
      <dgm:prSet presAssocID="{3C7B2E6C-E996-46AE-B77F-6125D63B04C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014AA7E-4867-4381-9C4A-25DD5BE13DDA}" type="pres">
      <dgm:prSet presAssocID="{6F86F05C-D6E4-4F67-853C-4B248095EB8F}" presName="composite" presStyleCnt="0"/>
      <dgm:spPr/>
    </dgm:pt>
    <dgm:pt modelId="{216EA442-A8B4-4EE1-A872-FD365F33F7FA}" type="pres">
      <dgm:prSet presAssocID="{6F86F05C-D6E4-4F67-853C-4B248095EB8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089C884-F353-4BA5-AE2D-EC40DF800DC1}" type="pres">
      <dgm:prSet presAssocID="{6F86F05C-D6E4-4F67-853C-4B248095EB8F}" presName="desTx" presStyleLbl="alignAccFollowNode1" presStyleIdx="0" presStyleCnt="2" custLinFactNeighborX="-938" custLinFactNeighborY="-862">
        <dgm:presLayoutVars>
          <dgm:bulletEnabled val="1"/>
        </dgm:presLayoutVars>
      </dgm:prSet>
      <dgm:spPr/>
    </dgm:pt>
    <dgm:pt modelId="{ADF30CAB-5A66-4E6B-90CA-FAA22A285AF5}" type="pres">
      <dgm:prSet presAssocID="{11056C39-3882-4917-9981-1CBEEB2B8F05}" presName="space" presStyleCnt="0"/>
      <dgm:spPr/>
    </dgm:pt>
    <dgm:pt modelId="{E4545C57-2146-4F8D-A884-3D4819D72DA1}" type="pres">
      <dgm:prSet presAssocID="{2A59F82D-511A-43A0-A054-445172980AAB}" presName="composite" presStyleCnt="0"/>
      <dgm:spPr/>
    </dgm:pt>
    <dgm:pt modelId="{F4B1CC18-F069-4C61-BAEE-EADC6492D073}" type="pres">
      <dgm:prSet presAssocID="{2A59F82D-511A-43A0-A054-445172980AA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0B34E6A-A23F-41D8-AA8C-E9C37FB7A9A8}" type="pres">
      <dgm:prSet presAssocID="{2A59F82D-511A-43A0-A054-445172980AAB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771C1BF9-287A-45E4-95D4-C807A4742658}" type="presOf" srcId="{3C7B2E6C-E996-46AE-B77F-6125D63B04C7}" destId="{6CE2F579-76A6-4976-9EF9-7BEBC0CB5736}" srcOrd="0" destOrd="0" presId="urn:microsoft.com/office/officeart/2005/8/layout/hList1"/>
    <dgm:cxn modelId="{E5A75473-E3F8-4EEF-A705-E8B7D35881BD}" type="presOf" srcId="{6F86F05C-D6E4-4F67-853C-4B248095EB8F}" destId="{216EA442-A8B4-4EE1-A872-FD365F33F7FA}" srcOrd="0" destOrd="0" presId="urn:microsoft.com/office/officeart/2005/8/layout/hList1"/>
    <dgm:cxn modelId="{F76021C5-2113-4D2B-BF28-9400E8D5F64A}" type="presOf" srcId="{2A59F82D-511A-43A0-A054-445172980AAB}" destId="{F4B1CC18-F069-4C61-BAEE-EADC6492D073}" srcOrd="0" destOrd="0" presId="urn:microsoft.com/office/officeart/2005/8/layout/hList1"/>
    <dgm:cxn modelId="{339C739C-E468-4413-A35D-6EB7E99106C4}" srcId="{3C7B2E6C-E996-46AE-B77F-6125D63B04C7}" destId="{6F86F05C-D6E4-4F67-853C-4B248095EB8F}" srcOrd="0" destOrd="0" parTransId="{800ABE52-5D47-4C07-A406-267088CC61ED}" sibTransId="{11056C39-3882-4917-9981-1CBEEB2B8F05}"/>
    <dgm:cxn modelId="{B8D68050-1A6C-489E-B908-CEB0444F3AF6}" srcId="{3C7B2E6C-E996-46AE-B77F-6125D63B04C7}" destId="{2A59F82D-511A-43A0-A054-445172980AAB}" srcOrd="1" destOrd="0" parTransId="{671DC274-B7B6-4B4A-9A2D-73D5143904B8}" sibTransId="{114A9CEC-0FBD-497F-BE6F-FC42F9BE31D1}"/>
    <dgm:cxn modelId="{42300871-0185-482E-A702-300BB7989583}" type="presParOf" srcId="{6CE2F579-76A6-4976-9EF9-7BEBC0CB5736}" destId="{2014AA7E-4867-4381-9C4A-25DD5BE13DDA}" srcOrd="0" destOrd="0" presId="urn:microsoft.com/office/officeart/2005/8/layout/hList1"/>
    <dgm:cxn modelId="{6447C85C-B605-4C67-B195-31039BD57552}" type="presParOf" srcId="{2014AA7E-4867-4381-9C4A-25DD5BE13DDA}" destId="{216EA442-A8B4-4EE1-A872-FD365F33F7FA}" srcOrd="0" destOrd="0" presId="urn:microsoft.com/office/officeart/2005/8/layout/hList1"/>
    <dgm:cxn modelId="{77577F74-591A-474D-A614-94EA8A98F3A0}" type="presParOf" srcId="{2014AA7E-4867-4381-9C4A-25DD5BE13DDA}" destId="{D089C884-F353-4BA5-AE2D-EC40DF800DC1}" srcOrd="1" destOrd="0" presId="urn:microsoft.com/office/officeart/2005/8/layout/hList1"/>
    <dgm:cxn modelId="{31C99720-1C83-42FD-8100-1ECD8A03DB75}" type="presParOf" srcId="{6CE2F579-76A6-4976-9EF9-7BEBC0CB5736}" destId="{ADF30CAB-5A66-4E6B-90CA-FAA22A285AF5}" srcOrd="1" destOrd="0" presId="urn:microsoft.com/office/officeart/2005/8/layout/hList1"/>
    <dgm:cxn modelId="{7ADAC871-B005-4046-B09C-07CBE841A3ED}" type="presParOf" srcId="{6CE2F579-76A6-4976-9EF9-7BEBC0CB5736}" destId="{E4545C57-2146-4F8D-A884-3D4819D72DA1}" srcOrd="2" destOrd="0" presId="urn:microsoft.com/office/officeart/2005/8/layout/hList1"/>
    <dgm:cxn modelId="{0E7F1163-9412-4AEE-9E26-51B3F54C23E3}" type="presParOf" srcId="{E4545C57-2146-4F8D-A884-3D4819D72DA1}" destId="{F4B1CC18-F069-4C61-BAEE-EADC6492D073}" srcOrd="0" destOrd="0" presId="urn:microsoft.com/office/officeart/2005/8/layout/hList1"/>
    <dgm:cxn modelId="{7B9AD81B-4DBE-4F99-9486-657E7093A489}" type="presParOf" srcId="{E4545C57-2146-4F8D-A884-3D4819D72DA1}" destId="{20B34E6A-A23F-41D8-AA8C-E9C37FB7A9A8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6EA442-A8B4-4EE1-A872-FD365F33F7FA}">
      <dsp:nvSpPr>
        <dsp:cNvPr id="0" name=""/>
        <dsp:cNvSpPr/>
      </dsp:nvSpPr>
      <dsp:spPr>
        <a:xfrm>
          <a:off x="47" y="348656"/>
          <a:ext cx="4502993" cy="18011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Bir Yerin Kuş Bakışını Gösteren Şeye ……………. Denir.</a:t>
          </a:r>
        </a:p>
      </dsp:txBody>
      <dsp:txXfrm>
        <a:off x="47" y="348656"/>
        <a:ext cx="4502993" cy="1801197"/>
      </dsp:txXfrm>
    </dsp:sp>
    <dsp:sp modelId="{D089C884-F353-4BA5-AE2D-EC40DF800DC1}">
      <dsp:nvSpPr>
        <dsp:cNvPr id="0" name=""/>
        <dsp:cNvSpPr/>
      </dsp:nvSpPr>
      <dsp:spPr>
        <a:xfrm>
          <a:off x="0" y="2136225"/>
          <a:ext cx="4502993" cy="15811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B1CC18-F069-4C61-BAEE-EADC6492D073}">
      <dsp:nvSpPr>
        <dsp:cNvPr id="0" name=""/>
        <dsp:cNvSpPr/>
      </dsp:nvSpPr>
      <dsp:spPr>
        <a:xfrm>
          <a:off x="5133460" y="348656"/>
          <a:ext cx="4502993" cy="18011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/>
            <a:t>Yönlerde ………….. Ve …………. Ara Yönleri Yoktur.</a:t>
          </a:r>
        </a:p>
      </dsp:txBody>
      <dsp:txXfrm>
        <a:off x="5133460" y="348656"/>
        <a:ext cx="4502993" cy="1801197"/>
      </dsp:txXfrm>
    </dsp:sp>
    <dsp:sp modelId="{20B34E6A-A23F-41D8-AA8C-E9C37FB7A9A8}">
      <dsp:nvSpPr>
        <dsp:cNvPr id="0" name=""/>
        <dsp:cNvSpPr/>
      </dsp:nvSpPr>
      <dsp:spPr>
        <a:xfrm>
          <a:off x="5133460" y="2149854"/>
          <a:ext cx="4502993" cy="15811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96985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73613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16616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0823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088143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91923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6914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8698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9034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4034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10825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AC3CA308-2763-408F-B50C-546049B5311F}" type="datetimeFigureOut">
              <a:rPr lang="tr-TR" smtClean="0"/>
              <a:pPr/>
              <a:t>14.12.2019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304D9107-5043-4675-BB76-2FCABF6C19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418687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1867605-830F-40C7-8654-0FF4AFE5F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Sosyal Bilgiler </a:t>
            </a:r>
            <a:br>
              <a:rPr lang="tr-TR" dirty="0"/>
            </a:br>
            <a:r>
              <a:rPr lang="tr-TR" dirty="0"/>
              <a:t>Yönler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6EB552C2-5FA7-4136-B4CE-736A0C2585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Metehan Ege Aladağ</a:t>
            </a:r>
          </a:p>
          <a:p>
            <a:r>
              <a:rPr lang="tr-TR" dirty="0"/>
              <a:t>4/A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6A111C1-63B8-4240-ADE2-B371434A3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0"/>
            <a:ext cx="2381250" cy="19240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61916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4CF6092-62DC-41D3-AE07-9978DE8B6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2-)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550B8AB-1BC9-4290-89A6-BC49FE335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‘’Okula Döndükten Sonra Bir Baktım Krokim Yanımda Değil’’ </a:t>
            </a:r>
          </a:p>
          <a:p>
            <a:pPr marL="0" indent="0">
              <a:buNone/>
            </a:pPr>
            <a:r>
              <a:rPr lang="tr-TR" dirty="0"/>
              <a:t>Bu Sorun İçin Ne Yaparız?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A-) Kroki Yaparız.                                     D-) Hiç Bir Şey </a:t>
            </a:r>
          </a:p>
          <a:p>
            <a:pPr marL="0" indent="0">
              <a:buNone/>
            </a:pPr>
            <a:r>
              <a:rPr lang="tr-TR" dirty="0"/>
              <a:t>B-) Yönlerle Buluruz.                             C-) Birisine Söyleriz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Cevap : B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275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EE52456-D763-49F5-AD0B-B238A3A5D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0645" y="213837"/>
            <a:ext cx="9784080" cy="1508760"/>
          </a:xfrm>
        </p:spPr>
        <p:txBody>
          <a:bodyPr/>
          <a:lstStyle/>
          <a:p>
            <a:r>
              <a:rPr lang="tr-TR" dirty="0"/>
              <a:t>4ana ve 4ara yönlerimiz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5BEE77D-2601-46B3-85C9-C126D0B82F2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/>
              <a:t>Yönlerimiz 4 ara ve 4 ana yönler olmak üzere bulunmaktadır. Bunlardan ara yönler, kuzeydoğu ,kuzeybatı, güneydoğu  ve güneybatı olarak sayabiliriz. Şimdi ana yönlerimiz kuzey, güney, batı ve doğu olarak sayabiliriz.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="" xmlns:a16="http://schemas.microsoft.com/office/drawing/2014/main" id="{E1DCCABA-35D3-4368-A73E-576F916CE6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830" y="2014779"/>
            <a:ext cx="4904819" cy="4203141"/>
          </a:xfrm>
        </p:spPr>
      </p:pic>
    </p:spTree>
    <p:extLst>
      <p:ext uri="{BB962C8B-B14F-4D97-AF65-F5344CB8AC3E}">
        <p14:creationId xmlns="" xmlns:p14="http://schemas.microsoft.com/office/powerpoint/2010/main" val="1271774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3C9AD41-46E7-47BE-9C15-EF9606B10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YÖNLER KONUSU BİTTİ! SIRA KROKİDE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EF07CEF-3AF5-4010-BA20-CD0B77E48DF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CCE13D03-3AE7-4D78-BD3D-B89C8AA3CB1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09153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4B229F-F78B-4A62-88F2-468A15B7A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Kroki ne demek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="" xmlns:a16="http://schemas.microsoft.com/office/drawing/2014/main" id="{C8FAEF6B-A5A0-4034-B25E-C5EF95F745B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556" y="2608863"/>
            <a:ext cx="6504947" cy="3609057"/>
          </a:xfrm>
        </p:spPr>
      </p:pic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41AEF1A0-771E-4C69-BCC8-64BBB03B0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4959" y="2011680"/>
            <a:ext cx="4754880" cy="4206240"/>
          </a:xfrm>
        </p:spPr>
        <p:txBody>
          <a:bodyPr/>
          <a:lstStyle/>
          <a:p>
            <a:r>
              <a:rPr lang="tr-TR" dirty="0"/>
              <a:t>Bir Yerin Kuş Bakışını Gösteren Bir Yere </a:t>
            </a:r>
            <a:r>
              <a:rPr lang="tr-TR" dirty="0">
                <a:solidFill>
                  <a:srgbClr val="FF0000"/>
                </a:solidFill>
              </a:rPr>
              <a:t>Kroki</a:t>
            </a:r>
            <a:r>
              <a:rPr lang="tr-TR" dirty="0"/>
              <a:t> denir. En kolay yol tarifi yapabilmek için yapılmış </a:t>
            </a:r>
            <a:r>
              <a:rPr lang="tr-TR" dirty="0" err="1"/>
              <a:t>birşeydir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893940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B05EEA0-771E-458B-8525-B749548EB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Mesela bir yere gitmek için kroki lazımdır.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BB646FF-6EA6-46AF-9265-B6A84EEC04C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/>
              <a:t>- Anneannemlere gitmek için ne </a:t>
            </a:r>
            <a:r>
              <a:rPr lang="tr-TR" dirty="0" err="1"/>
              <a:t>yapıcaz</a:t>
            </a:r>
            <a:r>
              <a:rPr lang="tr-TR" dirty="0"/>
              <a:t>  Anne?</a:t>
            </a:r>
          </a:p>
          <a:p>
            <a:r>
              <a:rPr lang="tr-TR" dirty="0"/>
              <a:t>- Oğlum en kolay yol kroki </a:t>
            </a:r>
            <a:r>
              <a:rPr lang="tr-TR" dirty="0" err="1"/>
              <a:t>söyliyelim</a:t>
            </a:r>
            <a:r>
              <a:rPr lang="tr-TR" dirty="0"/>
              <a:t> </a:t>
            </a:r>
            <a:r>
              <a:rPr lang="tr-TR" dirty="0" err="1"/>
              <a:t>Anneanne’ne</a:t>
            </a:r>
            <a:r>
              <a:rPr lang="tr-TR" dirty="0"/>
              <a:t>.</a:t>
            </a:r>
          </a:p>
          <a:p>
            <a:r>
              <a:rPr lang="tr-TR" dirty="0"/>
              <a:t>- Mantıklı Baba o ne demek kroki</a:t>
            </a:r>
          </a:p>
          <a:p>
            <a:r>
              <a:rPr lang="tr-TR" dirty="0"/>
              <a:t>- Kroki Bir Yerin Kuş Bakışını Gösteren bir şey</a:t>
            </a:r>
          </a:p>
          <a:p>
            <a:r>
              <a:rPr lang="tr-TR" dirty="0"/>
              <a:t>- </a:t>
            </a:r>
            <a:r>
              <a:rPr lang="tr-TR" dirty="0" err="1"/>
              <a:t>Aaaa</a:t>
            </a:r>
            <a:r>
              <a:rPr lang="tr-TR" dirty="0"/>
              <a:t>… </a:t>
            </a:r>
            <a:r>
              <a:rPr lang="tr-TR" dirty="0" err="1"/>
              <a:t>bilmiyodum</a:t>
            </a:r>
            <a:r>
              <a:rPr lang="tr-TR" dirty="0"/>
              <a:t> .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351518D8-C929-49EE-AAFD-6CB1B6F8B5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2932" y="2011680"/>
            <a:ext cx="4754880" cy="4206240"/>
          </a:xfrm>
        </p:spPr>
        <p:txBody>
          <a:bodyPr/>
          <a:lstStyle/>
          <a:p>
            <a:r>
              <a:rPr lang="tr-TR" dirty="0"/>
              <a:t>Bu Metinde Verilen Kroki Yerleri Bir Yerin Kuş Bakışını Söylüyor Babası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428D9B7A-79CE-4454-8268-AABCFE170425}"/>
              </a:ext>
            </a:extLst>
          </p:cNvPr>
          <p:cNvCxnSpPr/>
          <p:nvPr/>
        </p:nvCxnSpPr>
        <p:spPr>
          <a:xfrm flipH="1">
            <a:off x="1969477" y="2138289"/>
            <a:ext cx="7132320" cy="20538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06571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32BF54F-7140-4853-9921-EAF69538A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Kroki her yerde kullanılması gereklidir.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="" xmlns:a16="http://schemas.microsoft.com/office/drawing/2014/main" id="{137524A9-C7CE-478B-9F21-B57630237B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99" y="1792936"/>
            <a:ext cx="7105149" cy="4618347"/>
          </a:xfrm>
        </p:spPr>
      </p:pic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936BA08-E1ED-449F-A7FF-287A047A67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6246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DCCF7F5-5FDA-450B-B477-5BE79970B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Sorular yine </a:t>
            </a:r>
            <a:r>
              <a:rPr lang="tr-TR" dirty="0" err="1"/>
              <a:t>off</a:t>
            </a:r>
            <a:r>
              <a:rPr lang="tr-TR" dirty="0"/>
              <a:t>!!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13A1919-8872-4B41-B519-987DED08AC1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BC0C9DC4-6BE0-4606-BFCB-C6C94869C8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06549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1AAD67F-86A9-47CC-BE9A-AD038510A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Boşluk doldurma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3C8AA354-F803-4508-9958-0DFBB1BD15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9588068"/>
              </p:ext>
            </p:extLst>
          </p:nvPr>
        </p:nvGraphicFramePr>
        <p:xfrm>
          <a:off x="1350497" y="2138288"/>
          <a:ext cx="9636501" cy="4079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539187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7763B0B-E3FD-4985-9008-479E92CB9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1-)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93E19BF-C290-4399-A640-2CCABB78A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Yerimizi  Bulmak İçin İlk Önce Yapacağımız Şey Nedir?</a:t>
            </a:r>
          </a:p>
          <a:p>
            <a:endParaRPr lang="tr-TR" dirty="0"/>
          </a:p>
          <a:p>
            <a:r>
              <a:rPr lang="tr-TR" dirty="0"/>
              <a:t>A-) Kroki                                      D-) Araba</a:t>
            </a:r>
          </a:p>
          <a:p>
            <a:r>
              <a:rPr lang="tr-TR" dirty="0"/>
              <a:t>B-)  Yönler                                   C-) GPS 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Cevap : B</a:t>
            </a:r>
          </a:p>
        </p:txBody>
      </p:sp>
    </p:spTree>
    <p:extLst>
      <p:ext uri="{BB962C8B-B14F-4D97-AF65-F5344CB8AC3E}">
        <p14:creationId xmlns="" xmlns:p14="http://schemas.microsoft.com/office/powerpoint/2010/main" val="227597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Şeritli">
  <a:themeElements>
    <a:clrScheme name="Şeritli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Şeritli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Şeritli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TM03090430[[fn=Şeritli]]</Template>
  <TotalTime>43</TotalTime>
  <Words>228</Words>
  <PresentationFormat>Özel</PresentationFormat>
  <Paragraphs>36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Şeritli</vt:lpstr>
      <vt:lpstr>Sosyal Bilgiler  Yönler </vt:lpstr>
      <vt:lpstr>4ana ve 4ara yönlerimiz</vt:lpstr>
      <vt:lpstr>YÖNLER KONUSU BİTTİ! SIRA KROKİDE</vt:lpstr>
      <vt:lpstr>Kroki ne demek</vt:lpstr>
      <vt:lpstr>Mesela bir yere gitmek için kroki lazımdır.</vt:lpstr>
      <vt:lpstr>Kroki her yerde kullanılması gereklidir.</vt:lpstr>
      <vt:lpstr>Sorular yine off!!</vt:lpstr>
      <vt:lpstr>Boşluk doldurma</vt:lpstr>
      <vt:lpstr>1-) </vt:lpstr>
      <vt:lpstr>2-)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2019-12-13T10:46:54Z</dcterms:created>
  <dcterms:modified xsi:type="dcterms:W3CDTF">2019-12-14T09:34:48Z</dcterms:modified>
  <cp:category>https://www.sorubak.com</cp:category>
</cp:coreProperties>
</file>