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8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1260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480DEB0-67BF-47B0-AA96-40E350F4BF89}" type="datetimeFigureOut">
              <a:rPr lang="tr-TR" smtClean="0"/>
              <a:pPr/>
              <a:t>27.2.2020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6C53F1A-D86B-4678-AE8E-9668A09315F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dissolve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714876" y="1285860"/>
            <a:ext cx="3214710" cy="2115708"/>
          </a:xfrm>
        </p:spPr>
        <p:txBody>
          <a:bodyPr/>
          <a:lstStyle/>
          <a:p>
            <a:r>
              <a:rPr lang="tr-TR" dirty="0" smtClean="0"/>
              <a:t> </a:t>
            </a:r>
            <a:r>
              <a:rPr lang="tr-TR" dirty="0" err="1" smtClean="0"/>
              <a:t>türkçe</a:t>
            </a:r>
            <a:r>
              <a:rPr lang="tr-TR" dirty="0" smtClean="0"/>
              <a:t>       Resimli  atasözleri  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428992" y="3929066"/>
            <a:ext cx="4611600" cy="857256"/>
          </a:xfrm>
        </p:spPr>
        <p:txBody>
          <a:bodyPr/>
          <a:lstStyle/>
          <a:p>
            <a:r>
              <a:rPr lang="tr-TR" dirty="0" smtClean="0"/>
              <a:t>Ülkü ilkokulu 4-D sınıfı ISPARTA</a:t>
            </a:r>
          </a:p>
          <a:p>
            <a:r>
              <a:rPr lang="tr-TR" dirty="0" smtClean="0"/>
              <a:t>HAZIRLAYAN : FATMA NAZ KIVRAK</a:t>
            </a: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5715008" y="928670"/>
            <a:ext cx="26432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dirty="0" smtClean="0"/>
              <a:t>3. SINIF- 4.SINIF</a:t>
            </a:r>
            <a:endParaRPr lang="tr-TR" sz="2600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EMEK   OLMADAN                                     OLMAZ.</a:t>
            </a:r>
            <a:endParaRPr lang="tr-TR" dirty="0"/>
          </a:p>
        </p:txBody>
      </p:sp>
      <p:pic>
        <p:nvPicPr>
          <p:cNvPr id="1026" name="Picture 2" descr="C:\Users\User\Music\misafire-yapilan-yemek-yuva-yikti_5cd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000240"/>
            <a:ext cx="3357586" cy="1624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5-Nokta Yıldız"/>
          <p:cNvSpPr/>
          <p:nvPr/>
        </p:nvSpPr>
        <p:spPr>
          <a:xfrm>
            <a:off x="357158" y="21429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7000892" y="21429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285720" y="557214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7143768" y="557214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GÜLME                                   GELİR     BAŞINA.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sp>
        <p:nvSpPr>
          <p:cNvPr id="7" name="6 5-Nokta Yıldız"/>
          <p:cNvSpPr/>
          <p:nvPr/>
        </p:nvSpPr>
        <p:spPr>
          <a:xfrm>
            <a:off x="285720" y="428604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214282" y="5500702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 </a:t>
            </a:r>
            <a:endParaRPr lang="tr-TR" dirty="0"/>
          </a:p>
        </p:txBody>
      </p:sp>
      <p:sp>
        <p:nvSpPr>
          <p:cNvPr id="9" name="8 5-Nokta Yıldız"/>
          <p:cNvSpPr/>
          <p:nvPr/>
        </p:nvSpPr>
        <p:spPr>
          <a:xfrm>
            <a:off x="6929454" y="21429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5-Nokta Yıldız"/>
          <p:cNvSpPr/>
          <p:nvPr/>
        </p:nvSpPr>
        <p:spPr>
          <a:xfrm>
            <a:off x="7000892" y="5429264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C:\Users\User\Music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643050"/>
            <a:ext cx="2857520" cy="2709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11 Metin kutusu"/>
          <p:cNvSpPr txBox="1"/>
          <p:nvPr/>
        </p:nvSpPr>
        <p:spPr>
          <a:xfrm>
            <a:off x="3643306" y="185736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NA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         İNCELDİĞİ  YERDEN  KOPAR.</a:t>
            </a:r>
            <a:endParaRPr lang="tr-TR" dirty="0"/>
          </a:p>
        </p:txBody>
      </p:sp>
      <p:pic>
        <p:nvPicPr>
          <p:cNvPr id="3074" name="Picture 2" descr="C:\Users\User\Music\jut-ip-01-1-900x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928802"/>
            <a:ext cx="2714644" cy="1714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5-Nokta Yıldız"/>
          <p:cNvSpPr/>
          <p:nvPr/>
        </p:nvSpPr>
        <p:spPr>
          <a:xfrm>
            <a:off x="285720" y="214290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7143768" y="285728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7143768" y="5500702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5-Nokta Yıldız"/>
          <p:cNvSpPr/>
          <p:nvPr/>
        </p:nvSpPr>
        <p:spPr>
          <a:xfrm>
            <a:off x="214282" y="5572140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İKİ                                         BİR  İPTE  OYNAMAZ.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C:\Users\User\Music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571744"/>
            <a:ext cx="3171826" cy="17287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        KARA  GÜNDE  BELLİ  OLUR.</a:t>
            </a: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500034" y="100010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5-Nokta Yıldız"/>
          <p:cNvSpPr/>
          <p:nvPr/>
        </p:nvSpPr>
        <p:spPr>
          <a:xfrm>
            <a:off x="7215206" y="107154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C:\Users\User\Downloads\Wireless_16.10.0_Ds32\72591580_2251540425094121_1471922622586026489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00306"/>
            <a:ext cx="3214710" cy="20716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7 5-Nokta Yıldız"/>
          <p:cNvSpPr/>
          <p:nvPr/>
        </p:nvSpPr>
        <p:spPr>
          <a:xfrm>
            <a:off x="357158" y="571501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5-Nokta Yıldız"/>
          <p:cNvSpPr/>
          <p:nvPr/>
        </p:nvSpPr>
        <p:spPr>
          <a:xfrm>
            <a:off x="7000892" y="571501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r>
              <a:rPr lang="tr-TR" dirty="0" smtClean="0"/>
              <a:t>                      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             PİŞ  AZIMA  DÜŞ.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214282" y="142852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5-Nokta Yıldız"/>
          <p:cNvSpPr/>
          <p:nvPr/>
        </p:nvSpPr>
        <p:spPr>
          <a:xfrm>
            <a:off x="7000892" y="142852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285720" y="557214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5-Nokta Yıldız"/>
          <p:cNvSpPr/>
          <p:nvPr/>
        </p:nvSpPr>
        <p:spPr>
          <a:xfrm>
            <a:off x="7072330" y="564357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 descr="C:\Users\User\Downloads\Wireless_16.10.0_Ds32\72591580_2251540425094121_1471922622586026489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28736"/>
            <a:ext cx="3143250" cy="3143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71546"/>
            <a:ext cx="8143900" cy="5527066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İÇENE                    BİLE   DOKUNMAZ.                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050" name="Picture 2" descr="C:\Users\User\Music\5d78d27c45d2a023a0d3a6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4"/>
            <a:ext cx="1928826" cy="1652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User\Music\indi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714620"/>
            <a:ext cx="1733553" cy="1495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6 5-Nokta Yıldız"/>
          <p:cNvSpPr/>
          <p:nvPr/>
        </p:nvSpPr>
        <p:spPr>
          <a:xfrm>
            <a:off x="571472" y="1500174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6643702" y="1571612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5-Nokta Yıldız"/>
          <p:cNvSpPr/>
          <p:nvPr/>
        </p:nvSpPr>
        <p:spPr>
          <a:xfrm>
            <a:off x="928662" y="528638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5-Nokta Yıldız"/>
          <p:cNvSpPr/>
          <p:nvPr/>
        </p:nvSpPr>
        <p:spPr>
          <a:xfrm>
            <a:off x="6715140" y="535782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DAMLAYA  DAMLAYA                                           OLUR.</a:t>
            </a: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428596" y="35716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5-Nokta Yıldız"/>
          <p:cNvSpPr/>
          <p:nvPr/>
        </p:nvSpPr>
        <p:spPr>
          <a:xfrm>
            <a:off x="285720" y="528638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7072330" y="35716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7143768" y="5500702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 descr="C:\Users\User\Downloads\Wireless_16.10.0_Ds32\GÖ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928802"/>
            <a:ext cx="3714751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UMMADIĞIN                             BAŞ  YARARDIR.</a:t>
            </a:r>
            <a:endParaRPr lang="tr-TR" dirty="0"/>
          </a:p>
        </p:txBody>
      </p:sp>
      <p:pic>
        <p:nvPicPr>
          <p:cNvPr id="5122" name="Picture 2" descr="C:\Users\User\Downloads\Wireless_16.10.0_Ds32\TAŞ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143116"/>
            <a:ext cx="2428892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5-Nokta Yıldız"/>
          <p:cNvSpPr/>
          <p:nvPr/>
        </p:nvSpPr>
        <p:spPr>
          <a:xfrm>
            <a:off x="0" y="21429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7143768" y="21429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0" y="571501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7215206" y="564357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IŞILDAYAN                                     PAS  TUTMAZ.</a:t>
            </a:r>
            <a:endParaRPr lang="tr-TR" dirty="0"/>
          </a:p>
        </p:txBody>
      </p:sp>
      <p:sp>
        <p:nvSpPr>
          <p:cNvPr id="5" name="4 5-Nokta Yıldız"/>
          <p:cNvSpPr/>
          <p:nvPr/>
        </p:nvSpPr>
        <p:spPr>
          <a:xfrm>
            <a:off x="7072330" y="28572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214282" y="564357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7072330" y="5500702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214282" y="21429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146" name="Picture 2" descr="C:\Users\User\Downloads\Wireless_16.10.0_Ds32\DEMİ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214554"/>
            <a:ext cx="2762251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7239000" cy="5812818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  <a:r>
              <a:rPr lang="tr-TR" sz="3200" dirty="0" smtClean="0"/>
              <a:t>AÇ                           OYNAMAZ. </a:t>
            </a:r>
            <a:endParaRPr lang="tr-TR" dirty="0"/>
          </a:p>
        </p:txBody>
      </p:sp>
      <p:pic>
        <p:nvPicPr>
          <p:cNvPr id="1026" name="Picture 2" descr="C:\Users\User\Music\Grizzly-Bear-1-1100x5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285992"/>
            <a:ext cx="2786050" cy="1696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5-Nokta Yıldız"/>
          <p:cNvSpPr/>
          <p:nvPr/>
        </p:nvSpPr>
        <p:spPr>
          <a:xfrm>
            <a:off x="857224" y="500042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6500826" y="571501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/>
              </a:solidFill>
            </a:endParaRPr>
          </a:p>
        </p:txBody>
      </p:sp>
      <p:sp>
        <p:nvSpPr>
          <p:cNvPr id="8" name="7 5-Nokta Yıldız"/>
          <p:cNvSpPr/>
          <p:nvPr/>
        </p:nvSpPr>
        <p:spPr>
          <a:xfrm>
            <a:off x="1000100" y="592933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5-Nokta Yıldız"/>
          <p:cNvSpPr/>
          <p:nvPr/>
        </p:nvSpPr>
        <p:spPr>
          <a:xfrm>
            <a:off x="6715140" y="64291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BENİ  İZLEDİĞİNİZ  VE  DİNLEDİĞİNİZ İÇİN  TEŞEKKÜR EDERİM,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</a:t>
            </a:r>
            <a: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BAŞKA</a:t>
            </a:r>
            <a: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 </a:t>
            </a:r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BİR</a:t>
            </a:r>
            <a: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 </a:t>
            </a:r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SUNUDA</a:t>
            </a:r>
            <a: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 </a:t>
            </a:r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GÖRÜŞMEK</a:t>
            </a:r>
            <a: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 </a:t>
            </a:r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ÜZERE…</a:t>
            </a:r>
            <a:endParaRPr lang="tr-TR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4" name="3 Resim" descr="gif (2)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2928934"/>
            <a:ext cx="3257552" cy="3929066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4714876" y="350043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TEŞEKKÜRLER</a:t>
            </a:r>
            <a:endParaRPr lang="tr-TR" dirty="0"/>
          </a:p>
        </p:txBody>
      </p:sp>
      <p:pic>
        <p:nvPicPr>
          <p:cNvPr id="6" name="5 Resim" descr="gif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00164" y="2714620"/>
            <a:ext cx="4143404" cy="4143380"/>
          </a:xfrm>
          <a:prstGeom prst="rect">
            <a:avLst/>
          </a:prstGeom>
        </p:spPr>
      </p:pic>
      <p:pic>
        <p:nvPicPr>
          <p:cNvPr id="7" name="6 Resim" descr="gif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8" y="2643182"/>
            <a:ext cx="4143404" cy="4214818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AYAĞINI                        GÖRE  UZAT.                                       </a:t>
            </a:r>
            <a:endParaRPr lang="tr-TR" dirty="0"/>
          </a:p>
        </p:txBody>
      </p:sp>
      <p:pic>
        <p:nvPicPr>
          <p:cNvPr id="3074" name="Picture 2" descr="C:\Users\User\Music\101502850499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928934"/>
            <a:ext cx="1857388" cy="1285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Metin kutusu"/>
          <p:cNvSpPr txBox="1"/>
          <p:nvPr/>
        </p:nvSpPr>
        <p:spPr>
          <a:xfrm>
            <a:off x="3357554" y="321468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</a:t>
            </a:r>
            <a:endParaRPr lang="tr-TR" dirty="0"/>
          </a:p>
        </p:txBody>
      </p:sp>
      <p:sp>
        <p:nvSpPr>
          <p:cNvPr id="6" name="5 5-Nokta Yıldız"/>
          <p:cNvSpPr/>
          <p:nvPr/>
        </p:nvSpPr>
        <p:spPr>
          <a:xfrm>
            <a:off x="642910" y="164305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6929454" y="1571612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428596" y="557214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5-Nokta Yıldız"/>
          <p:cNvSpPr/>
          <p:nvPr/>
        </p:nvSpPr>
        <p:spPr>
          <a:xfrm>
            <a:off x="7143768" y="557214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ACELE  İŞE                            KARIŞIR.</a:t>
            </a:r>
          </a:p>
        </p:txBody>
      </p:sp>
      <p:pic>
        <p:nvPicPr>
          <p:cNvPr id="4098" name="Picture 2" descr="C:\Users\User\Music\gulen-komik-tatli-seytan-sticker-00955__14524798372012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857496"/>
            <a:ext cx="2143140" cy="1760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5-Nokta Yıldız"/>
          <p:cNvSpPr/>
          <p:nvPr/>
        </p:nvSpPr>
        <p:spPr>
          <a:xfrm>
            <a:off x="500034" y="1857364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6715140" y="178592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714348" y="535782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5-Nokta Yıldız"/>
          <p:cNvSpPr/>
          <p:nvPr/>
        </p:nvSpPr>
        <p:spPr>
          <a:xfrm>
            <a:off x="6786578" y="5429264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571612"/>
            <a:ext cx="7239000" cy="484632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YAŞ   İKEN    EYİLİR.</a:t>
            </a:r>
          </a:p>
        </p:txBody>
      </p:sp>
      <p:pic>
        <p:nvPicPr>
          <p:cNvPr id="5122" name="Picture 2" descr="C:\Users\User\Music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428868"/>
            <a:ext cx="2347914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5-Nokta Yıldız"/>
          <p:cNvSpPr/>
          <p:nvPr/>
        </p:nvSpPr>
        <p:spPr>
          <a:xfrm>
            <a:off x="857224" y="142873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6858016" y="1571612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571472" y="535782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7000892" y="5429264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AKIL                                   SERMARYERDİR.</a:t>
            </a:r>
          </a:p>
        </p:txBody>
      </p:sp>
      <p:pic>
        <p:nvPicPr>
          <p:cNvPr id="6146" name="Picture 2" descr="C:\Users\User\Music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214554"/>
            <a:ext cx="2500330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Metin kutusu"/>
          <p:cNvSpPr txBox="1"/>
          <p:nvPr/>
        </p:nvSpPr>
        <p:spPr>
          <a:xfrm>
            <a:off x="4214810" y="2643182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</a:t>
            </a:r>
            <a:endParaRPr lang="tr-TR" dirty="0"/>
          </a:p>
        </p:txBody>
      </p:sp>
      <p:sp>
        <p:nvSpPr>
          <p:cNvPr id="6" name="5 5-Nokta Yıldız"/>
          <p:cNvSpPr/>
          <p:nvPr/>
        </p:nvSpPr>
        <p:spPr>
          <a:xfrm>
            <a:off x="928662" y="1857364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6858016" y="178592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785786" y="528638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5-Nokta Yıldız"/>
          <p:cNvSpPr/>
          <p:nvPr/>
        </p:nvSpPr>
        <p:spPr>
          <a:xfrm>
            <a:off x="6929454" y="5429264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9416"/>
            <a:ext cx="8143900" cy="5248584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LAFLA   PEYNİR                            YÜRÜMEZ. </a:t>
            </a:r>
            <a:endParaRPr lang="tr-TR" dirty="0"/>
          </a:p>
        </p:txBody>
      </p:sp>
      <p:pic>
        <p:nvPicPr>
          <p:cNvPr id="7170" name="Picture 2" descr="C:\Users\User\Music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857496"/>
            <a:ext cx="2357454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Metin kutusu"/>
          <p:cNvSpPr txBox="1"/>
          <p:nvPr/>
        </p:nvSpPr>
        <p:spPr>
          <a:xfrm>
            <a:off x="4500562" y="314324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Sİ</a:t>
            </a:r>
            <a:endParaRPr lang="tr-TR" dirty="0"/>
          </a:p>
        </p:txBody>
      </p:sp>
      <p:sp>
        <p:nvSpPr>
          <p:cNvPr id="6" name="5 5-Nokta Yıldız"/>
          <p:cNvSpPr/>
          <p:nvPr/>
        </p:nvSpPr>
        <p:spPr>
          <a:xfrm>
            <a:off x="357158" y="171448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6929454" y="1714488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7072330" y="557214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5-Nokta Yıldız"/>
          <p:cNvSpPr/>
          <p:nvPr/>
        </p:nvSpPr>
        <p:spPr>
          <a:xfrm>
            <a:off x="642910" y="557214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714356"/>
            <a:ext cx="8143900" cy="6143644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  ÖMRÜ   LAKLAKLA   GEÇER.</a:t>
            </a:r>
            <a:endParaRPr lang="tr-TR" dirty="0"/>
          </a:p>
        </p:txBody>
      </p:sp>
      <p:pic>
        <p:nvPicPr>
          <p:cNvPr id="8194" name="Picture 2" descr="C:\Users\User\Music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14554"/>
            <a:ext cx="2500330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5-Nokta Yıldız"/>
          <p:cNvSpPr/>
          <p:nvPr/>
        </p:nvSpPr>
        <p:spPr>
          <a:xfrm>
            <a:off x="428596" y="1000108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7000892" y="1000108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428596" y="5643578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6929454" y="5643578"/>
            <a:ext cx="914400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000232" y="235743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ĞİN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57166"/>
            <a:ext cx="8143900" cy="6500834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NE  ŞİŞ  YANSIN  NE                  G              .    </a:t>
            </a:r>
          </a:p>
        </p:txBody>
      </p:sp>
      <p:pic>
        <p:nvPicPr>
          <p:cNvPr id="9218" name="Picture 2" descr="C:\Users\User\Music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357430"/>
            <a:ext cx="3000396" cy="18049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5-Nokta Yıldız"/>
          <p:cNvSpPr/>
          <p:nvPr/>
        </p:nvSpPr>
        <p:spPr>
          <a:xfrm>
            <a:off x="500034" y="1500174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7143768" y="142873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642910" y="5357826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5-Nokta Yıldız"/>
          <p:cNvSpPr/>
          <p:nvPr/>
        </p:nvSpPr>
        <p:spPr>
          <a:xfrm>
            <a:off x="7000892" y="5500702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10018</TotalTime>
  <Words>125</Words>
  <PresentationFormat>Ekran Gösterisi (4:3)</PresentationFormat>
  <Paragraphs>144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Zengin</vt:lpstr>
      <vt:lpstr> türkçe       Resimli  atasözleri  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2020-02-21T16:24:35Z</dcterms:created>
  <dcterms:modified xsi:type="dcterms:W3CDTF">2020-02-27T10:54:30Z</dcterms:modified>
  <cp:category>https://www.sorubak.com</cp:category>
</cp:coreProperties>
</file>