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68" r:id="rId2"/>
    <p:sldId id="267" r:id="rId3"/>
    <p:sldId id="256" r:id="rId4"/>
    <p:sldId id="257" r:id="rId5"/>
    <p:sldId id="258" r:id="rId6"/>
    <p:sldId id="259" r:id="rId7"/>
    <p:sldId id="260" r:id="rId8"/>
    <p:sldId id="261" r:id="rId9"/>
    <p:sldId id="262" r:id="rId10"/>
    <p:sldId id="263" r:id="rId11"/>
    <p:sldId id="266" r:id="rId12"/>
    <p:sldId id="265" r:id="rId13"/>
    <p:sldId id="264" r:id="rId14"/>
    <p:sldId id="269" r:id="rId15"/>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264"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6947A6-B010-466D-9FF3-97E4606ACA43}" type="datetimeFigureOut">
              <a:rPr lang="tr-TR" smtClean="0"/>
              <a:pPr/>
              <a:t>23/02/2020</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6BA361-5A83-4A35-98ED-09572DD7D4F0}" type="slidenum">
              <a:rPr lang="tr-TR" smtClean="0"/>
              <a:pPr/>
              <a:t>‹#›</a:t>
            </a:fld>
            <a:endParaRPr lang="tr-TR"/>
          </a:p>
        </p:txBody>
      </p:sp>
    </p:spTree>
    <p:extLst>
      <p:ext uri="{BB962C8B-B14F-4D97-AF65-F5344CB8AC3E}">
        <p14:creationId xmlns="" xmlns:p14="http://schemas.microsoft.com/office/powerpoint/2010/main" val="487500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006BA361-5A83-4A35-98ED-09572DD7D4F0}" type="slidenum">
              <a:rPr lang="tr-TR" smtClean="0"/>
              <a:pPr/>
              <a:t>9</a:t>
            </a:fld>
            <a:endParaRPr lang="tr-TR"/>
          </a:p>
        </p:txBody>
      </p:sp>
    </p:spTree>
    <p:extLst>
      <p:ext uri="{BB962C8B-B14F-4D97-AF65-F5344CB8AC3E}">
        <p14:creationId xmlns="" xmlns:p14="http://schemas.microsoft.com/office/powerpoint/2010/main" val="2639681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2A73E370-E5A1-4E3B-9340-3139EA786B69}" type="datetimeFigureOut">
              <a:rPr lang="tr-TR" smtClean="0"/>
              <a:pPr/>
              <a:t>23/02/2020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7BB881F-6B08-4904-9A39-B4D5C4FD6E08}" type="slidenum">
              <a:rPr lang="tr-TR" smtClean="0"/>
              <a:pPr/>
              <a:t>‹#›</a:t>
            </a:fld>
            <a:endParaRPr lang="tr-TR"/>
          </a:p>
        </p:txBody>
      </p:sp>
    </p:spTree>
    <p:extLst>
      <p:ext uri="{BB962C8B-B14F-4D97-AF65-F5344CB8AC3E}">
        <p14:creationId xmlns="" xmlns:p14="http://schemas.microsoft.com/office/powerpoint/2010/main" val="409765133"/>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73E370-E5A1-4E3B-9340-3139EA786B69}" type="datetimeFigureOut">
              <a:rPr lang="tr-TR" smtClean="0"/>
              <a:pPr/>
              <a:t>23/02/2020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7BB881F-6B08-4904-9A39-B4D5C4FD6E08}" type="slidenum">
              <a:rPr lang="tr-TR" smtClean="0"/>
              <a:pPr/>
              <a:t>‹#›</a:t>
            </a:fld>
            <a:endParaRPr lang="tr-TR"/>
          </a:p>
        </p:txBody>
      </p:sp>
    </p:spTree>
    <p:extLst>
      <p:ext uri="{BB962C8B-B14F-4D97-AF65-F5344CB8AC3E}">
        <p14:creationId xmlns="" xmlns:p14="http://schemas.microsoft.com/office/powerpoint/2010/main" val="395816796"/>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73E370-E5A1-4E3B-9340-3139EA786B69}" type="datetimeFigureOut">
              <a:rPr lang="tr-TR" smtClean="0"/>
              <a:pPr/>
              <a:t>23/02/2020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7BB881F-6B08-4904-9A39-B4D5C4FD6E08}" type="slidenum">
              <a:rPr lang="tr-TR" smtClean="0"/>
              <a:pPr/>
              <a:t>‹#›</a:t>
            </a:fld>
            <a:endParaRPr lang="tr-TR"/>
          </a:p>
        </p:txBody>
      </p:sp>
    </p:spTree>
    <p:extLst>
      <p:ext uri="{BB962C8B-B14F-4D97-AF65-F5344CB8AC3E}">
        <p14:creationId xmlns="" xmlns:p14="http://schemas.microsoft.com/office/powerpoint/2010/main" val="4177261138"/>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73E370-E5A1-4E3B-9340-3139EA786B69}" type="datetimeFigureOut">
              <a:rPr lang="tr-TR" smtClean="0"/>
              <a:pPr/>
              <a:t>23/02/2020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7BB881F-6B08-4904-9A39-B4D5C4FD6E08}" type="slidenum">
              <a:rPr lang="tr-TR" smtClean="0"/>
              <a:pPr/>
              <a:t>‹#›</a:t>
            </a:fld>
            <a:endParaRPr lang="tr-TR"/>
          </a:p>
        </p:txBody>
      </p:sp>
    </p:spTree>
    <p:extLst>
      <p:ext uri="{BB962C8B-B14F-4D97-AF65-F5344CB8AC3E}">
        <p14:creationId xmlns="" xmlns:p14="http://schemas.microsoft.com/office/powerpoint/2010/main" val="2049139753"/>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2A73E370-E5A1-4E3B-9340-3139EA786B69}" type="datetimeFigureOut">
              <a:rPr lang="tr-TR" smtClean="0"/>
              <a:pPr/>
              <a:t>23/02/2020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7BB881F-6B08-4904-9A39-B4D5C4FD6E08}" type="slidenum">
              <a:rPr lang="tr-TR" smtClean="0"/>
              <a:pPr/>
              <a:t>‹#›</a:t>
            </a:fld>
            <a:endParaRPr lang="tr-TR"/>
          </a:p>
        </p:txBody>
      </p:sp>
    </p:spTree>
    <p:extLst>
      <p:ext uri="{BB962C8B-B14F-4D97-AF65-F5344CB8AC3E}">
        <p14:creationId xmlns="" xmlns:p14="http://schemas.microsoft.com/office/powerpoint/2010/main" val="665353231"/>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2A73E370-E5A1-4E3B-9340-3139EA786B69}" type="datetimeFigureOut">
              <a:rPr lang="tr-TR" smtClean="0"/>
              <a:pPr/>
              <a:t>23/02/2020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7BB881F-6B08-4904-9A39-B4D5C4FD6E08}" type="slidenum">
              <a:rPr lang="tr-TR" smtClean="0"/>
              <a:pPr/>
              <a:t>‹#›</a:t>
            </a:fld>
            <a:endParaRPr lang="tr-TR"/>
          </a:p>
        </p:txBody>
      </p:sp>
    </p:spTree>
    <p:extLst>
      <p:ext uri="{BB962C8B-B14F-4D97-AF65-F5344CB8AC3E}">
        <p14:creationId xmlns="" xmlns:p14="http://schemas.microsoft.com/office/powerpoint/2010/main" val="1643280423"/>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2A73E370-E5A1-4E3B-9340-3139EA786B69}" type="datetimeFigureOut">
              <a:rPr lang="tr-TR" smtClean="0"/>
              <a:pPr/>
              <a:t>23/02/2020</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C7BB881F-6B08-4904-9A39-B4D5C4FD6E08}" type="slidenum">
              <a:rPr lang="tr-TR" smtClean="0"/>
              <a:pPr/>
              <a:t>‹#›</a:t>
            </a:fld>
            <a:endParaRPr lang="tr-TR"/>
          </a:p>
        </p:txBody>
      </p:sp>
    </p:spTree>
    <p:extLst>
      <p:ext uri="{BB962C8B-B14F-4D97-AF65-F5344CB8AC3E}">
        <p14:creationId xmlns="" xmlns:p14="http://schemas.microsoft.com/office/powerpoint/2010/main" val="3953329044"/>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2A73E370-E5A1-4E3B-9340-3139EA786B69}" type="datetimeFigureOut">
              <a:rPr lang="tr-TR" smtClean="0"/>
              <a:pPr/>
              <a:t>23/02/2020</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7BB881F-6B08-4904-9A39-B4D5C4FD6E08}" type="slidenum">
              <a:rPr lang="tr-TR" smtClean="0"/>
              <a:pPr/>
              <a:t>‹#›</a:t>
            </a:fld>
            <a:endParaRPr lang="tr-TR"/>
          </a:p>
        </p:txBody>
      </p:sp>
    </p:spTree>
    <p:extLst>
      <p:ext uri="{BB962C8B-B14F-4D97-AF65-F5344CB8AC3E}">
        <p14:creationId xmlns="" xmlns:p14="http://schemas.microsoft.com/office/powerpoint/2010/main" val="3611985637"/>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2A73E370-E5A1-4E3B-9340-3139EA786B69}" type="datetimeFigureOut">
              <a:rPr lang="tr-TR" smtClean="0"/>
              <a:pPr/>
              <a:t>23/02/2020</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C7BB881F-6B08-4904-9A39-B4D5C4FD6E08}" type="slidenum">
              <a:rPr lang="tr-TR" smtClean="0"/>
              <a:pPr/>
              <a:t>‹#›</a:t>
            </a:fld>
            <a:endParaRPr lang="tr-TR"/>
          </a:p>
        </p:txBody>
      </p:sp>
    </p:spTree>
    <p:extLst>
      <p:ext uri="{BB962C8B-B14F-4D97-AF65-F5344CB8AC3E}">
        <p14:creationId xmlns="" xmlns:p14="http://schemas.microsoft.com/office/powerpoint/2010/main" val="3294932994"/>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2A73E370-E5A1-4E3B-9340-3139EA786B69}" type="datetimeFigureOut">
              <a:rPr lang="tr-TR" smtClean="0"/>
              <a:pPr/>
              <a:t>23/02/2020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7BB881F-6B08-4904-9A39-B4D5C4FD6E08}" type="slidenum">
              <a:rPr lang="tr-TR" smtClean="0"/>
              <a:pPr/>
              <a:t>‹#›</a:t>
            </a:fld>
            <a:endParaRPr lang="tr-TR"/>
          </a:p>
        </p:txBody>
      </p:sp>
    </p:spTree>
    <p:extLst>
      <p:ext uri="{BB962C8B-B14F-4D97-AF65-F5344CB8AC3E}">
        <p14:creationId xmlns="" xmlns:p14="http://schemas.microsoft.com/office/powerpoint/2010/main" val="560333163"/>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2A73E370-E5A1-4E3B-9340-3139EA786B69}" type="datetimeFigureOut">
              <a:rPr lang="tr-TR" smtClean="0"/>
              <a:pPr/>
              <a:t>23/02/2020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7BB881F-6B08-4904-9A39-B4D5C4FD6E08}" type="slidenum">
              <a:rPr lang="tr-TR" smtClean="0"/>
              <a:pPr/>
              <a:t>‹#›</a:t>
            </a:fld>
            <a:endParaRPr lang="tr-TR"/>
          </a:p>
        </p:txBody>
      </p:sp>
    </p:spTree>
    <p:extLst>
      <p:ext uri="{BB962C8B-B14F-4D97-AF65-F5344CB8AC3E}">
        <p14:creationId xmlns="" xmlns:p14="http://schemas.microsoft.com/office/powerpoint/2010/main" val="649707486"/>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73E370-E5A1-4E3B-9340-3139EA786B69}" type="datetimeFigureOut">
              <a:rPr lang="tr-TR" smtClean="0"/>
              <a:pPr/>
              <a:t>23/02/2020</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BB881F-6B08-4904-9A39-B4D5C4FD6E08}" type="slidenum">
              <a:rPr lang="tr-TR" smtClean="0"/>
              <a:pPr/>
              <a:t>‹#›</a:t>
            </a:fld>
            <a:endParaRPr lang="tr-TR"/>
          </a:p>
        </p:txBody>
      </p:sp>
    </p:spTree>
    <p:extLst>
      <p:ext uri="{BB962C8B-B14F-4D97-AF65-F5344CB8AC3E}">
        <p14:creationId xmlns="" xmlns:p14="http://schemas.microsoft.com/office/powerpoint/2010/main" val="1964833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214559" y="89394"/>
            <a:ext cx="5295904" cy="6768606"/>
          </a:xfrm>
          <a:prstGeom prst="rect">
            <a:avLst/>
          </a:prstGeom>
        </p:spPr>
      </p:pic>
      <p:pic>
        <p:nvPicPr>
          <p:cNvPr id="3" name="Resim 2"/>
          <p:cNvPicPr>
            <a:picLocks noChangeAspect="1"/>
          </p:cNvPicPr>
          <p:nvPr/>
        </p:nvPicPr>
        <p:blipFill>
          <a:blip r:embed="rId3" cstate="print"/>
          <a:stretch>
            <a:fillRect/>
          </a:stretch>
        </p:blipFill>
        <p:spPr>
          <a:xfrm>
            <a:off x="5414210" y="89394"/>
            <a:ext cx="3176337" cy="2395972"/>
          </a:xfrm>
          <a:prstGeom prst="rect">
            <a:avLst/>
          </a:prstGeom>
        </p:spPr>
      </p:pic>
      <p:pic>
        <p:nvPicPr>
          <p:cNvPr id="4" name="Resim 3"/>
          <p:cNvPicPr>
            <a:picLocks noChangeAspect="1"/>
          </p:cNvPicPr>
          <p:nvPr/>
        </p:nvPicPr>
        <p:blipFill>
          <a:blip r:embed="rId4" cstate="print"/>
          <a:stretch>
            <a:fillRect/>
          </a:stretch>
        </p:blipFill>
        <p:spPr>
          <a:xfrm>
            <a:off x="8777037" y="89394"/>
            <a:ext cx="3176338" cy="2418348"/>
          </a:xfrm>
          <a:prstGeom prst="rect">
            <a:avLst/>
          </a:prstGeom>
        </p:spPr>
      </p:pic>
      <p:pic>
        <p:nvPicPr>
          <p:cNvPr id="5" name="Resim 4"/>
          <p:cNvPicPr>
            <a:picLocks noChangeAspect="1"/>
          </p:cNvPicPr>
          <p:nvPr/>
        </p:nvPicPr>
        <p:blipFill>
          <a:blip r:embed="rId5" cstate="print"/>
          <a:stretch>
            <a:fillRect/>
          </a:stretch>
        </p:blipFill>
        <p:spPr>
          <a:xfrm>
            <a:off x="5486400" y="2622885"/>
            <a:ext cx="3176336" cy="2291171"/>
          </a:xfrm>
          <a:prstGeom prst="rect">
            <a:avLst/>
          </a:prstGeom>
        </p:spPr>
      </p:pic>
      <p:pic>
        <p:nvPicPr>
          <p:cNvPr id="6" name="Resim 5"/>
          <p:cNvPicPr>
            <a:picLocks noChangeAspect="1"/>
          </p:cNvPicPr>
          <p:nvPr/>
        </p:nvPicPr>
        <p:blipFill>
          <a:blip r:embed="rId6" cstate="print"/>
          <a:stretch>
            <a:fillRect/>
          </a:stretch>
        </p:blipFill>
        <p:spPr>
          <a:xfrm>
            <a:off x="8843211" y="2477661"/>
            <a:ext cx="3043990" cy="2436395"/>
          </a:xfrm>
          <a:prstGeom prst="rect">
            <a:avLst/>
          </a:prstGeom>
        </p:spPr>
      </p:pic>
      <p:pic>
        <p:nvPicPr>
          <p:cNvPr id="7" name="Resim 6"/>
          <p:cNvPicPr>
            <a:picLocks noChangeAspect="1"/>
          </p:cNvPicPr>
          <p:nvPr/>
        </p:nvPicPr>
        <p:blipFill>
          <a:blip r:embed="rId7" cstate="print"/>
          <a:stretch>
            <a:fillRect/>
          </a:stretch>
        </p:blipFill>
        <p:spPr>
          <a:xfrm>
            <a:off x="8590547" y="4914056"/>
            <a:ext cx="3266574" cy="1806425"/>
          </a:xfrm>
          <a:prstGeom prst="rect">
            <a:avLst/>
          </a:prstGeom>
        </p:spPr>
      </p:pic>
    </p:spTree>
    <p:extLst>
      <p:ext uri="{BB962C8B-B14F-4D97-AF65-F5344CB8AC3E}">
        <p14:creationId xmlns="" xmlns:p14="http://schemas.microsoft.com/office/powerpoint/2010/main" val="1749055169"/>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80">
                                          <p:stCondLst>
                                            <p:cond delay="0"/>
                                          </p:stCondLst>
                                        </p:cTn>
                                        <p:tgtEl>
                                          <p:spTgt spid="5"/>
                                        </p:tgtEl>
                                      </p:cBhvr>
                                    </p:animEffect>
                                    <p:anim calcmode="lin" valueType="num">
                                      <p:cBhvr>
                                        <p:cTn id="4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gtEl>
                                      </p:cBhvr>
                                      <p:to x="100000" y="60000"/>
                                    </p:animScale>
                                    <p:animScale>
                                      <p:cBhvr>
                                        <p:cTn id="50" dur="166" decel="50000">
                                          <p:stCondLst>
                                            <p:cond delay="676"/>
                                          </p:stCondLst>
                                        </p:cTn>
                                        <p:tgtEl>
                                          <p:spTgt spid="5"/>
                                        </p:tgtEl>
                                      </p:cBhvr>
                                      <p:to x="100000" y="100000"/>
                                    </p:animScale>
                                    <p:animScale>
                                      <p:cBhvr>
                                        <p:cTn id="51" dur="26">
                                          <p:stCondLst>
                                            <p:cond delay="1312"/>
                                          </p:stCondLst>
                                        </p:cTn>
                                        <p:tgtEl>
                                          <p:spTgt spid="5"/>
                                        </p:tgtEl>
                                      </p:cBhvr>
                                      <p:to x="100000" y="80000"/>
                                    </p:animScale>
                                    <p:animScale>
                                      <p:cBhvr>
                                        <p:cTn id="52" dur="166" decel="50000">
                                          <p:stCondLst>
                                            <p:cond delay="1338"/>
                                          </p:stCondLst>
                                        </p:cTn>
                                        <p:tgtEl>
                                          <p:spTgt spid="5"/>
                                        </p:tgtEl>
                                      </p:cBhvr>
                                      <p:to x="100000" y="100000"/>
                                    </p:animScale>
                                    <p:animScale>
                                      <p:cBhvr>
                                        <p:cTn id="53" dur="26">
                                          <p:stCondLst>
                                            <p:cond delay="1642"/>
                                          </p:stCondLst>
                                        </p:cTn>
                                        <p:tgtEl>
                                          <p:spTgt spid="5"/>
                                        </p:tgtEl>
                                      </p:cBhvr>
                                      <p:to x="100000" y="90000"/>
                                    </p:animScale>
                                    <p:animScale>
                                      <p:cBhvr>
                                        <p:cTn id="54" dur="166" decel="50000">
                                          <p:stCondLst>
                                            <p:cond delay="1668"/>
                                          </p:stCondLst>
                                        </p:cTn>
                                        <p:tgtEl>
                                          <p:spTgt spid="5"/>
                                        </p:tgtEl>
                                      </p:cBhvr>
                                      <p:to x="100000" y="100000"/>
                                    </p:animScale>
                                    <p:animScale>
                                      <p:cBhvr>
                                        <p:cTn id="55" dur="26">
                                          <p:stCondLst>
                                            <p:cond delay="1808"/>
                                          </p:stCondLst>
                                        </p:cTn>
                                        <p:tgtEl>
                                          <p:spTgt spid="5"/>
                                        </p:tgtEl>
                                      </p:cBhvr>
                                      <p:to x="100000" y="95000"/>
                                    </p:animScale>
                                    <p:animScale>
                                      <p:cBhvr>
                                        <p:cTn id="56" dur="166" decel="50000">
                                          <p:stCondLst>
                                            <p:cond delay="1834"/>
                                          </p:stCondLst>
                                        </p:cTn>
                                        <p:tgtEl>
                                          <p:spTgt spid="5"/>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down)">
                                      <p:cBhvr>
                                        <p:cTn id="61" dur="580">
                                          <p:stCondLst>
                                            <p:cond delay="0"/>
                                          </p:stCondLst>
                                        </p:cTn>
                                        <p:tgtEl>
                                          <p:spTgt spid="6"/>
                                        </p:tgtEl>
                                      </p:cBhvr>
                                    </p:animEffect>
                                    <p:anim calcmode="lin" valueType="num">
                                      <p:cBhvr>
                                        <p:cTn id="6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7" dur="26">
                                          <p:stCondLst>
                                            <p:cond delay="650"/>
                                          </p:stCondLst>
                                        </p:cTn>
                                        <p:tgtEl>
                                          <p:spTgt spid="6"/>
                                        </p:tgtEl>
                                      </p:cBhvr>
                                      <p:to x="100000" y="60000"/>
                                    </p:animScale>
                                    <p:animScale>
                                      <p:cBhvr>
                                        <p:cTn id="68" dur="166" decel="50000">
                                          <p:stCondLst>
                                            <p:cond delay="676"/>
                                          </p:stCondLst>
                                        </p:cTn>
                                        <p:tgtEl>
                                          <p:spTgt spid="6"/>
                                        </p:tgtEl>
                                      </p:cBhvr>
                                      <p:to x="100000" y="100000"/>
                                    </p:animScale>
                                    <p:animScale>
                                      <p:cBhvr>
                                        <p:cTn id="69" dur="26">
                                          <p:stCondLst>
                                            <p:cond delay="1312"/>
                                          </p:stCondLst>
                                        </p:cTn>
                                        <p:tgtEl>
                                          <p:spTgt spid="6"/>
                                        </p:tgtEl>
                                      </p:cBhvr>
                                      <p:to x="100000" y="80000"/>
                                    </p:animScale>
                                    <p:animScale>
                                      <p:cBhvr>
                                        <p:cTn id="70" dur="166" decel="50000">
                                          <p:stCondLst>
                                            <p:cond delay="1338"/>
                                          </p:stCondLst>
                                        </p:cTn>
                                        <p:tgtEl>
                                          <p:spTgt spid="6"/>
                                        </p:tgtEl>
                                      </p:cBhvr>
                                      <p:to x="100000" y="100000"/>
                                    </p:animScale>
                                    <p:animScale>
                                      <p:cBhvr>
                                        <p:cTn id="71" dur="26">
                                          <p:stCondLst>
                                            <p:cond delay="1642"/>
                                          </p:stCondLst>
                                        </p:cTn>
                                        <p:tgtEl>
                                          <p:spTgt spid="6"/>
                                        </p:tgtEl>
                                      </p:cBhvr>
                                      <p:to x="100000" y="90000"/>
                                    </p:animScale>
                                    <p:animScale>
                                      <p:cBhvr>
                                        <p:cTn id="72" dur="166" decel="50000">
                                          <p:stCondLst>
                                            <p:cond delay="1668"/>
                                          </p:stCondLst>
                                        </p:cTn>
                                        <p:tgtEl>
                                          <p:spTgt spid="6"/>
                                        </p:tgtEl>
                                      </p:cBhvr>
                                      <p:to x="100000" y="100000"/>
                                    </p:animScale>
                                    <p:animScale>
                                      <p:cBhvr>
                                        <p:cTn id="73" dur="26">
                                          <p:stCondLst>
                                            <p:cond delay="1808"/>
                                          </p:stCondLst>
                                        </p:cTn>
                                        <p:tgtEl>
                                          <p:spTgt spid="6"/>
                                        </p:tgtEl>
                                      </p:cBhvr>
                                      <p:to x="100000" y="95000"/>
                                    </p:animScale>
                                    <p:animScale>
                                      <p:cBhvr>
                                        <p:cTn id="74" dur="166" decel="50000">
                                          <p:stCondLst>
                                            <p:cond delay="1834"/>
                                          </p:stCondLst>
                                        </p:cTn>
                                        <p:tgtEl>
                                          <p:spTgt spid="6"/>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down)">
                                      <p:cBhvr>
                                        <p:cTn id="79" dur="580">
                                          <p:stCondLst>
                                            <p:cond delay="0"/>
                                          </p:stCondLst>
                                        </p:cTn>
                                        <p:tgtEl>
                                          <p:spTgt spid="7"/>
                                        </p:tgtEl>
                                      </p:cBhvr>
                                    </p:animEffect>
                                    <p:anim calcmode="lin" valueType="num">
                                      <p:cBhvr>
                                        <p:cTn id="8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85" dur="26">
                                          <p:stCondLst>
                                            <p:cond delay="650"/>
                                          </p:stCondLst>
                                        </p:cTn>
                                        <p:tgtEl>
                                          <p:spTgt spid="7"/>
                                        </p:tgtEl>
                                      </p:cBhvr>
                                      <p:to x="100000" y="60000"/>
                                    </p:animScale>
                                    <p:animScale>
                                      <p:cBhvr>
                                        <p:cTn id="86" dur="166" decel="50000">
                                          <p:stCondLst>
                                            <p:cond delay="676"/>
                                          </p:stCondLst>
                                        </p:cTn>
                                        <p:tgtEl>
                                          <p:spTgt spid="7"/>
                                        </p:tgtEl>
                                      </p:cBhvr>
                                      <p:to x="100000" y="100000"/>
                                    </p:animScale>
                                    <p:animScale>
                                      <p:cBhvr>
                                        <p:cTn id="87" dur="26">
                                          <p:stCondLst>
                                            <p:cond delay="1312"/>
                                          </p:stCondLst>
                                        </p:cTn>
                                        <p:tgtEl>
                                          <p:spTgt spid="7"/>
                                        </p:tgtEl>
                                      </p:cBhvr>
                                      <p:to x="100000" y="80000"/>
                                    </p:animScale>
                                    <p:animScale>
                                      <p:cBhvr>
                                        <p:cTn id="88" dur="166" decel="50000">
                                          <p:stCondLst>
                                            <p:cond delay="1338"/>
                                          </p:stCondLst>
                                        </p:cTn>
                                        <p:tgtEl>
                                          <p:spTgt spid="7"/>
                                        </p:tgtEl>
                                      </p:cBhvr>
                                      <p:to x="100000" y="100000"/>
                                    </p:animScale>
                                    <p:animScale>
                                      <p:cBhvr>
                                        <p:cTn id="89" dur="26">
                                          <p:stCondLst>
                                            <p:cond delay="1642"/>
                                          </p:stCondLst>
                                        </p:cTn>
                                        <p:tgtEl>
                                          <p:spTgt spid="7"/>
                                        </p:tgtEl>
                                      </p:cBhvr>
                                      <p:to x="100000" y="90000"/>
                                    </p:animScale>
                                    <p:animScale>
                                      <p:cBhvr>
                                        <p:cTn id="90" dur="166" decel="50000">
                                          <p:stCondLst>
                                            <p:cond delay="1668"/>
                                          </p:stCondLst>
                                        </p:cTn>
                                        <p:tgtEl>
                                          <p:spTgt spid="7"/>
                                        </p:tgtEl>
                                      </p:cBhvr>
                                      <p:to x="100000" y="100000"/>
                                    </p:animScale>
                                    <p:animScale>
                                      <p:cBhvr>
                                        <p:cTn id="91" dur="26">
                                          <p:stCondLst>
                                            <p:cond delay="1808"/>
                                          </p:stCondLst>
                                        </p:cTn>
                                        <p:tgtEl>
                                          <p:spTgt spid="7"/>
                                        </p:tgtEl>
                                      </p:cBhvr>
                                      <p:to x="100000" y="95000"/>
                                    </p:animScale>
                                    <p:animScale>
                                      <p:cBhvr>
                                        <p:cTn id="92"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stretch>
            <a:fillRect/>
          </a:stretch>
        </p:blipFill>
        <p:spPr>
          <a:xfrm>
            <a:off x="144380" y="143332"/>
            <a:ext cx="11742820" cy="6101057"/>
          </a:xfrm>
          <a:prstGeom prst="rect">
            <a:avLst/>
          </a:prstGeom>
        </p:spPr>
      </p:pic>
      <p:sp>
        <p:nvSpPr>
          <p:cNvPr id="2" name="Dikdörtgen 1"/>
          <p:cNvSpPr/>
          <p:nvPr/>
        </p:nvSpPr>
        <p:spPr>
          <a:xfrm>
            <a:off x="791443" y="641224"/>
            <a:ext cx="2624436" cy="523220"/>
          </a:xfrm>
          <a:prstGeom prst="rect">
            <a:avLst/>
          </a:prstGeom>
        </p:spPr>
        <p:txBody>
          <a:bodyPr wrap="none">
            <a:spAutoFit/>
          </a:bodyPr>
          <a:lstStyle/>
          <a:p>
            <a:r>
              <a:rPr lang="tr-TR" sz="2800" b="1" dirty="0">
                <a:solidFill>
                  <a:srgbClr val="242424"/>
                </a:solidFill>
                <a:latin typeface="Arial" panose="020B0604020202020204" pitchFamily="34" charset="0"/>
                <a:cs typeface="Arial" panose="020B0604020202020204" pitchFamily="34" charset="0"/>
              </a:rPr>
              <a:t>Cevap</a:t>
            </a:r>
            <a:r>
              <a:rPr lang="tr-TR" sz="2800" dirty="0">
                <a:solidFill>
                  <a:srgbClr val="242424"/>
                </a:solidFill>
                <a:latin typeface="Arial" panose="020B0604020202020204" pitchFamily="34" charset="0"/>
                <a:cs typeface="Arial" panose="020B0604020202020204" pitchFamily="34" charset="0"/>
              </a:rPr>
              <a:t>: </a:t>
            </a:r>
            <a:r>
              <a:rPr lang="tr-TR" sz="2800" b="1" dirty="0" smtClean="0">
                <a:solidFill>
                  <a:srgbClr val="242424"/>
                </a:solidFill>
                <a:latin typeface="Arial" panose="020B0604020202020204" pitchFamily="34" charset="0"/>
                <a:cs typeface="Arial" panose="020B0604020202020204" pitchFamily="34" charset="0"/>
              </a:rPr>
              <a:t>Hikaye</a:t>
            </a:r>
            <a:endParaRPr lang="tr-TR" sz="2800" dirty="0">
              <a:latin typeface="Arial" panose="020B0604020202020204" pitchFamily="34" charset="0"/>
              <a:cs typeface="Arial" panose="020B0604020202020204" pitchFamily="34" charset="0"/>
            </a:endParaRPr>
          </a:p>
        </p:txBody>
      </p:sp>
      <p:sp>
        <p:nvSpPr>
          <p:cNvPr id="4" name="Dikdörtgen 3"/>
          <p:cNvSpPr/>
          <p:nvPr/>
        </p:nvSpPr>
        <p:spPr>
          <a:xfrm>
            <a:off x="707222" y="2029145"/>
            <a:ext cx="4736168" cy="523220"/>
          </a:xfrm>
          <a:prstGeom prst="rect">
            <a:avLst/>
          </a:prstGeom>
        </p:spPr>
        <p:txBody>
          <a:bodyPr wrap="none">
            <a:spAutoFit/>
          </a:bodyPr>
          <a:lstStyle/>
          <a:p>
            <a:r>
              <a:rPr lang="tr-TR" sz="2800" b="1" dirty="0">
                <a:solidFill>
                  <a:srgbClr val="C00000"/>
                </a:solidFill>
                <a:latin typeface="Arial" panose="020B0604020202020204" pitchFamily="34" charset="0"/>
                <a:cs typeface="Arial" panose="020B0604020202020204" pitchFamily="34" charset="0"/>
              </a:rPr>
              <a:t>Cevap</a:t>
            </a:r>
            <a:r>
              <a:rPr lang="tr-TR" sz="2800" dirty="0">
                <a:solidFill>
                  <a:srgbClr val="C00000"/>
                </a:solidFill>
                <a:latin typeface="Arial" panose="020B0604020202020204" pitchFamily="34" charset="0"/>
                <a:cs typeface="Arial" panose="020B0604020202020204" pitchFamily="34" charset="0"/>
              </a:rPr>
              <a:t>:  </a:t>
            </a:r>
            <a:r>
              <a:rPr lang="tr-TR" sz="2800" b="1" dirty="0" smtClean="0">
                <a:solidFill>
                  <a:srgbClr val="C00000"/>
                </a:solidFill>
                <a:latin typeface="Arial" panose="020B0604020202020204" pitchFamily="34" charset="0"/>
                <a:cs typeface="Arial" panose="020B0604020202020204" pitchFamily="34" charset="0"/>
              </a:rPr>
              <a:t>Tavşanın Macerası</a:t>
            </a:r>
            <a:endParaRPr lang="tr-TR" sz="2800" dirty="0">
              <a:solidFill>
                <a:srgbClr val="C00000"/>
              </a:solidFill>
              <a:latin typeface="Arial" panose="020B0604020202020204" pitchFamily="34" charset="0"/>
              <a:cs typeface="Arial" panose="020B0604020202020204" pitchFamily="34" charset="0"/>
            </a:endParaRPr>
          </a:p>
        </p:txBody>
      </p:sp>
      <p:sp>
        <p:nvSpPr>
          <p:cNvPr id="5" name="Dikdörtgen 4"/>
          <p:cNvSpPr/>
          <p:nvPr/>
        </p:nvSpPr>
        <p:spPr>
          <a:xfrm>
            <a:off x="385011" y="3417066"/>
            <a:ext cx="11502189" cy="2893100"/>
          </a:xfrm>
          <a:prstGeom prst="rect">
            <a:avLst/>
          </a:prstGeom>
        </p:spPr>
        <p:txBody>
          <a:bodyPr wrap="square">
            <a:spAutoFit/>
          </a:bodyPr>
          <a:lstStyle/>
          <a:p>
            <a:r>
              <a:rPr lang="tr-TR" sz="2600" b="1" dirty="0">
                <a:solidFill>
                  <a:srgbClr val="0070C0"/>
                </a:solidFill>
                <a:latin typeface="Arial" panose="020B0604020202020204" pitchFamily="34" charset="0"/>
                <a:cs typeface="Arial" panose="020B0604020202020204" pitchFamily="34" charset="0"/>
              </a:rPr>
              <a:t>Boz ayıyı görünce hemen ondan saklanmak istedi. Çok korkmuştu. Ama kalp atışlarını duyan ayı hemen onun olduğu ağacın yanına gelmişti. Tavşana korkmaması gerektiğini kendisine zarar vermeyeceğini söyledi. Sonra da aç olan tavşana az önce ağaçlardan topladığı baldan ikram etti. Tavşan o kadar sevindi ki hemen elini uzattı bala. O sırada ayı yakaladı tavşanı ve oracıkta ham diye yedi. Ne öğrenmiş olduk ayıya güven olmaz. </a:t>
            </a:r>
          </a:p>
        </p:txBody>
      </p:sp>
    </p:spTree>
    <p:extLst>
      <p:ext uri="{BB962C8B-B14F-4D97-AF65-F5344CB8AC3E}">
        <p14:creationId xmlns="" xmlns:p14="http://schemas.microsoft.com/office/powerpoint/2010/main" val="654121660"/>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80">
                                          <p:stCondLst>
                                            <p:cond delay="0"/>
                                          </p:stCondLst>
                                        </p:cTn>
                                        <p:tgtEl>
                                          <p:spTgt spid="5"/>
                                        </p:tgtEl>
                                      </p:cBhvr>
                                    </p:animEffect>
                                    <p:anim calcmode="lin" valueType="num">
                                      <p:cBhvr>
                                        <p:cTn id="4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gtEl>
                                      </p:cBhvr>
                                      <p:to x="100000" y="60000"/>
                                    </p:animScale>
                                    <p:animScale>
                                      <p:cBhvr>
                                        <p:cTn id="50" dur="166" decel="50000">
                                          <p:stCondLst>
                                            <p:cond delay="676"/>
                                          </p:stCondLst>
                                        </p:cTn>
                                        <p:tgtEl>
                                          <p:spTgt spid="5"/>
                                        </p:tgtEl>
                                      </p:cBhvr>
                                      <p:to x="100000" y="100000"/>
                                    </p:animScale>
                                    <p:animScale>
                                      <p:cBhvr>
                                        <p:cTn id="51" dur="26">
                                          <p:stCondLst>
                                            <p:cond delay="1312"/>
                                          </p:stCondLst>
                                        </p:cTn>
                                        <p:tgtEl>
                                          <p:spTgt spid="5"/>
                                        </p:tgtEl>
                                      </p:cBhvr>
                                      <p:to x="100000" y="80000"/>
                                    </p:animScale>
                                    <p:animScale>
                                      <p:cBhvr>
                                        <p:cTn id="52" dur="166" decel="50000">
                                          <p:stCondLst>
                                            <p:cond delay="1338"/>
                                          </p:stCondLst>
                                        </p:cTn>
                                        <p:tgtEl>
                                          <p:spTgt spid="5"/>
                                        </p:tgtEl>
                                      </p:cBhvr>
                                      <p:to x="100000" y="100000"/>
                                    </p:animScale>
                                    <p:animScale>
                                      <p:cBhvr>
                                        <p:cTn id="53" dur="26">
                                          <p:stCondLst>
                                            <p:cond delay="1642"/>
                                          </p:stCondLst>
                                        </p:cTn>
                                        <p:tgtEl>
                                          <p:spTgt spid="5"/>
                                        </p:tgtEl>
                                      </p:cBhvr>
                                      <p:to x="100000" y="90000"/>
                                    </p:animScale>
                                    <p:animScale>
                                      <p:cBhvr>
                                        <p:cTn id="54" dur="166" decel="50000">
                                          <p:stCondLst>
                                            <p:cond delay="1668"/>
                                          </p:stCondLst>
                                        </p:cTn>
                                        <p:tgtEl>
                                          <p:spTgt spid="5"/>
                                        </p:tgtEl>
                                      </p:cBhvr>
                                      <p:to x="100000" y="100000"/>
                                    </p:animScale>
                                    <p:animScale>
                                      <p:cBhvr>
                                        <p:cTn id="55" dur="26">
                                          <p:stCondLst>
                                            <p:cond delay="1808"/>
                                          </p:stCondLst>
                                        </p:cTn>
                                        <p:tgtEl>
                                          <p:spTgt spid="5"/>
                                        </p:tgtEl>
                                      </p:cBhvr>
                                      <p:to x="100000" y="95000"/>
                                    </p:animScale>
                                    <p:animScale>
                                      <p:cBhvr>
                                        <p:cTn id="56"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338284" y="-23770"/>
            <a:ext cx="11202610" cy="4943779"/>
          </a:xfrm>
          <a:prstGeom prst="rect">
            <a:avLst/>
          </a:prstGeom>
        </p:spPr>
      </p:pic>
      <p:sp>
        <p:nvSpPr>
          <p:cNvPr id="3" name="Dikdörtgen 2"/>
          <p:cNvSpPr/>
          <p:nvPr/>
        </p:nvSpPr>
        <p:spPr>
          <a:xfrm>
            <a:off x="870283" y="1097889"/>
            <a:ext cx="9055769" cy="1231106"/>
          </a:xfrm>
          <a:prstGeom prst="rect">
            <a:avLst/>
          </a:prstGeom>
        </p:spPr>
        <p:txBody>
          <a:bodyPr wrap="square">
            <a:spAutoFit/>
          </a:bodyPr>
          <a:lstStyle/>
          <a:p>
            <a:r>
              <a:rPr lang="tr-TR" sz="3200" dirty="0">
                <a:solidFill>
                  <a:srgbClr val="FF0000"/>
                </a:solidFill>
                <a:latin typeface="Arial" panose="020B0604020202020204" pitchFamily="34" charset="0"/>
                <a:cs typeface="Arial" panose="020B0604020202020204" pitchFamily="34" charset="0"/>
              </a:rPr>
              <a:t>Küçük / mini</a:t>
            </a:r>
            <a:br>
              <a:rPr lang="tr-TR" sz="3200" dirty="0">
                <a:solidFill>
                  <a:srgbClr val="FF0000"/>
                </a:solidFill>
                <a:latin typeface="Arial" panose="020B0604020202020204" pitchFamily="34" charset="0"/>
                <a:cs typeface="Arial" panose="020B0604020202020204" pitchFamily="34" charset="0"/>
              </a:rPr>
            </a:br>
            <a:endParaRPr lang="tr-TR" sz="1400" dirty="0" smtClean="0">
              <a:solidFill>
                <a:srgbClr val="FF0000"/>
              </a:solidFill>
              <a:latin typeface="Arial" panose="020B0604020202020204" pitchFamily="34" charset="0"/>
              <a:cs typeface="Arial" panose="020B0604020202020204" pitchFamily="34" charset="0"/>
            </a:endParaRPr>
          </a:p>
          <a:p>
            <a:r>
              <a:rPr lang="tr-TR" sz="2800" dirty="0" smtClean="0">
                <a:latin typeface="Arial" panose="020B0604020202020204" pitchFamily="34" charset="0"/>
                <a:cs typeface="Arial" panose="020B0604020202020204" pitchFamily="34" charset="0"/>
              </a:rPr>
              <a:t>Küçük </a:t>
            </a:r>
            <a:r>
              <a:rPr lang="tr-TR" sz="2800" dirty="0">
                <a:latin typeface="Arial" panose="020B0604020202020204" pitchFamily="34" charset="0"/>
                <a:cs typeface="Arial" panose="020B0604020202020204" pitchFamily="34" charset="0"/>
              </a:rPr>
              <a:t>bir kız çocuğu idi. Mini bir etek giymişti. </a:t>
            </a:r>
          </a:p>
        </p:txBody>
      </p:sp>
      <p:sp>
        <p:nvSpPr>
          <p:cNvPr id="4" name="Dikdörtgen 3"/>
          <p:cNvSpPr/>
          <p:nvPr/>
        </p:nvSpPr>
        <p:spPr>
          <a:xfrm>
            <a:off x="978569" y="2466835"/>
            <a:ext cx="10355180" cy="1200329"/>
          </a:xfrm>
          <a:prstGeom prst="rect">
            <a:avLst/>
          </a:prstGeom>
        </p:spPr>
        <p:txBody>
          <a:bodyPr wrap="square">
            <a:spAutoFit/>
          </a:bodyPr>
          <a:lstStyle/>
          <a:p>
            <a:r>
              <a:rPr lang="tr-TR" sz="2800" dirty="0">
                <a:solidFill>
                  <a:srgbClr val="00B0F0"/>
                </a:solidFill>
                <a:latin typeface="Verdana" panose="020B0604030504040204" pitchFamily="34" charset="0"/>
              </a:rPr>
              <a:t>Kalp / yürek</a:t>
            </a:r>
            <a:br>
              <a:rPr lang="tr-TR" sz="2800" dirty="0">
                <a:solidFill>
                  <a:srgbClr val="00B0F0"/>
                </a:solidFill>
                <a:latin typeface="Verdana" panose="020B0604030504040204" pitchFamily="34" charset="0"/>
              </a:rPr>
            </a:br>
            <a:endParaRPr lang="tr-TR" sz="1600" dirty="0" smtClean="0">
              <a:solidFill>
                <a:srgbClr val="00B0F0"/>
              </a:solidFill>
              <a:latin typeface="Verdana" panose="020B0604030504040204" pitchFamily="34" charset="0"/>
            </a:endParaRPr>
          </a:p>
          <a:p>
            <a:r>
              <a:rPr lang="tr-TR" sz="2800" dirty="0" smtClean="0">
                <a:latin typeface="Verdana" panose="020B0604030504040204" pitchFamily="34" charset="0"/>
              </a:rPr>
              <a:t>Kalbi </a:t>
            </a:r>
            <a:r>
              <a:rPr lang="tr-TR" sz="2800" dirty="0">
                <a:latin typeface="Verdana" panose="020B0604030504040204" pitchFamily="34" charset="0"/>
              </a:rPr>
              <a:t>dayanamamıştı. Yüreği artık atmıyordu</a:t>
            </a:r>
            <a:r>
              <a:rPr lang="tr-TR" sz="2800" dirty="0" smtClean="0">
                <a:latin typeface="Verdana" panose="020B0604030504040204" pitchFamily="34" charset="0"/>
              </a:rPr>
              <a:t>.</a:t>
            </a:r>
            <a:endParaRPr lang="tr-TR" sz="2800" dirty="0"/>
          </a:p>
        </p:txBody>
      </p:sp>
      <p:sp>
        <p:nvSpPr>
          <p:cNvPr id="5" name="Dikdörtgen 4"/>
          <p:cNvSpPr/>
          <p:nvPr/>
        </p:nvSpPr>
        <p:spPr>
          <a:xfrm>
            <a:off x="870283" y="4547692"/>
            <a:ext cx="10872536" cy="1815882"/>
          </a:xfrm>
          <a:prstGeom prst="rect">
            <a:avLst/>
          </a:prstGeom>
        </p:spPr>
        <p:txBody>
          <a:bodyPr wrap="square">
            <a:spAutoFit/>
          </a:bodyPr>
          <a:lstStyle/>
          <a:p>
            <a:r>
              <a:rPr lang="tr-TR" sz="2800" dirty="0">
                <a:solidFill>
                  <a:srgbClr val="FF0000"/>
                </a:solidFill>
                <a:latin typeface="Arial" panose="020B0604020202020204" pitchFamily="34" charset="0"/>
                <a:cs typeface="Arial" panose="020B0604020202020204" pitchFamily="34" charset="0"/>
              </a:rPr>
              <a:t>Gerçek ögelere </a:t>
            </a:r>
            <a:r>
              <a:rPr lang="tr-TR" sz="2800" dirty="0">
                <a:latin typeface="Arial" panose="020B0604020202020204" pitchFamily="34" charset="0"/>
                <a:cs typeface="Arial" panose="020B0604020202020204" pitchFamily="34" charset="0"/>
              </a:rPr>
              <a:t>örnek olarak kış mevsiminin doğada yarattığı görünümler ve hayvanlar için zor bir mevsim olduğudur. </a:t>
            </a:r>
            <a:endParaRPr lang="tr-TR" sz="2800" dirty="0" smtClean="0">
              <a:latin typeface="Arial" panose="020B0604020202020204" pitchFamily="34" charset="0"/>
              <a:cs typeface="Arial" panose="020B0604020202020204" pitchFamily="34" charset="0"/>
            </a:endParaRPr>
          </a:p>
          <a:p>
            <a:r>
              <a:rPr lang="tr-TR" sz="2800" dirty="0" smtClean="0">
                <a:solidFill>
                  <a:srgbClr val="00B0F0"/>
                </a:solidFill>
                <a:latin typeface="Arial" panose="020B0604020202020204" pitchFamily="34" charset="0"/>
                <a:cs typeface="Arial" panose="020B0604020202020204" pitchFamily="34" charset="0"/>
              </a:rPr>
              <a:t>Hayali </a:t>
            </a:r>
            <a:r>
              <a:rPr lang="tr-TR" sz="2800" dirty="0">
                <a:solidFill>
                  <a:srgbClr val="00B0F0"/>
                </a:solidFill>
                <a:latin typeface="Arial" panose="020B0604020202020204" pitchFamily="34" charset="0"/>
                <a:cs typeface="Arial" panose="020B0604020202020204" pitchFamily="34" charset="0"/>
              </a:rPr>
              <a:t>ögeler </a:t>
            </a:r>
            <a:r>
              <a:rPr lang="tr-TR" sz="2800" dirty="0">
                <a:latin typeface="Arial" panose="020B0604020202020204" pitchFamily="34" charset="0"/>
                <a:cs typeface="Arial" panose="020B0604020202020204" pitchFamily="34" charset="0"/>
              </a:rPr>
              <a:t>ise tavşanın konuşması, boz ayıyla aralarında geçen sohbeti örnek verebiliriz. </a:t>
            </a:r>
          </a:p>
        </p:txBody>
      </p:sp>
    </p:spTree>
    <p:extLst>
      <p:ext uri="{BB962C8B-B14F-4D97-AF65-F5344CB8AC3E}">
        <p14:creationId xmlns="" xmlns:p14="http://schemas.microsoft.com/office/powerpoint/2010/main" val="2623591923"/>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wipe(down)">
                                      <p:cBhvr>
                                        <p:cTn id="24" dur="580">
                                          <p:stCondLst>
                                            <p:cond delay="0"/>
                                          </p:stCondLst>
                                        </p:cTn>
                                        <p:tgtEl>
                                          <p:spTgt spid="5">
                                            <p:txEl>
                                              <p:pRg st="0" end="0"/>
                                            </p:txEl>
                                          </p:spTgt>
                                        </p:tgtEl>
                                      </p:cBhvr>
                                    </p:animEffect>
                                    <p:anim calcmode="lin" valueType="num">
                                      <p:cBhvr>
                                        <p:cTn id="25"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30" dur="26">
                                          <p:stCondLst>
                                            <p:cond delay="650"/>
                                          </p:stCondLst>
                                        </p:cTn>
                                        <p:tgtEl>
                                          <p:spTgt spid="5">
                                            <p:txEl>
                                              <p:pRg st="0" end="0"/>
                                            </p:txEl>
                                          </p:spTgt>
                                        </p:tgtEl>
                                      </p:cBhvr>
                                      <p:to x="100000" y="60000"/>
                                    </p:animScale>
                                    <p:animScale>
                                      <p:cBhvr>
                                        <p:cTn id="31" dur="166" decel="50000">
                                          <p:stCondLst>
                                            <p:cond delay="676"/>
                                          </p:stCondLst>
                                        </p:cTn>
                                        <p:tgtEl>
                                          <p:spTgt spid="5">
                                            <p:txEl>
                                              <p:pRg st="0" end="0"/>
                                            </p:txEl>
                                          </p:spTgt>
                                        </p:tgtEl>
                                      </p:cBhvr>
                                      <p:to x="100000" y="100000"/>
                                    </p:animScale>
                                    <p:animScale>
                                      <p:cBhvr>
                                        <p:cTn id="32" dur="26">
                                          <p:stCondLst>
                                            <p:cond delay="1312"/>
                                          </p:stCondLst>
                                        </p:cTn>
                                        <p:tgtEl>
                                          <p:spTgt spid="5">
                                            <p:txEl>
                                              <p:pRg st="0" end="0"/>
                                            </p:txEl>
                                          </p:spTgt>
                                        </p:tgtEl>
                                      </p:cBhvr>
                                      <p:to x="100000" y="80000"/>
                                    </p:animScale>
                                    <p:animScale>
                                      <p:cBhvr>
                                        <p:cTn id="33" dur="166" decel="50000">
                                          <p:stCondLst>
                                            <p:cond delay="1338"/>
                                          </p:stCondLst>
                                        </p:cTn>
                                        <p:tgtEl>
                                          <p:spTgt spid="5">
                                            <p:txEl>
                                              <p:pRg st="0" end="0"/>
                                            </p:txEl>
                                          </p:spTgt>
                                        </p:tgtEl>
                                      </p:cBhvr>
                                      <p:to x="100000" y="100000"/>
                                    </p:animScale>
                                    <p:animScale>
                                      <p:cBhvr>
                                        <p:cTn id="34" dur="26">
                                          <p:stCondLst>
                                            <p:cond delay="1642"/>
                                          </p:stCondLst>
                                        </p:cTn>
                                        <p:tgtEl>
                                          <p:spTgt spid="5">
                                            <p:txEl>
                                              <p:pRg st="0" end="0"/>
                                            </p:txEl>
                                          </p:spTgt>
                                        </p:tgtEl>
                                      </p:cBhvr>
                                      <p:to x="100000" y="90000"/>
                                    </p:animScale>
                                    <p:animScale>
                                      <p:cBhvr>
                                        <p:cTn id="35" dur="166" decel="50000">
                                          <p:stCondLst>
                                            <p:cond delay="1668"/>
                                          </p:stCondLst>
                                        </p:cTn>
                                        <p:tgtEl>
                                          <p:spTgt spid="5">
                                            <p:txEl>
                                              <p:pRg st="0" end="0"/>
                                            </p:txEl>
                                          </p:spTgt>
                                        </p:tgtEl>
                                      </p:cBhvr>
                                      <p:to x="100000" y="100000"/>
                                    </p:animScale>
                                    <p:animScale>
                                      <p:cBhvr>
                                        <p:cTn id="36" dur="26">
                                          <p:stCondLst>
                                            <p:cond delay="1808"/>
                                          </p:stCondLst>
                                        </p:cTn>
                                        <p:tgtEl>
                                          <p:spTgt spid="5">
                                            <p:txEl>
                                              <p:pRg st="0" end="0"/>
                                            </p:txEl>
                                          </p:spTgt>
                                        </p:tgtEl>
                                      </p:cBhvr>
                                      <p:to x="100000" y="95000"/>
                                    </p:animScale>
                                    <p:animScale>
                                      <p:cBhvr>
                                        <p:cTn id="37" dur="166" decel="50000">
                                          <p:stCondLst>
                                            <p:cond delay="1834"/>
                                          </p:stCondLst>
                                        </p:cTn>
                                        <p:tgtEl>
                                          <p:spTgt spid="5">
                                            <p:txEl>
                                              <p:pRg st="0" end="0"/>
                                            </p:txEl>
                                          </p:spTgt>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nodeType="clickEffect">
                                  <p:stCondLst>
                                    <p:cond delay="0"/>
                                  </p:stCondLst>
                                  <p:childTnLst>
                                    <p:set>
                                      <p:cBhvr>
                                        <p:cTn id="41" dur="1" fill="hold">
                                          <p:stCondLst>
                                            <p:cond delay="0"/>
                                          </p:stCondLst>
                                        </p:cTn>
                                        <p:tgtEl>
                                          <p:spTgt spid="5">
                                            <p:txEl>
                                              <p:pRg st="1" end="1"/>
                                            </p:txEl>
                                          </p:spTgt>
                                        </p:tgtEl>
                                        <p:attrNameLst>
                                          <p:attrName>style.visibility</p:attrName>
                                        </p:attrNameLst>
                                      </p:cBhvr>
                                      <p:to>
                                        <p:strVal val="visible"/>
                                      </p:to>
                                    </p:set>
                                    <p:animEffect transition="in" filter="wipe(down)">
                                      <p:cBhvr>
                                        <p:cTn id="42" dur="580">
                                          <p:stCondLst>
                                            <p:cond delay="0"/>
                                          </p:stCondLst>
                                        </p:cTn>
                                        <p:tgtEl>
                                          <p:spTgt spid="5">
                                            <p:txEl>
                                              <p:pRg st="1" end="1"/>
                                            </p:txEl>
                                          </p:spTgt>
                                        </p:tgtEl>
                                      </p:cBhvr>
                                    </p:animEffect>
                                    <p:anim calcmode="lin" valueType="num">
                                      <p:cBhvr>
                                        <p:cTn id="43"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xEl>
                                              <p:pRg st="1" end="1"/>
                                            </p:txEl>
                                          </p:spTgt>
                                        </p:tgtEl>
                                      </p:cBhvr>
                                      <p:to x="100000" y="60000"/>
                                    </p:animScale>
                                    <p:animScale>
                                      <p:cBhvr>
                                        <p:cTn id="49" dur="166" decel="50000">
                                          <p:stCondLst>
                                            <p:cond delay="676"/>
                                          </p:stCondLst>
                                        </p:cTn>
                                        <p:tgtEl>
                                          <p:spTgt spid="5">
                                            <p:txEl>
                                              <p:pRg st="1" end="1"/>
                                            </p:txEl>
                                          </p:spTgt>
                                        </p:tgtEl>
                                      </p:cBhvr>
                                      <p:to x="100000" y="100000"/>
                                    </p:animScale>
                                    <p:animScale>
                                      <p:cBhvr>
                                        <p:cTn id="50" dur="26">
                                          <p:stCondLst>
                                            <p:cond delay="1312"/>
                                          </p:stCondLst>
                                        </p:cTn>
                                        <p:tgtEl>
                                          <p:spTgt spid="5">
                                            <p:txEl>
                                              <p:pRg st="1" end="1"/>
                                            </p:txEl>
                                          </p:spTgt>
                                        </p:tgtEl>
                                      </p:cBhvr>
                                      <p:to x="100000" y="80000"/>
                                    </p:animScale>
                                    <p:animScale>
                                      <p:cBhvr>
                                        <p:cTn id="51" dur="166" decel="50000">
                                          <p:stCondLst>
                                            <p:cond delay="1338"/>
                                          </p:stCondLst>
                                        </p:cTn>
                                        <p:tgtEl>
                                          <p:spTgt spid="5">
                                            <p:txEl>
                                              <p:pRg st="1" end="1"/>
                                            </p:txEl>
                                          </p:spTgt>
                                        </p:tgtEl>
                                      </p:cBhvr>
                                      <p:to x="100000" y="100000"/>
                                    </p:animScale>
                                    <p:animScale>
                                      <p:cBhvr>
                                        <p:cTn id="52" dur="26">
                                          <p:stCondLst>
                                            <p:cond delay="1642"/>
                                          </p:stCondLst>
                                        </p:cTn>
                                        <p:tgtEl>
                                          <p:spTgt spid="5">
                                            <p:txEl>
                                              <p:pRg st="1" end="1"/>
                                            </p:txEl>
                                          </p:spTgt>
                                        </p:tgtEl>
                                      </p:cBhvr>
                                      <p:to x="100000" y="90000"/>
                                    </p:animScale>
                                    <p:animScale>
                                      <p:cBhvr>
                                        <p:cTn id="53" dur="166" decel="50000">
                                          <p:stCondLst>
                                            <p:cond delay="1668"/>
                                          </p:stCondLst>
                                        </p:cTn>
                                        <p:tgtEl>
                                          <p:spTgt spid="5">
                                            <p:txEl>
                                              <p:pRg st="1" end="1"/>
                                            </p:txEl>
                                          </p:spTgt>
                                        </p:tgtEl>
                                      </p:cBhvr>
                                      <p:to x="100000" y="100000"/>
                                    </p:animScale>
                                    <p:animScale>
                                      <p:cBhvr>
                                        <p:cTn id="54" dur="26">
                                          <p:stCondLst>
                                            <p:cond delay="1808"/>
                                          </p:stCondLst>
                                        </p:cTn>
                                        <p:tgtEl>
                                          <p:spTgt spid="5">
                                            <p:txEl>
                                              <p:pRg st="1" end="1"/>
                                            </p:txEl>
                                          </p:spTgt>
                                        </p:tgtEl>
                                      </p:cBhvr>
                                      <p:to x="100000" y="95000"/>
                                    </p:animScale>
                                    <p:animScale>
                                      <p:cBhvr>
                                        <p:cTn id="55" dur="166" decel="50000">
                                          <p:stCondLst>
                                            <p:cond delay="1834"/>
                                          </p:stCondLst>
                                        </p:cTn>
                                        <p:tgtEl>
                                          <p:spTgt spid="5">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184878" y="142208"/>
            <a:ext cx="11690290" cy="6342813"/>
          </a:xfrm>
          <a:prstGeom prst="rect">
            <a:avLst/>
          </a:prstGeom>
        </p:spPr>
      </p:pic>
      <p:pic>
        <p:nvPicPr>
          <p:cNvPr id="3" name="Resim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71717" y="1696452"/>
            <a:ext cx="403344" cy="426331"/>
          </a:xfrm>
          <a:prstGeom prst="rect">
            <a:avLst/>
          </a:prstGeom>
        </p:spPr>
      </p:pic>
      <p:pic>
        <p:nvPicPr>
          <p:cNvPr id="4" name="Resim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44789" y="2179537"/>
            <a:ext cx="403344" cy="426331"/>
          </a:xfrm>
          <a:prstGeom prst="rect">
            <a:avLst/>
          </a:prstGeom>
        </p:spPr>
      </p:pic>
      <p:pic>
        <p:nvPicPr>
          <p:cNvPr id="5" name="Resim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44789" y="2663533"/>
            <a:ext cx="403344" cy="426331"/>
          </a:xfrm>
          <a:prstGeom prst="rect">
            <a:avLst/>
          </a:prstGeom>
        </p:spPr>
      </p:pic>
      <p:pic>
        <p:nvPicPr>
          <p:cNvPr id="6" name="Resim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17861" y="3100448"/>
            <a:ext cx="403344" cy="426331"/>
          </a:xfrm>
          <a:prstGeom prst="rect">
            <a:avLst/>
          </a:prstGeom>
        </p:spPr>
      </p:pic>
      <p:pic>
        <p:nvPicPr>
          <p:cNvPr id="7" name="Resim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71717" y="3463861"/>
            <a:ext cx="403344" cy="426331"/>
          </a:xfrm>
          <a:prstGeom prst="rect">
            <a:avLst/>
          </a:prstGeom>
        </p:spPr>
      </p:pic>
      <p:pic>
        <p:nvPicPr>
          <p:cNvPr id="8" name="Resim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71717" y="3910207"/>
            <a:ext cx="403344" cy="426331"/>
          </a:xfrm>
          <a:prstGeom prst="rect">
            <a:avLst/>
          </a:prstGeom>
        </p:spPr>
      </p:pic>
      <p:pic>
        <p:nvPicPr>
          <p:cNvPr id="9" name="Resim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71717" y="4241639"/>
            <a:ext cx="403344" cy="426331"/>
          </a:xfrm>
          <a:prstGeom prst="rect">
            <a:avLst/>
          </a:prstGeom>
        </p:spPr>
      </p:pic>
      <p:pic>
        <p:nvPicPr>
          <p:cNvPr id="10" name="Resim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80883" y="4617664"/>
            <a:ext cx="403344" cy="426331"/>
          </a:xfrm>
          <a:prstGeom prst="rect">
            <a:avLst/>
          </a:prstGeom>
        </p:spPr>
      </p:pic>
      <p:pic>
        <p:nvPicPr>
          <p:cNvPr id="11" name="Resim 10"/>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80883" y="5036776"/>
            <a:ext cx="403344" cy="426331"/>
          </a:xfrm>
          <a:prstGeom prst="rect">
            <a:avLst/>
          </a:prstGeom>
        </p:spPr>
      </p:pic>
      <p:pic>
        <p:nvPicPr>
          <p:cNvPr id="12" name="Resim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465986" y="5420020"/>
            <a:ext cx="403344" cy="426331"/>
          </a:xfrm>
          <a:prstGeom prst="rect">
            <a:avLst/>
          </a:prstGeom>
        </p:spPr>
      </p:pic>
    </p:spTree>
    <p:extLst>
      <p:ext uri="{BB962C8B-B14F-4D97-AF65-F5344CB8AC3E}">
        <p14:creationId xmlns="" xmlns:p14="http://schemas.microsoft.com/office/powerpoint/2010/main" val="869038836"/>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80">
                                          <p:stCondLst>
                                            <p:cond delay="0"/>
                                          </p:stCondLst>
                                        </p:cTn>
                                        <p:tgtEl>
                                          <p:spTgt spid="5"/>
                                        </p:tgtEl>
                                      </p:cBhvr>
                                    </p:animEffect>
                                    <p:anim calcmode="lin" valueType="num">
                                      <p:cBhvr>
                                        <p:cTn id="4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gtEl>
                                      </p:cBhvr>
                                      <p:to x="100000" y="60000"/>
                                    </p:animScale>
                                    <p:animScale>
                                      <p:cBhvr>
                                        <p:cTn id="50" dur="166" decel="50000">
                                          <p:stCondLst>
                                            <p:cond delay="676"/>
                                          </p:stCondLst>
                                        </p:cTn>
                                        <p:tgtEl>
                                          <p:spTgt spid="5"/>
                                        </p:tgtEl>
                                      </p:cBhvr>
                                      <p:to x="100000" y="100000"/>
                                    </p:animScale>
                                    <p:animScale>
                                      <p:cBhvr>
                                        <p:cTn id="51" dur="26">
                                          <p:stCondLst>
                                            <p:cond delay="1312"/>
                                          </p:stCondLst>
                                        </p:cTn>
                                        <p:tgtEl>
                                          <p:spTgt spid="5"/>
                                        </p:tgtEl>
                                      </p:cBhvr>
                                      <p:to x="100000" y="80000"/>
                                    </p:animScale>
                                    <p:animScale>
                                      <p:cBhvr>
                                        <p:cTn id="52" dur="166" decel="50000">
                                          <p:stCondLst>
                                            <p:cond delay="1338"/>
                                          </p:stCondLst>
                                        </p:cTn>
                                        <p:tgtEl>
                                          <p:spTgt spid="5"/>
                                        </p:tgtEl>
                                      </p:cBhvr>
                                      <p:to x="100000" y="100000"/>
                                    </p:animScale>
                                    <p:animScale>
                                      <p:cBhvr>
                                        <p:cTn id="53" dur="26">
                                          <p:stCondLst>
                                            <p:cond delay="1642"/>
                                          </p:stCondLst>
                                        </p:cTn>
                                        <p:tgtEl>
                                          <p:spTgt spid="5"/>
                                        </p:tgtEl>
                                      </p:cBhvr>
                                      <p:to x="100000" y="90000"/>
                                    </p:animScale>
                                    <p:animScale>
                                      <p:cBhvr>
                                        <p:cTn id="54" dur="166" decel="50000">
                                          <p:stCondLst>
                                            <p:cond delay="1668"/>
                                          </p:stCondLst>
                                        </p:cTn>
                                        <p:tgtEl>
                                          <p:spTgt spid="5"/>
                                        </p:tgtEl>
                                      </p:cBhvr>
                                      <p:to x="100000" y="100000"/>
                                    </p:animScale>
                                    <p:animScale>
                                      <p:cBhvr>
                                        <p:cTn id="55" dur="26">
                                          <p:stCondLst>
                                            <p:cond delay="1808"/>
                                          </p:stCondLst>
                                        </p:cTn>
                                        <p:tgtEl>
                                          <p:spTgt spid="5"/>
                                        </p:tgtEl>
                                      </p:cBhvr>
                                      <p:to x="100000" y="95000"/>
                                    </p:animScale>
                                    <p:animScale>
                                      <p:cBhvr>
                                        <p:cTn id="56" dur="166" decel="50000">
                                          <p:stCondLst>
                                            <p:cond delay="1834"/>
                                          </p:stCondLst>
                                        </p:cTn>
                                        <p:tgtEl>
                                          <p:spTgt spid="5"/>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down)">
                                      <p:cBhvr>
                                        <p:cTn id="61" dur="580">
                                          <p:stCondLst>
                                            <p:cond delay="0"/>
                                          </p:stCondLst>
                                        </p:cTn>
                                        <p:tgtEl>
                                          <p:spTgt spid="6"/>
                                        </p:tgtEl>
                                      </p:cBhvr>
                                    </p:animEffect>
                                    <p:anim calcmode="lin" valueType="num">
                                      <p:cBhvr>
                                        <p:cTn id="6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7" dur="26">
                                          <p:stCondLst>
                                            <p:cond delay="650"/>
                                          </p:stCondLst>
                                        </p:cTn>
                                        <p:tgtEl>
                                          <p:spTgt spid="6"/>
                                        </p:tgtEl>
                                      </p:cBhvr>
                                      <p:to x="100000" y="60000"/>
                                    </p:animScale>
                                    <p:animScale>
                                      <p:cBhvr>
                                        <p:cTn id="68" dur="166" decel="50000">
                                          <p:stCondLst>
                                            <p:cond delay="676"/>
                                          </p:stCondLst>
                                        </p:cTn>
                                        <p:tgtEl>
                                          <p:spTgt spid="6"/>
                                        </p:tgtEl>
                                      </p:cBhvr>
                                      <p:to x="100000" y="100000"/>
                                    </p:animScale>
                                    <p:animScale>
                                      <p:cBhvr>
                                        <p:cTn id="69" dur="26">
                                          <p:stCondLst>
                                            <p:cond delay="1312"/>
                                          </p:stCondLst>
                                        </p:cTn>
                                        <p:tgtEl>
                                          <p:spTgt spid="6"/>
                                        </p:tgtEl>
                                      </p:cBhvr>
                                      <p:to x="100000" y="80000"/>
                                    </p:animScale>
                                    <p:animScale>
                                      <p:cBhvr>
                                        <p:cTn id="70" dur="166" decel="50000">
                                          <p:stCondLst>
                                            <p:cond delay="1338"/>
                                          </p:stCondLst>
                                        </p:cTn>
                                        <p:tgtEl>
                                          <p:spTgt spid="6"/>
                                        </p:tgtEl>
                                      </p:cBhvr>
                                      <p:to x="100000" y="100000"/>
                                    </p:animScale>
                                    <p:animScale>
                                      <p:cBhvr>
                                        <p:cTn id="71" dur="26">
                                          <p:stCondLst>
                                            <p:cond delay="1642"/>
                                          </p:stCondLst>
                                        </p:cTn>
                                        <p:tgtEl>
                                          <p:spTgt spid="6"/>
                                        </p:tgtEl>
                                      </p:cBhvr>
                                      <p:to x="100000" y="90000"/>
                                    </p:animScale>
                                    <p:animScale>
                                      <p:cBhvr>
                                        <p:cTn id="72" dur="166" decel="50000">
                                          <p:stCondLst>
                                            <p:cond delay="1668"/>
                                          </p:stCondLst>
                                        </p:cTn>
                                        <p:tgtEl>
                                          <p:spTgt spid="6"/>
                                        </p:tgtEl>
                                      </p:cBhvr>
                                      <p:to x="100000" y="100000"/>
                                    </p:animScale>
                                    <p:animScale>
                                      <p:cBhvr>
                                        <p:cTn id="73" dur="26">
                                          <p:stCondLst>
                                            <p:cond delay="1808"/>
                                          </p:stCondLst>
                                        </p:cTn>
                                        <p:tgtEl>
                                          <p:spTgt spid="6"/>
                                        </p:tgtEl>
                                      </p:cBhvr>
                                      <p:to x="100000" y="95000"/>
                                    </p:animScale>
                                    <p:animScale>
                                      <p:cBhvr>
                                        <p:cTn id="74" dur="166" decel="50000">
                                          <p:stCondLst>
                                            <p:cond delay="1834"/>
                                          </p:stCondLst>
                                        </p:cTn>
                                        <p:tgtEl>
                                          <p:spTgt spid="6"/>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down)">
                                      <p:cBhvr>
                                        <p:cTn id="79" dur="580">
                                          <p:stCondLst>
                                            <p:cond delay="0"/>
                                          </p:stCondLst>
                                        </p:cTn>
                                        <p:tgtEl>
                                          <p:spTgt spid="7"/>
                                        </p:tgtEl>
                                      </p:cBhvr>
                                    </p:animEffect>
                                    <p:anim calcmode="lin" valueType="num">
                                      <p:cBhvr>
                                        <p:cTn id="8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85" dur="26">
                                          <p:stCondLst>
                                            <p:cond delay="650"/>
                                          </p:stCondLst>
                                        </p:cTn>
                                        <p:tgtEl>
                                          <p:spTgt spid="7"/>
                                        </p:tgtEl>
                                      </p:cBhvr>
                                      <p:to x="100000" y="60000"/>
                                    </p:animScale>
                                    <p:animScale>
                                      <p:cBhvr>
                                        <p:cTn id="86" dur="166" decel="50000">
                                          <p:stCondLst>
                                            <p:cond delay="676"/>
                                          </p:stCondLst>
                                        </p:cTn>
                                        <p:tgtEl>
                                          <p:spTgt spid="7"/>
                                        </p:tgtEl>
                                      </p:cBhvr>
                                      <p:to x="100000" y="100000"/>
                                    </p:animScale>
                                    <p:animScale>
                                      <p:cBhvr>
                                        <p:cTn id="87" dur="26">
                                          <p:stCondLst>
                                            <p:cond delay="1312"/>
                                          </p:stCondLst>
                                        </p:cTn>
                                        <p:tgtEl>
                                          <p:spTgt spid="7"/>
                                        </p:tgtEl>
                                      </p:cBhvr>
                                      <p:to x="100000" y="80000"/>
                                    </p:animScale>
                                    <p:animScale>
                                      <p:cBhvr>
                                        <p:cTn id="88" dur="166" decel="50000">
                                          <p:stCondLst>
                                            <p:cond delay="1338"/>
                                          </p:stCondLst>
                                        </p:cTn>
                                        <p:tgtEl>
                                          <p:spTgt spid="7"/>
                                        </p:tgtEl>
                                      </p:cBhvr>
                                      <p:to x="100000" y="100000"/>
                                    </p:animScale>
                                    <p:animScale>
                                      <p:cBhvr>
                                        <p:cTn id="89" dur="26">
                                          <p:stCondLst>
                                            <p:cond delay="1642"/>
                                          </p:stCondLst>
                                        </p:cTn>
                                        <p:tgtEl>
                                          <p:spTgt spid="7"/>
                                        </p:tgtEl>
                                      </p:cBhvr>
                                      <p:to x="100000" y="90000"/>
                                    </p:animScale>
                                    <p:animScale>
                                      <p:cBhvr>
                                        <p:cTn id="90" dur="166" decel="50000">
                                          <p:stCondLst>
                                            <p:cond delay="1668"/>
                                          </p:stCondLst>
                                        </p:cTn>
                                        <p:tgtEl>
                                          <p:spTgt spid="7"/>
                                        </p:tgtEl>
                                      </p:cBhvr>
                                      <p:to x="100000" y="100000"/>
                                    </p:animScale>
                                    <p:animScale>
                                      <p:cBhvr>
                                        <p:cTn id="91" dur="26">
                                          <p:stCondLst>
                                            <p:cond delay="1808"/>
                                          </p:stCondLst>
                                        </p:cTn>
                                        <p:tgtEl>
                                          <p:spTgt spid="7"/>
                                        </p:tgtEl>
                                      </p:cBhvr>
                                      <p:to x="100000" y="95000"/>
                                    </p:animScale>
                                    <p:animScale>
                                      <p:cBhvr>
                                        <p:cTn id="92" dur="166" decel="50000">
                                          <p:stCondLst>
                                            <p:cond delay="1834"/>
                                          </p:stCondLst>
                                        </p:cTn>
                                        <p:tgtEl>
                                          <p:spTgt spid="7"/>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8"/>
                                        </p:tgtEl>
                                        <p:attrNameLst>
                                          <p:attrName>style.visibility</p:attrName>
                                        </p:attrNameLst>
                                      </p:cBhvr>
                                      <p:to>
                                        <p:strVal val="visible"/>
                                      </p:to>
                                    </p:set>
                                    <p:animEffect transition="in" filter="wipe(down)">
                                      <p:cBhvr>
                                        <p:cTn id="97" dur="580">
                                          <p:stCondLst>
                                            <p:cond delay="0"/>
                                          </p:stCondLst>
                                        </p:cTn>
                                        <p:tgtEl>
                                          <p:spTgt spid="8"/>
                                        </p:tgtEl>
                                      </p:cBhvr>
                                    </p:animEffect>
                                    <p:anim calcmode="lin" valueType="num">
                                      <p:cBhvr>
                                        <p:cTn id="9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03" dur="26">
                                          <p:stCondLst>
                                            <p:cond delay="650"/>
                                          </p:stCondLst>
                                        </p:cTn>
                                        <p:tgtEl>
                                          <p:spTgt spid="8"/>
                                        </p:tgtEl>
                                      </p:cBhvr>
                                      <p:to x="100000" y="60000"/>
                                    </p:animScale>
                                    <p:animScale>
                                      <p:cBhvr>
                                        <p:cTn id="104" dur="166" decel="50000">
                                          <p:stCondLst>
                                            <p:cond delay="676"/>
                                          </p:stCondLst>
                                        </p:cTn>
                                        <p:tgtEl>
                                          <p:spTgt spid="8"/>
                                        </p:tgtEl>
                                      </p:cBhvr>
                                      <p:to x="100000" y="100000"/>
                                    </p:animScale>
                                    <p:animScale>
                                      <p:cBhvr>
                                        <p:cTn id="105" dur="26">
                                          <p:stCondLst>
                                            <p:cond delay="1312"/>
                                          </p:stCondLst>
                                        </p:cTn>
                                        <p:tgtEl>
                                          <p:spTgt spid="8"/>
                                        </p:tgtEl>
                                      </p:cBhvr>
                                      <p:to x="100000" y="80000"/>
                                    </p:animScale>
                                    <p:animScale>
                                      <p:cBhvr>
                                        <p:cTn id="106" dur="166" decel="50000">
                                          <p:stCondLst>
                                            <p:cond delay="1338"/>
                                          </p:stCondLst>
                                        </p:cTn>
                                        <p:tgtEl>
                                          <p:spTgt spid="8"/>
                                        </p:tgtEl>
                                      </p:cBhvr>
                                      <p:to x="100000" y="100000"/>
                                    </p:animScale>
                                    <p:animScale>
                                      <p:cBhvr>
                                        <p:cTn id="107" dur="26">
                                          <p:stCondLst>
                                            <p:cond delay="1642"/>
                                          </p:stCondLst>
                                        </p:cTn>
                                        <p:tgtEl>
                                          <p:spTgt spid="8"/>
                                        </p:tgtEl>
                                      </p:cBhvr>
                                      <p:to x="100000" y="90000"/>
                                    </p:animScale>
                                    <p:animScale>
                                      <p:cBhvr>
                                        <p:cTn id="108" dur="166" decel="50000">
                                          <p:stCondLst>
                                            <p:cond delay="1668"/>
                                          </p:stCondLst>
                                        </p:cTn>
                                        <p:tgtEl>
                                          <p:spTgt spid="8"/>
                                        </p:tgtEl>
                                      </p:cBhvr>
                                      <p:to x="100000" y="100000"/>
                                    </p:animScale>
                                    <p:animScale>
                                      <p:cBhvr>
                                        <p:cTn id="109" dur="26">
                                          <p:stCondLst>
                                            <p:cond delay="1808"/>
                                          </p:stCondLst>
                                        </p:cTn>
                                        <p:tgtEl>
                                          <p:spTgt spid="8"/>
                                        </p:tgtEl>
                                      </p:cBhvr>
                                      <p:to x="100000" y="95000"/>
                                    </p:animScale>
                                    <p:animScale>
                                      <p:cBhvr>
                                        <p:cTn id="110" dur="166" decel="50000">
                                          <p:stCondLst>
                                            <p:cond delay="1834"/>
                                          </p:stCondLst>
                                        </p:cTn>
                                        <p:tgtEl>
                                          <p:spTgt spid="8"/>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9"/>
                                        </p:tgtEl>
                                        <p:attrNameLst>
                                          <p:attrName>style.visibility</p:attrName>
                                        </p:attrNameLst>
                                      </p:cBhvr>
                                      <p:to>
                                        <p:strVal val="visible"/>
                                      </p:to>
                                    </p:set>
                                    <p:animEffect transition="in" filter="wipe(down)">
                                      <p:cBhvr>
                                        <p:cTn id="115" dur="580">
                                          <p:stCondLst>
                                            <p:cond delay="0"/>
                                          </p:stCondLst>
                                        </p:cTn>
                                        <p:tgtEl>
                                          <p:spTgt spid="9"/>
                                        </p:tgtEl>
                                      </p:cBhvr>
                                    </p:animEffect>
                                    <p:anim calcmode="lin" valueType="num">
                                      <p:cBhvr>
                                        <p:cTn id="11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21" dur="26">
                                          <p:stCondLst>
                                            <p:cond delay="650"/>
                                          </p:stCondLst>
                                        </p:cTn>
                                        <p:tgtEl>
                                          <p:spTgt spid="9"/>
                                        </p:tgtEl>
                                      </p:cBhvr>
                                      <p:to x="100000" y="60000"/>
                                    </p:animScale>
                                    <p:animScale>
                                      <p:cBhvr>
                                        <p:cTn id="122" dur="166" decel="50000">
                                          <p:stCondLst>
                                            <p:cond delay="676"/>
                                          </p:stCondLst>
                                        </p:cTn>
                                        <p:tgtEl>
                                          <p:spTgt spid="9"/>
                                        </p:tgtEl>
                                      </p:cBhvr>
                                      <p:to x="100000" y="100000"/>
                                    </p:animScale>
                                    <p:animScale>
                                      <p:cBhvr>
                                        <p:cTn id="123" dur="26">
                                          <p:stCondLst>
                                            <p:cond delay="1312"/>
                                          </p:stCondLst>
                                        </p:cTn>
                                        <p:tgtEl>
                                          <p:spTgt spid="9"/>
                                        </p:tgtEl>
                                      </p:cBhvr>
                                      <p:to x="100000" y="80000"/>
                                    </p:animScale>
                                    <p:animScale>
                                      <p:cBhvr>
                                        <p:cTn id="124" dur="166" decel="50000">
                                          <p:stCondLst>
                                            <p:cond delay="1338"/>
                                          </p:stCondLst>
                                        </p:cTn>
                                        <p:tgtEl>
                                          <p:spTgt spid="9"/>
                                        </p:tgtEl>
                                      </p:cBhvr>
                                      <p:to x="100000" y="100000"/>
                                    </p:animScale>
                                    <p:animScale>
                                      <p:cBhvr>
                                        <p:cTn id="125" dur="26">
                                          <p:stCondLst>
                                            <p:cond delay="1642"/>
                                          </p:stCondLst>
                                        </p:cTn>
                                        <p:tgtEl>
                                          <p:spTgt spid="9"/>
                                        </p:tgtEl>
                                      </p:cBhvr>
                                      <p:to x="100000" y="90000"/>
                                    </p:animScale>
                                    <p:animScale>
                                      <p:cBhvr>
                                        <p:cTn id="126" dur="166" decel="50000">
                                          <p:stCondLst>
                                            <p:cond delay="1668"/>
                                          </p:stCondLst>
                                        </p:cTn>
                                        <p:tgtEl>
                                          <p:spTgt spid="9"/>
                                        </p:tgtEl>
                                      </p:cBhvr>
                                      <p:to x="100000" y="100000"/>
                                    </p:animScale>
                                    <p:animScale>
                                      <p:cBhvr>
                                        <p:cTn id="127" dur="26">
                                          <p:stCondLst>
                                            <p:cond delay="1808"/>
                                          </p:stCondLst>
                                        </p:cTn>
                                        <p:tgtEl>
                                          <p:spTgt spid="9"/>
                                        </p:tgtEl>
                                      </p:cBhvr>
                                      <p:to x="100000" y="95000"/>
                                    </p:animScale>
                                    <p:animScale>
                                      <p:cBhvr>
                                        <p:cTn id="128" dur="166" decel="50000">
                                          <p:stCondLst>
                                            <p:cond delay="1834"/>
                                          </p:stCondLst>
                                        </p:cTn>
                                        <p:tgtEl>
                                          <p:spTgt spid="9"/>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10"/>
                                        </p:tgtEl>
                                        <p:attrNameLst>
                                          <p:attrName>style.visibility</p:attrName>
                                        </p:attrNameLst>
                                      </p:cBhvr>
                                      <p:to>
                                        <p:strVal val="visible"/>
                                      </p:to>
                                    </p:set>
                                    <p:animEffect transition="in" filter="wipe(down)">
                                      <p:cBhvr>
                                        <p:cTn id="133" dur="580">
                                          <p:stCondLst>
                                            <p:cond delay="0"/>
                                          </p:stCondLst>
                                        </p:cTn>
                                        <p:tgtEl>
                                          <p:spTgt spid="10"/>
                                        </p:tgtEl>
                                      </p:cBhvr>
                                    </p:animEffect>
                                    <p:anim calcmode="lin" valueType="num">
                                      <p:cBhvr>
                                        <p:cTn id="13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9" dur="26">
                                          <p:stCondLst>
                                            <p:cond delay="650"/>
                                          </p:stCondLst>
                                        </p:cTn>
                                        <p:tgtEl>
                                          <p:spTgt spid="10"/>
                                        </p:tgtEl>
                                      </p:cBhvr>
                                      <p:to x="100000" y="60000"/>
                                    </p:animScale>
                                    <p:animScale>
                                      <p:cBhvr>
                                        <p:cTn id="140" dur="166" decel="50000">
                                          <p:stCondLst>
                                            <p:cond delay="676"/>
                                          </p:stCondLst>
                                        </p:cTn>
                                        <p:tgtEl>
                                          <p:spTgt spid="10"/>
                                        </p:tgtEl>
                                      </p:cBhvr>
                                      <p:to x="100000" y="100000"/>
                                    </p:animScale>
                                    <p:animScale>
                                      <p:cBhvr>
                                        <p:cTn id="141" dur="26">
                                          <p:stCondLst>
                                            <p:cond delay="1312"/>
                                          </p:stCondLst>
                                        </p:cTn>
                                        <p:tgtEl>
                                          <p:spTgt spid="10"/>
                                        </p:tgtEl>
                                      </p:cBhvr>
                                      <p:to x="100000" y="80000"/>
                                    </p:animScale>
                                    <p:animScale>
                                      <p:cBhvr>
                                        <p:cTn id="142" dur="166" decel="50000">
                                          <p:stCondLst>
                                            <p:cond delay="1338"/>
                                          </p:stCondLst>
                                        </p:cTn>
                                        <p:tgtEl>
                                          <p:spTgt spid="10"/>
                                        </p:tgtEl>
                                      </p:cBhvr>
                                      <p:to x="100000" y="100000"/>
                                    </p:animScale>
                                    <p:animScale>
                                      <p:cBhvr>
                                        <p:cTn id="143" dur="26">
                                          <p:stCondLst>
                                            <p:cond delay="1642"/>
                                          </p:stCondLst>
                                        </p:cTn>
                                        <p:tgtEl>
                                          <p:spTgt spid="10"/>
                                        </p:tgtEl>
                                      </p:cBhvr>
                                      <p:to x="100000" y="90000"/>
                                    </p:animScale>
                                    <p:animScale>
                                      <p:cBhvr>
                                        <p:cTn id="144" dur="166" decel="50000">
                                          <p:stCondLst>
                                            <p:cond delay="1668"/>
                                          </p:stCondLst>
                                        </p:cTn>
                                        <p:tgtEl>
                                          <p:spTgt spid="10"/>
                                        </p:tgtEl>
                                      </p:cBhvr>
                                      <p:to x="100000" y="100000"/>
                                    </p:animScale>
                                    <p:animScale>
                                      <p:cBhvr>
                                        <p:cTn id="145" dur="26">
                                          <p:stCondLst>
                                            <p:cond delay="1808"/>
                                          </p:stCondLst>
                                        </p:cTn>
                                        <p:tgtEl>
                                          <p:spTgt spid="10"/>
                                        </p:tgtEl>
                                      </p:cBhvr>
                                      <p:to x="100000" y="95000"/>
                                    </p:animScale>
                                    <p:animScale>
                                      <p:cBhvr>
                                        <p:cTn id="146" dur="166" decel="50000">
                                          <p:stCondLst>
                                            <p:cond delay="1834"/>
                                          </p:stCondLst>
                                        </p:cTn>
                                        <p:tgtEl>
                                          <p:spTgt spid="10"/>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11"/>
                                        </p:tgtEl>
                                        <p:attrNameLst>
                                          <p:attrName>style.visibility</p:attrName>
                                        </p:attrNameLst>
                                      </p:cBhvr>
                                      <p:to>
                                        <p:strVal val="visible"/>
                                      </p:to>
                                    </p:set>
                                    <p:animEffect transition="in" filter="wipe(down)">
                                      <p:cBhvr>
                                        <p:cTn id="151" dur="580">
                                          <p:stCondLst>
                                            <p:cond delay="0"/>
                                          </p:stCondLst>
                                        </p:cTn>
                                        <p:tgtEl>
                                          <p:spTgt spid="11"/>
                                        </p:tgtEl>
                                      </p:cBhvr>
                                    </p:animEffect>
                                    <p:anim calcmode="lin" valueType="num">
                                      <p:cBhvr>
                                        <p:cTn id="152"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57" dur="26">
                                          <p:stCondLst>
                                            <p:cond delay="650"/>
                                          </p:stCondLst>
                                        </p:cTn>
                                        <p:tgtEl>
                                          <p:spTgt spid="11"/>
                                        </p:tgtEl>
                                      </p:cBhvr>
                                      <p:to x="100000" y="60000"/>
                                    </p:animScale>
                                    <p:animScale>
                                      <p:cBhvr>
                                        <p:cTn id="158" dur="166" decel="50000">
                                          <p:stCondLst>
                                            <p:cond delay="676"/>
                                          </p:stCondLst>
                                        </p:cTn>
                                        <p:tgtEl>
                                          <p:spTgt spid="11"/>
                                        </p:tgtEl>
                                      </p:cBhvr>
                                      <p:to x="100000" y="100000"/>
                                    </p:animScale>
                                    <p:animScale>
                                      <p:cBhvr>
                                        <p:cTn id="159" dur="26">
                                          <p:stCondLst>
                                            <p:cond delay="1312"/>
                                          </p:stCondLst>
                                        </p:cTn>
                                        <p:tgtEl>
                                          <p:spTgt spid="11"/>
                                        </p:tgtEl>
                                      </p:cBhvr>
                                      <p:to x="100000" y="80000"/>
                                    </p:animScale>
                                    <p:animScale>
                                      <p:cBhvr>
                                        <p:cTn id="160" dur="166" decel="50000">
                                          <p:stCondLst>
                                            <p:cond delay="1338"/>
                                          </p:stCondLst>
                                        </p:cTn>
                                        <p:tgtEl>
                                          <p:spTgt spid="11"/>
                                        </p:tgtEl>
                                      </p:cBhvr>
                                      <p:to x="100000" y="100000"/>
                                    </p:animScale>
                                    <p:animScale>
                                      <p:cBhvr>
                                        <p:cTn id="161" dur="26">
                                          <p:stCondLst>
                                            <p:cond delay="1642"/>
                                          </p:stCondLst>
                                        </p:cTn>
                                        <p:tgtEl>
                                          <p:spTgt spid="11"/>
                                        </p:tgtEl>
                                      </p:cBhvr>
                                      <p:to x="100000" y="90000"/>
                                    </p:animScale>
                                    <p:animScale>
                                      <p:cBhvr>
                                        <p:cTn id="162" dur="166" decel="50000">
                                          <p:stCondLst>
                                            <p:cond delay="1668"/>
                                          </p:stCondLst>
                                        </p:cTn>
                                        <p:tgtEl>
                                          <p:spTgt spid="11"/>
                                        </p:tgtEl>
                                      </p:cBhvr>
                                      <p:to x="100000" y="100000"/>
                                    </p:animScale>
                                    <p:animScale>
                                      <p:cBhvr>
                                        <p:cTn id="163" dur="26">
                                          <p:stCondLst>
                                            <p:cond delay="1808"/>
                                          </p:stCondLst>
                                        </p:cTn>
                                        <p:tgtEl>
                                          <p:spTgt spid="11"/>
                                        </p:tgtEl>
                                      </p:cBhvr>
                                      <p:to x="100000" y="95000"/>
                                    </p:animScale>
                                    <p:animScale>
                                      <p:cBhvr>
                                        <p:cTn id="164" dur="166" decel="50000">
                                          <p:stCondLst>
                                            <p:cond delay="1834"/>
                                          </p:stCondLst>
                                        </p:cTn>
                                        <p:tgtEl>
                                          <p:spTgt spid="11"/>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12"/>
                                        </p:tgtEl>
                                        <p:attrNameLst>
                                          <p:attrName>style.visibility</p:attrName>
                                        </p:attrNameLst>
                                      </p:cBhvr>
                                      <p:to>
                                        <p:strVal val="visible"/>
                                      </p:to>
                                    </p:set>
                                    <p:animEffect transition="in" filter="wipe(down)">
                                      <p:cBhvr>
                                        <p:cTn id="169" dur="580">
                                          <p:stCondLst>
                                            <p:cond delay="0"/>
                                          </p:stCondLst>
                                        </p:cTn>
                                        <p:tgtEl>
                                          <p:spTgt spid="12"/>
                                        </p:tgtEl>
                                      </p:cBhvr>
                                    </p:animEffect>
                                    <p:anim calcmode="lin" valueType="num">
                                      <p:cBhvr>
                                        <p:cTn id="170"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75" dur="26">
                                          <p:stCondLst>
                                            <p:cond delay="650"/>
                                          </p:stCondLst>
                                        </p:cTn>
                                        <p:tgtEl>
                                          <p:spTgt spid="12"/>
                                        </p:tgtEl>
                                      </p:cBhvr>
                                      <p:to x="100000" y="60000"/>
                                    </p:animScale>
                                    <p:animScale>
                                      <p:cBhvr>
                                        <p:cTn id="176" dur="166" decel="50000">
                                          <p:stCondLst>
                                            <p:cond delay="676"/>
                                          </p:stCondLst>
                                        </p:cTn>
                                        <p:tgtEl>
                                          <p:spTgt spid="12"/>
                                        </p:tgtEl>
                                      </p:cBhvr>
                                      <p:to x="100000" y="100000"/>
                                    </p:animScale>
                                    <p:animScale>
                                      <p:cBhvr>
                                        <p:cTn id="177" dur="26">
                                          <p:stCondLst>
                                            <p:cond delay="1312"/>
                                          </p:stCondLst>
                                        </p:cTn>
                                        <p:tgtEl>
                                          <p:spTgt spid="12"/>
                                        </p:tgtEl>
                                      </p:cBhvr>
                                      <p:to x="100000" y="80000"/>
                                    </p:animScale>
                                    <p:animScale>
                                      <p:cBhvr>
                                        <p:cTn id="178" dur="166" decel="50000">
                                          <p:stCondLst>
                                            <p:cond delay="1338"/>
                                          </p:stCondLst>
                                        </p:cTn>
                                        <p:tgtEl>
                                          <p:spTgt spid="12"/>
                                        </p:tgtEl>
                                      </p:cBhvr>
                                      <p:to x="100000" y="100000"/>
                                    </p:animScale>
                                    <p:animScale>
                                      <p:cBhvr>
                                        <p:cTn id="179" dur="26">
                                          <p:stCondLst>
                                            <p:cond delay="1642"/>
                                          </p:stCondLst>
                                        </p:cTn>
                                        <p:tgtEl>
                                          <p:spTgt spid="12"/>
                                        </p:tgtEl>
                                      </p:cBhvr>
                                      <p:to x="100000" y="90000"/>
                                    </p:animScale>
                                    <p:animScale>
                                      <p:cBhvr>
                                        <p:cTn id="180" dur="166" decel="50000">
                                          <p:stCondLst>
                                            <p:cond delay="1668"/>
                                          </p:stCondLst>
                                        </p:cTn>
                                        <p:tgtEl>
                                          <p:spTgt spid="12"/>
                                        </p:tgtEl>
                                      </p:cBhvr>
                                      <p:to x="100000" y="100000"/>
                                    </p:animScale>
                                    <p:animScale>
                                      <p:cBhvr>
                                        <p:cTn id="181" dur="26">
                                          <p:stCondLst>
                                            <p:cond delay="1808"/>
                                          </p:stCondLst>
                                        </p:cTn>
                                        <p:tgtEl>
                                          <p:spTgt spid="12"/>
                                        </p:tgtEl>
                                      </p:cBhvr>
                                      <p:to x="100000" y="95000"/>
                                    </p:animScale>
                                    <p:animScale>
                                      <p:cBhvr>
                                        <p:cTn id="182"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203168" y="33605"/>
            <a:ext cx="11623874" cy="5308416"/>
          </a:xfrm>
          <a:prstGeom prst="rect">
            <a:avLst/>
          </a:prstGeom>
        </p:spPr>
      </p:pic>
      <p:sp>
        <p:nvSpPr>
          <p:cNvPr id="3" name="Dikdörtgen 2"/>
          <p:cNvSpPr/>
          <p:nvPr/>
        </p:nvSpPr>
        <p:spPr>
          <a:xfrm>
            <a:off x="653716" y="995042"/>
            <a:ext cx="11053010" cy="1692771"/>
          </a:xfrm>
          <a:prstGeom prst="rect">
            <a:avLst/>
          </a:prstGeom>
        </p:spPr>
        <p:txBody>
          <a:bodyPr wrap="square">
            <a:spAutoFit/>
          </a:bodyPr>
          <a:lstStyle/>
          <a:p>
            <a:r>
              <a:rPr lang="tr-TR" sz="2600" dirty="0">
                <a:latin typeface="Arial" panose="020B0604020202020204" pitchFamily="34" charset="0"/>
                <a:cs typeface="Arial" panose="020B0604020202020204" pitchFamily="34" charset="0"/>
              </a:rPr>
              <a:t>Özellikle </a:t>
            </a:r>
            <a:r>
              <a:rPr lang="tr-TR" sz="2600" b="1" dirty="0">
                <a:latin typeface="Arial" panose="020B0604020202020204" pitchFamily="34" charset="0"/>
                <a:cs typeface="Arial" panose="020B0604020202020204" pitchFamily="34" charset="0"/>
              </a:rPr>
              <a:t>Ateş Böceği Dinleme Metnini </a:t>
            </a:r>
            <a:r>
              <a:rPr lang="tr-TR" sz="2600" dirty="0">
                <a:latin typeface="Arial" panose="020B0604020202020204" pitchFamily="34" charset="0"/>
                <a:cs typeface="Arial" panose="020B0604020202020204" pitchFamily="34" charset="0"/>
              </a:rPr>
              <a:t>beğendim. Çünkü hem çok güzel </a:t>
            </a:r>
            <a:endParaRPr lang="tr-TR" sz="2600" dirty="0" smtClean="0">
              <a:latin typeface="Arial" panose="020B0604020202020204" pitchFamily="34" charset="0"/>
              <a:cs typeface="Arial" panose="020B0604020202020204" pitchFamily="34" charset="0"/>
            </a:endParaRPr>
          </a:p>
          <a:p>
            <a:endParaRPr lang="tr-TR" sz="1200" dirty="0">
              <a:latin typeface="Arial" panose="020B0604020202020204" pitchFamily="34" charset="0"/>
              <a:cs typeface="Arial" panose="020B0604020202020204" pitchFamily="34" charset="0"/>
            </a:endParaRPr>
          </a:p>
          <a:p>
            <a:r>
              <a:rPr lang="tr-TR" sz="2600" dirty="0" smtClean="0">
                <a:latin typeface="Arial" panose="020B0604020202020204" pitchFamily="34" charset="0"/>
                <a:cs typeface="Arial" panose="020B0604020202020204" pitchFamily="34" charset="0"/>
              </a:rPr>
              <a:t>bir hikaye </a:t>
            </a:r>
            <a:r>
              <a:rPr lang="tr-TR" sz="2600" dirty="0">
                <a:latin typeface="Arial" panose="020B0604020202020204" pitchFamily="34" charset="0"/>
                <a:cs typeface="Arial" panose="020B0604020202020204" pitchFamily="34" charset="0"/>
              </a:rPr>
              <a:t>idi hem de bütün hayvanların nasıl böyle farklı özelliklere sahip </a:t>
            </a:r>
            <a:endParaRPr lang="tr-TR" sz="2600" dirty="0" smtClean="0">
              <a:latin typeface="Arial" panose="020B0604020202020204" pitchFamily="34" charset="0"/>
              <a:cs typeface="Arial" panose="020B0604020202020204" pitchFamily="34" charset="0"/>
            </a:endParaRPr>
          </a:p>
          <a:p>
            <a:endParaRPr lang="tr-TR" sz="1200" dirty="0">
              <a:latin typeface="Arial" panose="020B0604020202020204" pitchFamily="34" charset="0"/>
              <a:cs typeface="Arial" panose="020B0604020202020204" pitchFamily="34" charset="0"/>
            </a:endParaRPr>
          </a:p>
          <a:p>
            <a:r>
              <a:rPr lang="tr-TR" sz="2600" dirty="0" smtClean="0">
                <a:latin typeface="Arial" panose="020B0604020202020204" pitchFamily="34" charset="0"/>
                <a:cs typeface="Arial" panose="020B0604020202020204" pitchFamily="34" charset="0"/>
              </a:rPr>
              <a:t>olması </a:t>
            </a:r>
            <a:r>
              <a:rPr lang="tr-TR" sz="2600" dirty="0">
                <a:latin typeface="Arial" panose="020B0604020202020204" pitchFamily="34" charset="0"/>
                <a:cs typeface="Arial" panose="020B0604020202020204" pitchFamily="34" charset="0"/>
              </a:rPr>
              <a:t>konusunda hayal gücüme hitap etmeyi başardı. </a:t>
            </a:r>
          </a:p>
        </p:txBody>
      </p:sp>
      <p:sp>
        <p:nvSpPr>
          <p:cNvPr id="4" name="Dikdörtgen 3"/>
          <p:cNvSpPr/>
          <p:nvPr/>
        </p:nvSpPr>
        <p:spPr>
          <a:xfrm>
            <a:off x="653716" y="4897058"/>
            <a:ext cx="11053010" cy="1569660"/>
          </a:xfrm>
          <a:prstGeom prst="rect">
            <a:avLst/>
          </a:prstGeom>
        </p:spPr>
        <p:txBody>
          <a:bodyPr wrap="square">
            <a:spAutoFit/>
          </a:bodyPr>
          <a:lstStyle/>
          <a:p>
            <a:r>
              <a:rPr lang="tr-TR" sz="2400" dirty="0">
                <a:solidFill>
                  <a:srgbClr val="002060"/>
                </a:solidFill>
                <a:latin typeface="Arial" panose="020B0604020202020204" pitchFamily="34" charset="0"/>
                <a:cs typeface="Arial" panose="020B0604020202020204" pitchFamily="34" charset="0"/>
              </a:rPr>
              <a:t>Dikkatli okuma ve dinleme etkinliklerinin nasıl yapılacağı ve hangi kurallarla yapıldığını öğrendim. Bunun yanında okumakta özellikle yüksek sesle okumada bazı ufak tefek hatalarım olduğunu gördüm. Düzeltmek için bol bol yüksek sesle okuma yapmam gerektiğini anladım. </a:t>
            </a:r>
          </a:p>
        </p:txBody>
      </p:sp>
    </p:spTree>
    <p:extLst>
      <p:ext uri="{BB962C8B-B14F-4D97-AF65-F5344CB8AC3E}">
        <p14:creationId xmlns="" xmlns:p14="http://schemas.microsoft.com/office/powerpoint/2010/main" val="3662117923"/>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339846" y="129217"/>
            <a:ext cx="11499228" cy="2806487"/>
          </a:xfrm>
          <a:prstGeom prst="rect">
            <a:avLst/>
          </a:prstGeom>
        </p:spPr>
      </p:pic>
      <p:sp>
        <p:nvSpPr>
          <p:cNvPr id="3" name="Dikdörtgen 2"/>
          <p:cNvSpPr/>
          <p:nvPr/>
        </p:nvSpPr>
        <p:spPr>
          <a:xfrm>
            <a:off x="858251" y="2670245"/>
            <a:ext cx="10884569" cy="3277820"/>
          </a:xfrm>
          <a:prstGeom prst="rect">
            <a:avLst/>
          </a:prstGeom>
        </p:spPr>
        <p:txBody>
          <a:bodyPr wrap="square">
            <a:spAutoFit/>
          </a:bodyPr>
          <a:lstStyle/>
          <a:p>
            <a:r>
              <a:rPr lang="tr-TR" sz="2300" dirty="0">
                <a:latin typeface="Arial" panose="020B0604020202020204" pitchFamily="34" charset="0"/>
                <a:cs typeface="Arial" panose="020B0604020202020204" pitchFamily="34" charset="0"/>
              </a:rPr>
              <a:t>Müziksiz, sessiz bir hayat nasıl olurdu acaba? Çünkü sesin olmadığı bir dünya bütün renklerin elimizden alındığı bir yer yaşanılabilir olabilir mi? </a:t>
            </a:r>
            <a:r>
              <a:rPr lang="tr-TR" sz="2300" dirty="0" smtClean="0">
                <a:latin typeface="Arial" panose="020B0604020202020204" pitchFamily="34" charset="0"/>
                <a:cs typeface="Arial" panose="020B0604020202020204" pitchFamily="34" charset="0"/>
              </a:rPr>
              <a:t>Çünkü </a:t>
            </a:r>
            <a:r>
              <a:rPr lang="tr-TR" sz="2300" dirty="0">
                <a:latin typeface="Arial" panose="020B0604020202020204" pitchFamily="34" charset="0"/>
                <a:cs typeface="Arial" panose="020B0604020202020204" pitchFamily="34" charset="0"/>
              </a:rPr>
              <a:t>hayat müzikle eşdeğerdir. Hayat müzik sayesinde yüreğimizin bam tellerinin titremesidir.</a:t>
            </a:r>
          </a:p>
          <a:p>
            <a:r>
              <a:rPr lang="tr-TR" sz="2300" dirty="0" smtClean="0">
                <a:latin typeface="Arial" panose="020B0604020202020204" pitchFamily="34" charset="0"/>
                <a:cs typeface="Arial" panose="020B0604020202020204" pitchFamily="34" charset="0"/>
              </a:rPr>
              <a:t>Müziği </a:t>
            </a:r>
            <a:r>
              <a:rPr lang="tr-TR" sz="2300" dirty="0">
                <a:latin typeface="Arial" panose="020B0604020202020204" pitchFamily="34" charset="0"/>
                <a:cs typeface="Arial" panose="020B0604020202020204" pitchFamily="34" charset="0"/>
              </a:rPr>
              <a:t>sevmeyen bence hayatı da sevmezler. Sadece bu dünyada yer, içer, uyur ve ölürler. Hatta öldüklerinin bile farkına varamazlar. Ne kadar uğraşırlarsa uğraşsınlar hiç bir amaçları ve keyif </a:t>
            </a:r>
            <a:r>
              <a:rPr lang="tr-TR" sz="2300">
                <a:latin typeface="Arial" panose="020B0604020202020204" pitchFamily="34" charset="0"/>
                <a:cs typeface="Arial" panose="020B0604020202020204" pitchFamily="34" charset="0"/>
              </a:rPr>
              <a:t>aldıkları </a:t>
            </a:r>
            <a:r>
              <a:rPr lang="tr-TR" sz="2300" smtClean="0">
                <a:latin typeface="Arial" panose="020B0604020202020204" pitchFamily="34" charset="0"/>
                <a:cs typeface="Arial" panose="020B0604020202020204" pitchFamily="34" charset="0"/>
              </a:rPr>
              <a:t>bir şey </a:t>
            </a:r>
            <a:r>
              <a:rPr lang="tr-TR" sz="2300" dirty="0">
                <a:latin typeface="Arial" panose="020B0604020202020204" pitchFamily="34" charset="0"/>
                <a:cs typeface="Arial" panose="020B0604020202020204" pitchFamily="34" charset="0"/>
              </a:rPr>
              <a:t>yoktur.</a:t>
            </a:r>
          </a:p>
          <a:p>
            <a:r>
              <a:rPr lang="tr-TR" sz="2300" dirty="0">
                <a:latin typeface="Arial" panose="020B0604020202020204" pitchFamily="34" charset="0"/>
                <a:cs typeface="Arial" panose="020B0604020202020204" pitchFamily="34" charset="0"/>
              </a:rPr>
              <a:t>Çünkü müziği hayatından dışlayan herkes bu dünyada hep karanlığa, sessizliğe gömülmeye mahkumdurlar. O yüzden siz hayatınızdan müziği asla çıkarmayın, onu hep hayatınıza dahil edin</a:t>
            </a:r>
            <a:r>
              <a:rPr lang="tr-TR" sz="2300" dirty="0" smtClean="0">
                <a:latin typeface="Arial" panose="020B0604020202020204" pitchFamily="34" charset="0"/>
                <a:cs typeface="Arial" panose="020B0604020202020204" pitchFamily="34" charset="0"/>
              </a:rPr>
              <a:t>.</a:t>
            </a:r>
            <a:endParaRPr lang="tr-TR" sz="2300" dirty="0">
              <a:latin typeface="Arial" panose="020B0604020202020204" pitchFamily="34" charset="0"/>
              <a:cs typeface="Arial" panose="020B0604020202020204" pitchFamily="34" charset="0"/>
            </a:endParaRPr>
          </a:p>
        </p:txBody>
      </p:sp>
    </p:spTree>
    <p:extLst>
      <p:ext uri="{BB962C8B-B14F-4D97-AF65-F5344CB8AC3E}">
        <p14:creationId xmlns="" xmlns:p14="http://schemas.microsoft.com/office/powerpoint/2010/main" val="2769257054"/>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745956" y="185646"/>
            <a:ext cx="10082463" cy="6311407"/>
          </a:xfrm>
          <a:prstGeom prst="rect">
            <a:avLst/>
          </a:prstGeom>
        </p:spPr>
      </p:pic>
    </p:spTree>
    <p:extLst>
      <p:ext uri="{BB962C8B-B14F-4D97-AF65-F5344CB8AC3E}">
        <p14:creationId xmlns="" xmlns:p14="http://schemas.microsoft.com/office/powerpoint/2010/main" val="2545612347"/>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p:cNvPicPr>
            <a:picLocks noChangeAspect="1"/>
          </p:cNvPicPr>
          <p:nvPr/>
        </p:nvPicPr>
        <p:blipFill>
          <a:blip r:embed="rId2" cstate="print"/>
          <a:stretch>
            <a:fillRect/>
          </a:stretch>
        </p:blipFill>
        <p:spPr>
          <a:xfrm>
            <a:off x="108284" y="828332"/>
            <a:ext cx="8470232" cy="5801069"/>
          </a:xfrm>
          <a:prstGeom prst="rect">
            <a:avLst/>
          </a:prstGeom>
        </p:spPr>
      </p:pic>
      <p:pic>
        <p:nvPicPr>
          <p:cNvPr id="12" name="Resim 11"/>
          <p:cNvPicPr>
            <a:picLocks noChangeAspect="1"/>
          </p:cNvPicPr>
          <p:nvPr/>
        </p:nvPicPr>
        <p:blipFill>
          <a:blip r:embed="rId3" cstate="print"/>
          <a:stretch>
            <a:fillRect/>
          </a:stretch>
        </p:blipFill>
        <p:spPr>
          <a:xfrm>
            <a:off x="108284" y="96253"/>
            <a:ext cx="8470232" cy="828332"/>
          </a:xfrm>
          <a:prstGeom prst="rect">
            <a:avLst/>
          </a:prstGeom>
        </p:spPr>
      </p:pic>
      <p:pic>
        <p:nvPicPr>
          <p:cNvPr id="13" name="Resim 12"/>
          <p:cNvPicPr>
            <a:picLocks noChangeAspect="1"/>
          </p:cNvPicPr>
          <p:nvPr/>
        </p:nvPicPr>
        <p:blipFill>
          <a:blip r:embed="rId4" cstate="print"/>
          <a:stretch>
            <a:fillRect/>
          </a:stretch>
        </p:blipFill>
        <p:spPr>
          <a:xfrm>
            <a:off x="8578516" y="96253"/>
            <a:ext cx="3501189" cy="6533148"/>
          </a:xfrm>
          <a:prstGeom prst="rect">
            <a:avLst/>
          </a:prstGeom>
        </p:spPr>
      </p:pic>
      <p:pic>
        <p:nvPicPr>
          <p:cNvPr id="14" name="Resim 13"/>
          <p:cNvPicPr>
            <a:picLocks noChangeAspect="1"/>
          </p:cNvPicPr>
          <p:nvPr/>
        </p:nvPicPr>
        <p:blipFill>
          <a:blip r:embed="rId5" cstate="print"/>
          <a:stretch>
            <a:fillRect/>
          </a:stretch>
        </p:blipFill>
        <p:spPr>
          <a:xfrm>
            <a:off x="6797842" y="1010411"/>
            <a:ext cx="1776251" cy="646253"/>
          </a:xfrm>
          <a:prstGeom prst="rect">
            <a:avLst/>
          </a:prstGeom>
        </p:spPr>
      </p:pic>
    </p:spTree>
    <p:extLst>
      <p:ext uri="{BB962C8B-B14F-4D97-AF65-F5344CB8AC3E}">
        <p14:creationId xmlns="" xmlns:p14="http://schemas.microsoft.com/office/powerpoint/2010/main" val="1145911535"/>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anim calcmode="lin" valueType="num">
                                      <p:cBhvr>
                                        <p:cTn id="8" dur="2000" fill="hold"/>
                                        <p:tgtEl>
                                          <p:spTgt spid="14"/>
                                        </p:tgtEl>
                                        <p:attrNameLst>
                                          <p:attrName>ppt_w</p:attrName>
                                        </p:attrNameLst>
                                      </p:cBhvr>
                                      <p:tavLst>
                                        <p:tav tm="0" fmla="#ppt_w*sin(2.5*pi*$)">
                                          <p:val>
                                            <p:fltVal val="0"/>
                                          </p:val>
                                        </p:tav>
                                        <p:tav tm="100000">
                                          <p:val>
                                            <p:fltVal val="1"/>
                                          </p:val>
                                        </p:tav>
                                      </p:tavLst>
                                    </p:anim>
                                    <p:anim calcmode="lin" valueType="num">
                                      <p:cBhvr>
                                        <p:cTn id="9" dur="2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168442" y="144379"/>
            <a:ext cx="8722895" cy="6569242"/>
          </a:xfrm>
          <a:prstGeom prst="rect">
            <a:avLst/>
          </a:prstGeom>
        </p:spPr>
      </p:pic>
      <p:pic>
        <p:nvPicPr>
          <p:cNvPr id="3" name="Resim 2"/>
          <p:cNvPicPr>
            <a:picLocks noChangeAspect="1"/>
          </p:cNvPicPr>
          <p:nvPr/>
        </p:nvPicPr>
        <p:blipFill>
          <a:blip r:embed="rId3" cstate="print"/>
          <a:stretch>
            <a:fillRect/>
          </a:stretch>
        </p:blipFill>
        <p:spPr>
          <a:xfrm>
            <a:off x="8783052" y="144379"/>
            <a:ext cx="3296653" cy="6569242"/>
          </a:xfrm>
          <a:prstGeom prst="rect">
            <a:avLst/>
          </a:prstGeom>
        </p:spPr>
      </p:pic>
    </p:spTree>
    <p:extLst>
      <p:ext uri="{BB962C8B-B14F-4D97-AF65-F5344CB8AC3E}">
        <p14:creationId xmlns="" xmlns:p14="http://schemas.microsoft.com/office/powerpoint/2010/main" val="4285996980"/>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6244389" y="131941"/>
            <a:ext cx="5727032" cy="6593712"/>
          </a:xfrm>
          <a:prstGeom prst="rect">
            <a:avLst/>
          </a:prstGeom>
        </p:spPr>
      </p:pic>
      <p:pic>
        <p:nvPicPr>
          <p:cNvPr id="4" name="Resim 3"/>
          <p:cNvPicPr>
            <a:picLocks noChangeAspect="1"/>
          </p:cNvPicPr>
          <p:nvPr/>
        </p:nvPicPr>
        <p:blipFill>
          <a:blip r:embed="rId3" cstate="print"/>
          <a:stretch>
            <a:fillRect/>
          </a:stretch>
        </p:blipFill>
        <p:spPr>
          <a:xfrm>
            <a:off x="126971" y="131941"/>
            <a:ext cx="6117418" cy="6593712"/>
          </a:xfrm>
          <a:prstGeom prst="rect">
            <a:avLst/>
          </a:prstGeom>
        </p:spPr>
      </p:pic>
      <p:pic>
        <p:nvPicPr>
          <p:cNvPr id="3" name="Resim 2"/>
          <p:cNvPicPr>
            <a:picLocks noChangeAspect="1"/>
          </p:cNvPicPr>
          <p:nvPr/>
        </p:nvPicPr>
        <p:blipFill>
          <a:blip r:embed="rId4" cstate="print"/>
          <a:stretch>
            <a:fillRect/>
          </a:stretch>
        </p:blipFill>
        <p:spPr>
          <a:xfrm>
            <a:off x="4266233" y="3428797"/>
            <a:ext cx="1978156" cy="1953772"/>
          </a:xfrm>
          <a:prstGeom prst="rect">
            <a:avLst/>
          </a:prstGeom>
        </p:spPr>
      </p:pic>
    </p:spTree>
    <p:extLst>
      <p:ext uri="{BB962C8B-B14F-4D97-AF65-F5344CB8AC3E}">
        <p14:creationId xmlns="" xmlns:p14="http://schemas.microsoft.com/office/powerpoint/2010/main" val="1882027198"/>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0" y="24139"/>
            <a:ext cx="12192000" cy="6833861"/>
          </a:xfrm>
          <a:prstGeom prst="rect">
            <a:avLst/>
          </a:prstGeom>
        </p:spPr>
      </p:pic>
    </p:spTree>
    <p:extLst>
      <p:ext uri="{BB962C8B-B14F-4D97-AF65-F5344CB8AC3E}">
        <p14:creationId xmlns="" xmlns:p14="http://schemas.microsoft.com/office/powerpoint/2010/main" val="3627248249"/>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197071" y="147343"/>
            <a:ext cx="11593876" cy="6614403"/>
          </a:xfrm>
          <a:prstGeom prst="rect">
            <a:avLst/>
          </a:prstGeom>
        </p:spPr>
      </p:pic>
      <p:sp>
        <p:nvSpPr>
          <p:cNvPr id="3" name="Metin kutusu 2"/>
          <p:cNvSpPr txBox="1"/>
          <p:nvPr/>
        </p:nvSpPr>
        <p:spPr>
          <a:xfrm>
            <a:off x="517359" y="2900546"/>
            <a:ext cx="806115" cy="1107996"/>
          </a:xfrm>
          <a:prstGeom prst="rect">
            <a:avLst/>
          </a:prstGeom>
          <a:noFill/>
        </p:spPr>
        <p:txBody>
          <a:bodyPr wrap="square" rtlCol="0">
            <a:spAutoFit/>
          </a:bodyPr>
          <a:lstStyle/>
          <a:p>
            <a:r>
              <a:rPr lang="tr-TR" sz="6600" dirty="0" smtClean="0">
                <a:solidFill>
                  <a:srgbClr val="FF0000"/>
                </a:solidFill>
              </a:rPr>
              <a:t>O</a:t>
            </a:r>
            <a:endParaRPr lang="tr-TR" sz="6600" dirty="0">
              <a:solidFill>
                <a:srgbClr val="FF0000"/>
              </a:solidFill>
            </a:endParaRPr>
          </a:p>
        </p:txBody>
      </p:sp>
      <p:sp>
        <p:nvSpPr>
          <p:cNvPr id="4" name="Metin kutusu 3"/>
          <p:cNvSpPr txBox="1"/>
          <p:nvPr/>
        </p:nvSpPr>
        <p:spPr>
          <a:xfrm>
            <a:off x="541422" y="4277148"/>
            <a:ext cx="806115" cy="1107996"/>
          </a:xfrm>
          <a:prstGeom prst="rect">
            <a:avLst/>
          </a:prstGeom>
          <a:noFill/>
        </p:spPr>
        <p:txBody>
          <a:bodyPr wrap="square" rtlCol="0">
            <a:spAutoFit/>
          </a:bodyPr>
          <a:lstStyle/>
          <a:p>
            <a:r>
              <a:rPr lang="tr-TR" sz="6600" dirty="0" smtClean="0">
                <a:solidFill>
                  <a:srgbClr val="FF0000"/>
                </a:solidFill>
              </a:rPr>
              <a:t>O</a:t>
            </a:r>
            <a:endParaRPr lang="tr-TR" sz="6600" dirty="0">
              <a:solidFill>
                <a:srgbClr val="FF0000"/>
              </a:solidFill>
            </a:endParaRPr>
          </a:p>
        </p:txBody>
      </p:sp>
    </p:spTree>
    <p:extLst>
      <p:ext uri="{BB962C8B-B14F-4D97-AF65-F5344CB8AC3E}">
        <p14:creationId xmlns="" xmlns:p14="http://schemas.microsoft.com/office/powerpoint/2010/main" val="1770589825"/>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stretch>
            <a:fillRect/>
          </a:stretch>
        </p:blipFill>
        <p:spPr>
          <a:xfrm>
            <a:off x="169842" y="120715"/>
            <a:ext cx="11852316" cy="6508686"/>
          </a:xfrm>
          <a:prstGeom prst="rect">
            <a:avLst/>
          </a:prstGeom>
        </p:spPr>
      </p:pic>
      <p:sp>
        <p:nvSpPr>
          <p:cNvPr id="3" name="Metin kutusu 2"/>
          <p:cNvSpPr txBox="1"/>
          <p:nvPr/>
        </p:nvSpPr>
        <p:spPr>
          <a:xfrm>
            <a:off x="493296" y="1336441"/>
            <a:ext cx="806115" cy="1107996"/>
          </a:xfrm>
          <a:prstGeom prst="rect">
            <a:avLst/>
          </a:prstGeom>
          <a:noFill/>
        </p:spPr>
        <p:txBody>
          <a:bodyPr wrap="square" rtlCol="0">
            <a:spAutoFit/>
          </a:bodyPr>
          <a:lstStyle/>
          <a:p>
            <a:r>
              <a:rPr lang="tr-TR" sz="6600" dirty="0" smtClean="0">
                <a:solidFill>
                  <a:srgbClr val="FF0000"/>
                </a:solidFill>
              </a:rPr>
              <a:t>O</a:t>
            </a:r>
            <a:endParaRPr lang="tr-TR" sz="6600" dirty="0">
              <a:solidFill>
                <a:srgbClr val="FF0000"/>
              </a:solidFill>
            </a:endParaRPr>
          </a:p>
        </p:txBody>
      </p:sp>
      <p:sp>
        <p:nvSpPr>
          <p:cNvPr id="4" name="Dikdörtgen 3"/>
          <p:cNvSpPr/>
          <p:nvPr/>
        </p:nvSpPr>
        <p:spPr>
          <a:xfrm>
            <a:off x="267399" y="4838110"/>
            <a:ext cx="11657201" cy="477054"/>
          </a:xfrm>
          <a:prstGeom prst="rect">
            <a:avLst/>
          </a:prstGeom>
        </p:spPr>
        <p:txBody>
          <a:bodyPr wrap="square">
            <a:spAutoFit/>
          </a:bodyPr>
          <a:lstStyle/>
          <a:p>
            <a:r>
              <a:rPr lang="tr-TR" sz="2500" dirty="0" smtClean="0">
                <a:solidFill>
                  <a:srgbClr val="C00000"/>
                </a:solidFill>
                <a:latin typeface="Arial" panose="020B0604020202020204" pitchFamily="34" charset="0"/>
                <a:cs typeface="Arial" panose="020B0604020202020204" pitchFamily="34" charset="0"/>
              </a:rPr>
              <a:t>Enerji </a:t>
            </a:r>
            <a:r>
              <a:rPr lang="tr-TR" sz="2500" dirty="0">
                <a:solidFill>
                  <a:srgbClr val="C00000"/>
                </a:solidFill>
                <a:latin typeface="Arial" panose="020B0604020202020204" pitchFamily="34" charset="0"/>
                <a:cs typeface="Arial" panose="020B0604020202020204" pitchFamily="34" charset="0"/>
              </a:rPr>
              <a:t>tasarrufu sağlanır: Geri dönüşüm sürecinde uygulanan işlemler daha azdır. </a:t>
            </a:r>
          </a:p>
        </p:txBody>
      </p:sp>
      <p:sp>
        <p:nvSpPr>
          <p:cNvPr id="5" name="Dikdörtgen 4"/>
          <p:cNvSpPr/>
          <p:nvPr/>
        </p:nvSpPr>
        <p:spPr>
          <a:xfrm>
            <a:off x="493296" y="5541395"/>
            <a:ext cx="12022158" cy="861774"/>
          </a:xfrm>
          <a:prstGeom prst="rect">
            <a:avLst/>
          </a:prstGeom>
        </p:spPr>
        <p:txBody>
          <a:bodyPr wrap="square">
            <a:spAutoFit/>
          </a:bodyPr>
          <a:lstStyle/>
          <a:p>
            <a:r>
              <a:rPr lang="tr-TR" sz="2500" dirty="0">
                <a:solidFill>
                  <a:srgbClr val="0070C0"/>
                </a:solidFill>
                <a:latin typeface="Arial" panose="020B0604020202020204" pitchFamily="34" charset="0"/>
                <a:cs typeface="Arial" panose="020B0604020202020204" pitchFamily="34" charset="0"/>
              </a:rPr>
              <a:t>Burada iki noktanın </a:t>
            </a:r>
            <a:r>
              <a:rPr lang="tr-TR" sz="2500" dirty="0" smtClean="0">
                <a:solidFill>
                  <a:srgbClr val="0070C0"/>
                </a:solidFill>
                <a:latin typeface="Arial" panose="020B0604020202020204" pitchFamily="34" charset="0"/>
                <a:cs typeface="Arial" panose="020B0604020202020204" pitchFamily="34" charset="0"/>
              </a:rPr>
              <a:t>kullanılmasının </a:t>
            </a:r>
            <a:r>
              <a:rPr lang="tr-TR" sz="2500" dirty="0">
                <a:solidFill>
                  <a:srgbClr val="0070C0"/>
                </a:solidFill>
                <a:latin typeface="Arial" panose="020B0604020202020204" pitchFamily="34" charset="0"/>
                <a:cs typeface="Arial" panose="020B0604020202020204" pitchFamily="34" charset="0"/>
              </a:rPr>
              <a:t>sebebi önceki cümlenin açıklamasının </a:t>
            </a:r>
            <a:endParaRPr lang="tr-TR" sz="2500" dirty="0" smtClean="0">
              <a:solidFill>
                <a:srgbClr val="0070C0"/>
              </a:solidFill>
              <a:latin typeface="Arial" panose="020B0604020202020204" pitchFamily="34" charset="0"/>
              <a:cs typeface="Arial" panose="020B0604020202020204" pitchFamily="34" charset="0"/>
            </a:endParaRPr>
          </a:p>
          <a:p>
            <a:r>
              <a:rPr lang="tr-TR" sz="2500" dirty="0" smtClean="0">
                <a:solidFill>
                  <a:srgbClr val="0070C0"/>
                </a:solidFill>
                <a:latin typeface="Arial" panose="020B0604020202020204" pitchFamily="34" charset="0"/>
                <a:cs typeface="Arial" panose="020B0604020202020204" pitchFamily="34" charset="0"/>
              </a:rPr>
              <a:t>yapılacak </a:t>
            </a:r>
            <a:r>
              <a:rPr lang="tr-TR" sz="2500" dirty="0">
                <a:solidFill>
                  <a:srgbClr val="0070C0"/>
                </a:solidFill>
                <a:latin typeface="Arial" panose="020B0604020202020204" pitchFamily="34" charset="0"/>
                <a:cs typeface="Arial" panose="020B0604020202020204" pitchFamily="34" charset="0"/>
              </a:rPr>
              <a:t>olması maddenin açıklamasına yer verilecek olmasıdır. </a:t>
            </a:r>
          </a:p>
        </p:txBody>
      </p:sp>
      <p:pic>
        <p:nvPicPr>
          <p:cNvPr id="6" name="Resim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91624" y="5315163"/>
            <a:ext cx="403344" cy="705852"/>
          </a:xfrm>
          <a:prstGeom prst="rect">
            <a:avLst/>
          </a:prstGeom>
        </p:spPr>
      </p:pic>
    </p:spTree>
    <p:extLst>
      <p:ext uri="{BB962C8B-B14F-4D97-AF65-F5344CB8AC3E}">
        <p14:creationId xmlns="" xmlns:p14="http://schemas.microsoft.com/office/powerpoint/2010/main" val="2697050059"/>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80">
                                          <p:stCondLst>
                                            <p:cond delay="0"/>
                                          </p:stCondLst>
                                        </p:cTn>
                                        <p:tgtEl>
                                          <p:spTgt spid="6"/>
                                        </p:tgtEl>
                                      </p:cBhvr>
                                    </p:animEffect>
                                    <p:anim calcmode="lin" valueType="num">
                                      <p:cBhvr>
                                        <p:cTn id="4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9" dur="26">
                                          <p:stCondLst>
                                            <p:cond delay="650"/>
                                          </p:stCondLst>
                                        </p:cTn>
                                        <p:tgtEl>
                                          <p:spTgt spid="6"/>
                                        </p:tgtEl>
                                      </p:cBhvr>
                                      <p:to x="100000" y="60000"/>
                                    </p:animScale>
                                    <p:animScale>
                                      <p:cBhvr>
                                        <p:cTn id="50" dur="166" decel="50000">
                                          <p:stCondLst>
                                            <p:cond delay="676"/>
                                          </p:stCondLst>
                                        </p:cTn>
                                        <p:tgtEl>
                                          <p:spTgt spid="6"/>
                                        </p:tgtEl>
                                      </p:cBhvr>
                                      <p:to x="100000" y="100000"/>
                                    </p:animScale>
                                    <p:animScale>
                                      <p:cBhvr>
                                        <p:cTn id="51" dur="26">
                                          <p:stCondLst>
                                            <p:cond delay="1312"/>
                                          </p:stCondLst>
                                        </p:cTn>
                                        <p:tgtEl>
                                          <p:spTgt spid="6"/>
                                        </p:tgtEl>
                                      </p:cBhvr>
                                      <p:to x="100000" y="80000"/>
                                    </p:animScale>
                                    <p:animScale>
                                      <p:cBhvr>
                                        <p:cTn id="52" dur="166" decel="50000">
                                          <p:stCondLst>
                                            <p:cond delay="1338"/>
                                          </p:stCondLst>
                                        </p:cTn>
                                        <p:tgtEl>
                                          <p:spTgt spid="6"/>
                                        </p:tgtEl>
                                      </p:cBhvr>
                                      <p:to x="100000" y="100000"/>
                                    </p:animScale>
                                    <p:animScale>
                                      <p:cBhvr>
                                        <p:cTn id="53" dur="26">
                                          <p:stCondLst>
                                            <p:cond delay="1642"/>
                                          </p:stCondLst>
                                        </p:cTn>
                                        <p:tgtEl>
                                          <p:spTgt spid="6"/>
                                        </p:tgtEl>
                                      </p:cBhvr>
                                      <p:to x="100000" y="90000"/>
                                    </p:animScale>
                                    <p:animScale>
                                      <p:cBhvr>
                                        <p:cTn id="54" dur="166" decel="50000">
                                          <p:stCondLst>
                                            <p:cond delay="1668"/>
                                          </p:stCondLst>
                                        </p:cTn>
                                        <p:tgtEl>
                                          <p:spTgt spid="6"/>
                                        </p:tgtEl>
                                      </p:cBhvr>
                                      <p:to x="100000" y="100000"/>
                                    </p:animScale>
                                    <p:animScale>
                                      <p:cBhvr>
                                        <p:cTn id="55" dur="26">
                                          <p:stCondLst>
                                            <p:cond delay="1808"/>
                                          </p:stCondLst>
                                        </p:cTn>
                                        <p:tgtEl>
                                          <p:spTgt spid="6"/>
                                        </p:tgtEl>
                                      </p:cBhvr>
                                      <p:to x="100000" y="95000"/>
                                    </p:animScale>
                                    <p:animScale>
                                      <p:cBhvr>
                                        <p:cTn id="56" dur="166" decel="50000">
                                          <p:stCondLst>
                                            <p:cond delay="1834"/>
                                          </p:stCondLst>
                                        </p:cTn>
                                        <p:tgtEl>
                                          <p:spTgt spid="6"/>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down)">
                                      <p:cBhvr>
                                        <p:cTn id="61" dur="580">
                                          <p:stCondLst>
                                            <p:cond delay="0"/>
                                          </p:stCondLst>
                                        </p:cTn>
                                        <p:tgtEl>
                                          <p:spTgt spid="5"/>
                                        </p:tgtEl>
                                      </p:cBhvr>
                                    </p:animEffect>
                                    <p:anim calcmode="lin" valueType="num">
                                      <p:cBhvr>
                                        <p:cTn id="6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7" dur="26">
                                          <p:stCondLst>
                                            <p:cond delay="650"/>
                                          </p:stCondLst>
                                        </p:cTn>
                                        <p:tgtEl>
                                          <p:spTgt spid="5"/>
                                        </p:tgtEl>
                                      </p:cBhvr>
                                      <p:to x="100000" y="60000"/>
                                    </p:animScale>
                                    <p:animScale>
                                      <p:cBhvr>
                                        <p:cTn id="68" dur="166" decel="50000">
                                          <p:stCondLst>
                                            <p:cond delay="676"/>
                                          </p:stCondLst>
                                        </p:cTn>
                                        <p:tgtEl>
                                          <p:spTgt spid="5"/>
                                        </p:tgtEl>
                                      </p:cBhvr>
                                      <p:to x="100000" y="100000"/>
                                    </p:animScale>
                                    <p:animScale>
                                      <p:cBhvr>
                                        <p:cTn id="69" dur="26">
                                          <p:stCondLst>
                                            <p:cond delay="1312"/>
                                          </p:stCondLst>
                                        </p:cTn>
                                        <p:tgtEl>
                                          <p:spTgt spid="5"/>
                                        </p:tgtEl>
                                      </p:cBhvr>
                                      <p:to x="100000" y="80000"/>
                                    </p:animScale>
                                    <p:animScale>
                                      <p:cBhvr>
                                        <p:cTn id="70" dur="166" decel="50000">
                                          <p:stCondLst>
                                            <p:cond delay="1338"/>
                                          </p:stCondLst>
                                        </p:cTn>
                                        <p:tgtEl>
                                          <p:spTgt spid="5"/>
                                        </p:tgtEl>
                                      </p:cBhvr>
                                      <p:to x="100000" y="100000"/>
                                    </p:animScale>
                                    <p:animScale>
                                      <p:cBhvr>
                                        <p:cTn id="71" dur="26">
                                          <p:stCondLst>
                                            <p:cond delay="1642"/>
                                          </p:stCondLst>
                                        </p:cTn>
                                        <p:tgtEl>
                                          <p:spTgt spid="5"/>
                                        </p:tgtEl>
                                      </p:cBhvr>
                                      <p:to x="100000" y="90000"/>
                                    </p:animScale>
                                    <p:animScale>
                                      <p:cBhvr>
                                        <p:cTn id="72" dur="166" decel="50000">
                                          <p:stCondLst>
                                            <p:cond delay="1668"/>
                                          </p:stCondLst>
                                        </p:cTn>
                                        <p:tgtEl>
                                          <p:spTgt spid="5"/>
                                        </p:tgtEl>
                                      </p:cBhvr>
                                      <p:to x="100000" y="100000"/>
                                    </p:animScale>
                                    <p:animScale>
                                      <p:cBhvr>
                                        <p:cTn id="73" dur="26">
                                          <p:stCondLst>
                                            <p:cond delay="1808"/>
                                          </p:stCondLst>
                                        </p:cTn>
                                        <p:tgtEl>
                                          <p:spTgt spid="5"/>
                                        </p:tgtEl>
                                      </p:cBhvr>
                                      <p:to x="100000" y="95000"/>
                                    </p:animScale>
                                    <p:animScale>
                                      <p:cBhvr>
                                        <p:cTn id="74"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3" cstate="print"/>
          <a:stretch>
            <a:fillRect/>
          </a:stretch>
        </p:blipFill>
        <p:spPr>
          <a:xfrm>
            <a:off x="269422" y="190338"/>
            <a:ext cx="11786220" cy="6487188"/>
          </a:xfrm>
          <a:prstGeom prst="rect">
            <a:avLst/>
          </a:prstGeom>
        </p:spPr>
      </p:pic>
      <p:pic>
        <p:nvPicPr>
          <p:cNvPr id="3" name="Resim 2"/>
          <p:cNvPicPr>
            <a:picLocks noChangeAspect="1"/>
          </p:cNvPicPr>
          <p:nvPr/>
        </p:nvPicPr>
        <p:blipFill>
          <a:blip r:embed="rId4" cstate="print"/>
          <a:stretch>
            <a:fillRect/>
          </a:stretch>
        </p:blipFill>
        <p:spPr>
          <a:xfrm>
            <a:off x="4890192" y="6035921"/>
            <a:ext cx="7301808" cy="822079"/>
          </a:xfrm>
          <a:prstGeom prst="rect">
            <a:avLst/>
          </a:prstGeom>
        </p:spPr>
      </p:pic>
    </p:spTree>
    <p:extLst>
      <p:ext uri="{BB962C8B-B14F-4D97-AF65-F5344CB8AC3E}">
        <p14:creationId xmlns="" xmlns:p14="http://schemas.microsoft.com/office/powerpoint/2010/main" val="909866071"/>
      </p:ext>
    </p:extLst>
  </p:cSld>
  <p:clrMapOvr>
    <a:masterClrMapping/>
  </p:clrMapOvr>
  <mc:AlternateContent xmlns:mc="http://schemas.openxmlformats.org/markup-compatibility/2006">
    <mc:Choice xmlns=""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TotalTime>
  <Words>287</Words>
  <PresentationFormat>Özel</PresentationFormat>
  <Paragraphs>25</Paragraphs>
  <Slides>14</Slides>
  <Notes>1</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Office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2020-02-21T14:27:36Z</dcterms:created>
  <dcterms:modified xsi:type="dcterms:W3CDTF">2020-02-23T14:36:43Z</dcterms:modified>
  <cp:category>https://www.sorubak.com</cp:category>
</cp:coreProperties>
</file>