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4" d="100"/>
          <a:sy n="94" d="100"/>
        </p:scale>
        <p:origin x="-47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9 Dik Üçgen"/>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Başlık"/>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grpSp>
        <p:nvGrpSpPr>
          <p:cNvPr id="2" name="1 Grup"/>
          <p:cNvGrpSpPr/>
          <p:nvPr/>
        </p:nvGrpSpPr>
        <p:grpSpPr>
          <a:xfrm>
            <a:off x="-3765" y="4953000"/>
            <a:ext cx="9147765" cy="1912088"/>
            <a:chOff x="-3765" y="4832896"/>
            <a:chExt cx="9147765" cy="2032192"/>
          </a:xfrm>
        </p:grpSpPr>
        <p:sp>
          <p:nvSpPr>
            <p:cNvPr id="7" name="6 Serbest Form"/>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Serbest Form"/>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Serbest Form"/>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Düz Bağlayıcı"/>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Veri Yer Tutucusu"/>
          <p:cNvSpPr>
            <a:spLocks noGrp="1"/>
          </p:cNvSpPr>
          <p:nvPr>
            <p:ph type="dt" sz="half" idx="10"/>
          </p:nvPr>
        </p:nvSpPr>
        <p:spPr/>
        <p:txBody>
          <a:bodyPr/>
          <a:lstStyle>
            <a:lvl1pPr>
              <a:defRPr>
                <a:solidFill>
                  <a:srgbClr val="FFFFFF"/>
                </a:solidFill>
              </a:defRPr>
            </a:lvl1pPr>
            <a:extLst/>
          </a:lstStyle>
          <a:p>
            <a:fld id="{D9F75050-0E15-4C5B-92B0-66D068882F1F}" type="datetimeFigureOut">
              <a:rPr lang="tr-TR" smtClean="0"/>
              <a:pPr/>
              <a:t>03/09/2020</a:t>
            </a:fld>
            <a:endParaRPr lang="tr-TR"/>
          </a:p>
        </p:txBody>
      </p:sp>
      <p:sp>
        <p:nvSpPr>
          <p:cNvPr id="19" name="18 Altbilgi Yer Tutucusu"/>
          <p:cNvSpPr>
            <a:spLocks noGrp="1"/>
          </p:cNvSpPr>
          <p:nvPr>
            <p:ph type="ftr" sz="quarter" idx="11"/>
          </p:nvPr>
        </p:nvSpPr>
        <p:spPr/>
        <p:txBody>
          <a:bodyPr/>
          <a:lstStyle>
            <a:lvl1pPr>
              <a:defRPr>
                <a:solidFill>
                  <a:schemeClr val="accent1">
                    <a:tint val="20000"/>
                  </a:schemeClr>
                </a:solidFill>
              </a:defRPr>
            </a:lvl1pPr>
            <a:extLst/>
          </a:lstStyle>
          <a:p>
            <a:endParaRPr lang="tr-TR"/>
          </a:p>
        </p:txBody>
      </p:sp>
      <p:sp>
        <p:nvSpPr>
          <p:cNvPr id="27" name="26 Slayt Numarası Yer Tutucusu"/>
          <p:cNvSpPr>
            <a:spLocks noGrp="1"/>
          </p:cNvSpPr>
          <p:nvPr>
            <p:ph type="sldNum" sz="quarter" idx="12"/>
          </p:nvPr>
        </p:nvSpPr>
        <p:spPr/>
        <p:txBody>
          <a:bodyPr/>
          <a:lstStyle>
            <a:lvl1pPr>
              <a:defRPr>
                <a:solidFill>
                  <a:srgbClr val="FFFFFF"/>
                </a:solidFill>
              </a:defRPr>
            </a:lvl1pPr>
            <a:extLst/>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1481329"/>
            <a:ext cx="8229600" cy="438607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03/09/2020</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44013" y="274640"/>
            <a:ext cx="1777470" cy="5592761"/>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1"/>
            <a:ext cx="6324600" cy="5592760"/>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03/09/2020</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03/09/2020</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6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03/09/2020</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6 Köşeli Çift Ayraç"/>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Köşeli Çift Ayraç"/>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2">
        <a:schemeClr val="bg1"/>
      </p:bgRef>
    </p:bg>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03/09/2020</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03/09/2020</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bg>
      <p:bgRef idx="1002">
        <a:schemeClr val="bg1"/>
      </p:bgRef>
    </p:bg>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extLst/>
          </a:lstStyle>
          <a:p>
            <a:fld id="{D9F75050-0E15-4C5B-92B0-66D068882F1F}" type="datetimeFigureOut">
              <a:rPr lang="tr-TR" smtClean="0"/>
              <a:pPr/>
              <a:t>03/09/2020</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6" name="5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D9F75050-0E15-4C5B-92B0-66D068882F1F}" type="datetimeFigureOut">
              <a:rPr lang="tr-TR" smtClean="0"/>
              <a:pPr/>
              <a:t>03/09/2020</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727032" y="6407944"/>
            <a:ext cx="1920240" cy="365760"/>
          </a:xfrm>
        </p:spPr>
        <p:txBody>
          <a:bodyPr/>
          <a:lstStyle>
            <a:extLst/>
          </a:lstStyle>
          <a:p>
            <a:fld id="{D9F75050-0E15-4C5B-92B0-66D068882F1F}" type="datetimeFigureOut">
              <a:rPr lang="tr-TR" smtClean="0"/>
              <a:pPr/>
              <a:t>03/09/2020</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3" name="2 Resim Yer Tutucusu"/>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smtClean="0"/>
              <a:t>Resim eklemek için simgeyi tıklatın</a:t>
            </a:r>
            <a:endParaRPr kumimoji="0" lang="en-US" dirty="0"/>
          </a:p>
        </p:txBody>
      </p:sp>
      <p:sp>
        <p:nvSpPr>
          <p:cNvPr id="5" name="4 Veri Yer Tutucusu"/>
          <p:cNvSpPr>
            <a:spLocks noGrp="1"/>
          </p:cNvSpPr>
          <p:nvPr>
            <p:ph type="dt" sz="half" idx="10"/>
          </p:nvPr>
        </p:nvSpPr>
        <p:spPr/>
        <p:txBody>
          <a:bodyPr/>
          <a:lstStyle>
            <a:lvl1pPr>
              <a:defRPr>
                <a:solidFill>
                  <a:schemeClr val="tx1"/>
                </a:solidFill>
              </a:defRPr>
            </a:lvl1pPr>
            <a:extLst/>
          </a:lstStyle>
          <a:p>
            <a:fld id="{D9F75050-0E15-4C5B-92B0-66D068882F1F}" type="datetimeFigureOut">
              <a:rPr lang="tr-TR" smtClean="0"/>
              <a:pPr/>
              <a:t>03/09/2020</a:t>
            </a:fld>
            <a:endParaRPr lang="tr-TR"/>
          </a:p>
        </p:txBody>
      </p:sp>
      <p:sp>
        <p:nvSpPr>
          <p:cNvPr id="6" name="5 Altbilgi Yer Tutucusu"/>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a:p>
        </p:txBody>
      </p:sp>
      <p:sp>
        <p:nvSpPr>
          <p:cNvPr id="7" name="6 Slayt Numarası Yer Tutucusu"/>
          <p:cNvSpPr>
            <a:spLocks noGrp="1"/>
          </p:cNvSpPr>
          <p:nvPr>
            <p:ph type="sldNum" sz="quarter" idx="12"/>
          </p:nvPr>
        </p:nvSpPr>
        <p:spPr/>
        <p:txBody>
          <a:bodyPr/>
          <a:lstStyle>
            <a:lvl1pPr>
              <a:defRPr>
                <a:solidFill>
                  <a:schemeClr val="tx1"/>
                </a:solidFill>
              </a:defRPr>
            </a:lvl1pPr>
            <a:extLst/>
          </a:lstStyle>
          <a:p>
            <a:fld id="{B1DEFA8C-F947-479F-BE07-76B6B3F80BF1}" type="slidenum">
              <a:rPr lang="tr-TR" smtClean="0"/>
              <a:pPr/>
              <a:t>‹#›</a:t>
            </a:fld>
            <a:endParaRPr lang="tr-TR"/>
          </a:p>
        </p:txBody>
      </p:sp>
      <p:sp>
        <p:nvSpPr>
          <p:cNvPr id="2" name="1 Başlık"/>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smtClean="0"/>
              <a:t>Asıl başlık stili için tıklatın</a:t>
            </a:r>
            <a:endParaRPr kumimoji="0" lang="en-US"/>
          </a:p>
        </p:txBody>
      </p:sp>
      <p:sp>
        <p:nvSpPr>
          <p:cNvPr id="8" name="7 Serbest Form"/>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Serbest Form"/>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Dik Üçgen"/>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Köşeli Çift Ayraç"/>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Köşeli Çift Ayraç"/>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Serbest Form"/>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Serbest Form"/>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Dik Üçgen"/>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9F75050-0E15-4C5B-92B0-66D068882F1F}" type="datetimeFigureOut">
              <a:rPr lang="tr-TR" smtClean="0"/>
              <a:pPr/>
              <a:t>03/09/2020</a:t>
            </a:fld>
            <a:endParaRPr lang="tr-TR"/>
          </a:p>
        </p:txBody>
      </p:sp>
      <p:sp>
        <p:nvSpPr>
          <p:cNvPr id="22" name="21 Altbilgi Yer Tutucusu"/>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a:p>
        </p:txBody>
      </p:sp>
      <p:sp>
        <p:nvSpPr>
          <p:cNvPr id="18" name="17 Slayt Numarası Yer Tutucusu"/>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9.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0.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audio" Target="../media/audio1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7.wav"/><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357158" y="2071678"/>
            <a:ext cx="7772400" cy="1829761"/>
          </a:xfrm>
        </p:spPr>
        <p:txBody>
          <a:bodyPr>
            <a:normAutofit fontScale="90000"/>
          </a:bodyPr>
          <a:lstStyle/>
          <a:p>
            <a:pPr algn="ctr"/>
            <a:r>
              <a:rPr lang="tr-TR" dirty="0" smtClean="0"/>
              <a:t/>
            </a:r>
            <a:br>
              <a:rPr lang="tr-TR" dirty="0" smtClean="0"/>
            </a:br>
            <a:r>
              <a:rPr lang="tr-TR" dirty="0" smtClean="0"/>
              <a:t/>
            </a:r>
            <a:br>
              <a:rPr lang="tr-TR" dirty="0" smtClean="0"/>
            </a:br>
            <a:r>
              <a:rPr lang="tr-TR" dirty="0" smtClean="0"/>
              <a:t>KONYA AKŞEHİR NASREDDİN HOCA İLKOKULU SOSYAL BİLGİLER DERSİ NÜFUS CÜZDANI ( KİMLİK) KONUSU SUNUMU</a:t>
            </a:r>
            <a:endParaRPr lang="tr-TR" dirty="0"/>
          </a:p>
        </p:txBody>
      </p:sp>
      <p:sp>
        <p:nvSpPr>
          <p:cNvPr id="3" name="2 Alt Başlık"/>
          <p:cNvSpPr>
            <a:spLocks noGrp="1"/>
          </p:cNvSpPr>
          <p:nvPr>
            <p:ph type="subTitle" idx="1"/>
          </p:nvPr>
        </p:nvSpPr>
        <p:spPr/>
        <p:txBody>
          <a:bodyPr/>
          <a:lstStyle/>
          <a:p>
            <a:endParaRPr lang="tr-TR"/>
          </a:p>
        </p:txBody>
      </p:sp>
      <p:pic>
        <p:nvPicPr>
          <p:cNvPr id="1026" name="Picture 2" descr="C:\Users\DELL\Desktop\OKUL.jpg"/>
          <p:cNvPicPr>
            <a:picLocks noChangeAspect="1" noChangeArrowheads="1"/>
          </p:cNvPicPr>
          <p:nvPr/>
        </p:nvPicPr>
        <p:blipFill>
          <a:blip r:embed="rId3" cstate="print"/>
          <a:srcRect/>
          <a:stretch>
            <a:fillRect/>
          </a:stretch>
        </p:blipFill>
        <p:spPr bwMode="auto">
          <a:xfrm>
            <a:off x="142845" y="3857628"/>
            <a:ext cx="8786874" cy="3000372"/>
          </a:xfrm>
          <a:prstGeom prst="rect">
            <a:avLst/>
          </a:prstGeom>
          <a:noFill/>
        </p:spPr>
      </p:pic>
    </p:spTree>
  </p:cSld>
  <p:clrMapOvr>
    <a:masterClrMapping/>
  </p:clrMapOvr>
  <p:transition spd="slow">
    <p:dissolve/>
    <p:sndAc>
      <p:stSnd>
        <p:snd r:embed="rId2" name="applause.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214290"/>
            <a:ext cx="8358246" cy="6500858"/>
          </a:xfrm>
        </p:spPr>
        <p:txBody>
          <a:bodyPr/>
          <a:lstStyle/>
          <a:p>
            <a:pPr>
              <a:buNone/>
            </a:pPr>
            <a:r>
              <a:rPr lang="tr-TR" dirty="0" smtClean="0"/>
              <a:t>ARKA YÜZÜNDE İSE;</a:t>
            </a:r>
          </a:p>
          <a:p>
            <a:r>
              <a:rPr lang="tr-TR" dirty="0" smtClean="0"/>
              <a:t>ANNE ADIMIZ (YENİ KİMLİK KARTLARINDA ANNE DİYE YAZILMIŞTIR)</a:t>
            </a:r>
          </a:p>
          <a:p>
            <a:r>
              <a:rPr lang="tr-TR" dirty="0" smtClean="0"/>
              <a:t>BABA ADIMIZ</a:t>
            </a:r>
          </a:p>
          <a:p>
            <a:r>
              <a:rPr lang="tr-TR" dirty="0" smtClean="0"/>
              <a:t>VEREN MAKAM</a:t>
            </a:r>
          </a:p>
          <a:p>
            <a:r>
              <a:rPr lang="tr-TR" dirty="0" smtClean="0"/>
              <a:t>VE SARI RENKLİ BİLGİLERİN YER ALDIĞI ÇİP BULUNMAKTADIR.</a:t>
            </a:r>
          </a:p>
          <a:p>
            <a:endParaRPr lang="tr-TR" dirty="0"/>
          </a:p>
        </p:txBody>
      </p:sp>
    </p:spTree>
  </p:cSld>
  <p:clrMapOvr>
    <a:masterClrMapping/>
  </p:clrMapOvr>
  <p:transition spd="slow">
    <p:pull dir="d"/>
    <p:sndAc>
      <p:stSnd>
        <p:snd r:embed="rId2" name="whoosh.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357188" y="1857375"/>
          <a:ext cx="8229600" cy="445008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endParaRPr lang="tr-TR" dirty="0"/>
                    </a:p>
                  </a:txBody>
                  <a:tcPr/>
                </a:tc>
                <a:tc>
                  <a:txBody>
                    <a:bodyPr/>
                    <a:lstStyle/>
                    <a:p>
                      <a:r>
                        <a:rPr lang="tr-TR" dirty="0" smtClean="0">
                          <a:solidFill>
                            <a:schemeClr val="bg1"/>
                          </a:solidFill>
                        </a:rPr>
                        <a:t>NÜFUS CÜZDANI (ESKİ)</a:t>
                      </a:r>
                      <a:endParaRPr lang="tr-TR" dirty="0">
                        <a:solidFill>
                          <a:schemeClr val="bg1"/>
                        </a:solidFill>
                      </a:endParaRPr>
                    </a:p>
                  </a:txBody>
                  <a:tcPr/>
                </a:tc>
                <a:tc>
                  <a:txBody>
                    <a:bodyPr/>
                    <a:lstStyle/>
                    <a:p>
                      <a:r>
                        <a:rPr lang="tr-TR" dirty="0" smtClean="0"/>
                        <a:t>KİMLİK KARTI (YENİ)</a:t>
                      </a:r>
                      <a:endParaRPr lang="tr-TR" dirty="0"/>
                    </a:p>
                  </a:txBody>
                  <a:tcPr/>
                </a:tc>
              </a:tr>
              <a:tr h="370840">
                <a:tc>
                  <a:txBody>
                    <a:bodyPr/>
                    <a:lstStyle/>
                    <a:p>
                      <a:r>
                        <a:rPr lang="tr-TR" dirty="0" smtClean="0"/>
                        <a:t>SERİ</a:t>
                      </a:r>
                      <a:r>
                        <a:rPr lang="tr-TR" baseline="0" dirty="0" smtClean="0"/>
                        <a:t> VE NO</a:t>
                      </a:r>
                      <a:endParaRPr lang="tr-TR" dirty="0"/>
                    </a:p>
                  </a:txBody>
                  <a:tcPr/>
                </a:tc>
                <a:tc>
                  <a:txBody>
                    <a:bodyPr/>
                    <a:lstStyle/>
                    <a:p>
                      <a:r>
                        <a:rPr lang="tr-TR" dirty="0" smtClean="0"/>
                        <a:t>VAR</a:t>
                      </a:r>
                      <a:endParaRPr lang="tr-TR" dirty="0"/>
                    </a:p>
                  </a:txBody>
                  <a:tcPr/>
                </a:tc>
                <a:tc>
                  <a:txBody>
                    <a:bodyPr/>
                    <a:lstStyle/>
                    <a:p>
                      <a:r>
                        <a:rPr lang="tr-TR" dirty="0" smtClean="0"/>
                        <a:t>VAR</a:t>
                      </a:r>
                      <a:endParaRPr lang="tr-TR" dirty="0"/>
                    </a:p>
                  </a:txBody>
                  <a:tcPr/>
                </a:tc>
              </a:tr>
              <a:tr h="370840">
                <a:tc>
                  <a:txBody>
                    <a:bodyPr/>
                    <a:lstStyle/>
                    <a:p>
                      <a:r>
                        <a:rPr lang="tr-TR" dirty="0" smtClean="0"/>
                        <a:t>T.C KİMLİK NUMARASI</a:t>
                      </a:r>
                      <a:endParaRPr lang="tr-TR" dirty="0"/>
                    </a:p>
                  </a:txBody>
                  <a:tcPr/>
                </a:tc>
                <a:tc>
                  <a:txBody>
                    <a:bodyPr/>
                    <a:lstStyle/>
                    <a:p>
                      <a:r>
                        <a:rPr lang="tr-TR" dirty="0" smtClean="0"/>
                        <a:t>VAR</a:t>
                      </a:r>
                      <a:endParaRPr lang="tr-TR" dirty="0"/>
                    </a:p>
                  </a:txBody>
                  <a:tcPr/>
                </a:tc>
                <a:tc>
                  <a:txBody>
                    <a:bodyPr/>
                    <a:lstStyle/>
                    <a:p>
                      <a:r>
                        <a:rPr lang="tr-TR" dirty="0" smtClean="0"/>
                        <a:t>VAR</a:t>
                      </a:r>
                      <a:endParaRPr lang="tr-TR" dirty="0"/>
                    </a:p>
                  </a:txBody>
                  <a:tcPr/>
                </a:tc>
              </a:tr>
              <a:tr h="370840">
                <a:tc>
                  <a:txBody>
                    <a:bodyPr/>
                    <a:lstStyle/>
                    <a:p>
                      <a:r>
                        <a:rPr lang="tr-TR" dirty="0" smtClean="0"/>
                        <a:t>SOYADI</a:t>
                      </a:r>
                      <a:endParaRPr lang="tr-TR" dirty="0"/>
                    </a:p>
                  </a:txBody>
                  <a:tcPr/>
                </a:tc>
                <a:tc>
                  <a:txBody>
                    <a:bodyPr/>
                    <a:lstStyle/>
                    <a:p>
                      <a:r>
                        <a:rPr lang="tr-TR" dirty="0" smtClean="0"/>
                        <a:t>VAR</a:t>
                      </a:r>
                      <a:endParaRPr lang="tr-TR" dirty="0"/>
                    </a:p>
                  </a:txBody>
                  <a:tcPr/>
                </a:tc>
                <a:tc>
                  <a:txBody>
                    <a:bodyPr/>
                    <a:lstStyle/>
                    <a:p>
                      <a:r>
                        <a:rPr lang="tr-TR" dirty="0" smtClean="0"/>
                        <a:t>VAR</a:t>
                      </a:r>
                      <a:endParaRPr lang="tr-TR" dirty="0"/>
                    </a:p>
                  </a:txBody>
                  <a:tcPr/>
                </a:tc>
              </a:tr>
              <a:tr h="370840">
                <a:tc>
                  <a:txBody>
                    <a:bodyPr/>
                    <a:lstStyle/>
                    <a:p>
                      <a:r>
                        <a:rPr lang="tr-TR" dirty="0" smtClean="0"/>
                        <a:t>ADI</a:t>
                      </a:r>
                      <a:endParaRPr lang="tr-TR" dirty="0"/>
                    </a:p>
                  </a:txBody>
                  <a:tcPr/>
                </a:tc>
                <a:tc>
                  <a:txBody>
                    <a:bodyPr/>
                    <a:lstStyle/>
                    <a:p>
                      <a:r>
                        <a:rPr lang="tr-TR" dirty="0" smtClean="0"/>
                        <a:t>VAR</a:t>
                      </a:r>
                      <a:endParaRPr lang="tr-TR" dirty="0"/>
                    </a:p>
                  </a:txBody>
                  <a:tcPr/>
                </a:tc>
                <a:tc>
                  <a:txBody>
                    <a:bodyPr/>
                    <a:lstStyle/>
                    <a:p>
                      <a:r>
                        <a:rPr lang="tr-TR" dirty="0" smtClean="0"/>
                        <a:t>VAR</a:t>
                      </a:r>
                      <a:endParaRPr lang="tr-TR" dirty="0"/>
                    </a:p>
                  </a:txBody>
                  <a:tcPr/>
                </a:tc>
              </a:tr>
              <a:tr h="370840">
                <a:tc>
                  <a:txBody>
                    <a:bodyPr/>
                    <a:lstStyle/>
                    <a:p>
                      <a:r>
                        <a:rPr lang="tr-TR" dirty="0" smtClean="0"/>
                        <a:t>ANA</a:t>
                      </a:r>
                      <a:r>
                        <a:rPr lang="tr-TR" baseline="0" dirty="0" smtClean="0"/>
                        <a:t> ADI</a:t>
                      </a:r>
                      <a:endParaRPr lang="tr-TR" dirty="0"/>
                    </a:p>
                  </a:txBody>
                  <a:tcPr/>
                </a:tc>
                <a:tc>
                  <a:txBody>
                    <a:bodyPr/>
                    <a:lstStyle/>
                    <a:p>
                      <a:r>
                        <a:rPr lang="tr-TR" dirty="0" smtClean="0"/>
                        <a:t>VAR</a:t>
                      </a:r>
                      <a:endParaRPr lang="tr-TR" dirty="0"/>
                    </a:p>
                  </a:txBody>
                  <a:tcPr/>
                </a:tc>
                <a:tc>
                  <a:txBody>
                    <a:bodyPr/>
                    <a:lstStyle/>
                    <a:p>
                      <a:r>
                        <a:rPr lang="tr-TR" dirty="0" smtClean="0"/>
                        <a:t>YOK</a:t>
                      </a:r>
                      <a:endParaRPr lang="tr-TR" dirty="0"/>
                    </a:p>
                  </a:txBody>
                  <a:tcPr/>
                </a:tc>
              </a:tr>
              <a:tr h="370840">
                <a:tc>
                  <a:txBody>
                    <a:bodyPr/>
                    <a:lstStyle/>
                    <a:p>
                      <a:r>
                        <a:rPr lang="tr-TR" dirty="0" smtClean="0"/>
                        <a:t>BABA ADI</a:t>
                      </a:r>
                      <a:endParaRPr lang="tr-TR" dirty="0"/>
                    </a:p>
                  </a:txBody>
                  <a:tcPr/>
                </a:tc>
                <a:tc>
                  <a:txBody>
                    <a:bodyPr/>
                    <a:lstStyle/>
                    <a:p>
                      <a:r>
                        <a:rPr lang="tr-TR" dirty="0" smtClean="0"/>
                        <a:t>VAR</a:t>
                      </a:r>
                      <a:endParaRPr lang="tr-TR" dirty="0"/>
                    </a:p>
                  </a:txBody>
                  <a:tcPr/>
                </a:tc>
                <a:tc>
                  <a:txBody>
                    <a:bodyPr/>
                    <a:lstStyle/>
                    <a:p>
                      <a:r>
                        <a:rPr lang="tr-TR" dirty="0" smtClean="0"/>
                        <a:t>YOK</a:t>
                      </a:r>
                      <a:endParaRPr lang="tr-TR" dirty="0"/>
                    </a:p>
                  </a:txBody>
                  <a:tcPr/>
                </a:tc>
              </a:tr>
              <a:tr h="370840">
                <a:tc>
                  <a:txBody>
                    <a:bodyPr/>
                    <a:lstStyle/>
                    <a:p>
                      <a:r>
                        <a:rPr lang="tr-TR" dirty="0" smtClean="0"/>
                        <a:t>DOĞUM</a:t>
                      </a:r>
                      <a:r>
                        <a:rPr lang="tr-TR" baseline="0" dirty="0" smtClean="0"/>
                        <a:t> TARİHİ</a:t>
                      </a:r>
                      <a:endParaRPr lang="tr-TR" dirty="0"/>
                    </a:p>
                  </a:txBody>
                  <a:tcPr/>
                </a:tc>
                <a:tc>
                  <a:txBody>
                    <a:bodyPr/>
                    <a:lstStyle/>
                    <a:p>
                      <a:r>
                        <a:rPr lang="tr-TR" dirty="0" smtClean="0"/>
                        <a:t>VAR</a:t>
                      </a:r>
                      <a:endParaRPr lang="tr-TR" dirty="0"/>
                    </a:p>
                  </a:txBody>
                  <a:tcPr/>
                </a:tc>
                <a:tc>
                  <a:txBody>
                    <a:bodyPr/>
                    <a:lstStyle/>
                    <a:p>
                      <a:r>
                        <a:rPr lang="tr-TR" dirty="0" smtClean="0"/>
                        <a:t>VAR</a:t>
                      </a:r>
                      <a:endParaRPr lang="tr-TR" dirty="0"/>
                    </a:p>
                  </a:txBody>
                  <a:tcPr/>
                </a:tc>
              </a:tr>
              <a:tr h="370840">
                <a:tc>
                  <a:txBody>
                    <a:bodyPr/>
                    <a:lstStyle/>
                    <a:p>
                      <a:r>
                        <a:rPr lang="tr-TR" dirty="0" smtClean="0"/>
                        <a:t>DOĞUM YERİ</a:t>
                      </a:r>
                      <a:endParaRPr lang="tr-TR" dirty="0"/>
                    </a:p>
                  </a:txBody>
                  <a:tcPr/>
                </a:tc>
                <a:tc>
                  <a:txBody>
                    <a:bodyPr/>
                    <a:lstStyle/>
                    <a:p>
                      <a:r>
                        <a:rPr lang="tr-TR" dirty="0" smtClean="0"/>
                        <a:t>VAR</a:t>
                      </a:r>
                      <a:endParaRPr lang="tr-TR" dirty="0"/>
                    </a:p>
                  </a:txBody>
                  <a:tcPr/>
                </a:tc>
                <a:tc>
                  <a:txBody>
                    <a:bodyPr/>
                    <a:lstStyle/>
                    <a:p>
                      <a:r>
                        <a:rPr lang="tr-TR" dirty="0" smtClean="0"/>
                        <a:t>YOK</a:t>
                      </a:r>
                      <a:endParaRPr lang="tr-TR" dirty="0"/>
                    </a:p>
                  </a:txBody>
                  <a:tcPr/>
                </a:tc>
              </a:tr>
              <a:tr h="370840">
                <a:tc>
                  <a:txBody>
                    <a:bodyPr/>
                    <a:lstStyle/>
                    <a:p>
                      <a:r>
                        <a:rPr lang="tr-TR" dirty="0" smtClean="0"/>
                        <a:t>UYRUĞU</a:t>
                      </a:r>
                      <a:r>
                        <a:rPr lang="tr-TR" baseline="0" dirty="0" smtClean="0"/>
                        <a:t> (ÜLKESİ)</a:t>
                      </a:r>
                      <a:endParaRPr lang="tr-TR" dirty="0"/>
                    </a:p>
                  </a:txBody>
                  <a:tcPr/>
                </a:tc>
                <a:tc>
                  <a:txBody>
                    <a:bodyPr/>
                    <a:lstStyle/>
                    <a:p>
                      <a:r>
                        <a:rPr lang="tr-TR" dirty="0" smtClean="0"/>
                        <a:t>YOK</a:t>
                      </a:r>
                      <a:endParaRPr lang="tr-TR" dirty="0"/>
                    </a:p>
                  </a:txBody>
                  <a:tcPr/>
                </a:tc>
                <a:tc>
                  <a:txBody>
                    <a:bodyPr/>
                    <a:lstStyle/>
                    <a:p>
                      <a:r>
                        <a:rPr lang="tr-TR" dirty="0" smtClean="0"/>
                        <a:t>VAR</a:t>
                      </a:r>
                      <a:endParaRPr lang="tr-TR" dirty="0"/>
                    </a:p>
                  </a:txBody>
                  <a:tcPr/>
                </a:tc>
              </a:tr>
              <a:tr h="370840">
                <a:tc>
                  <a:txBody>
                    <a:bodyPr/>
                    <a:lstStyle/>
                    <a:p>
                      <a:r>
                        <a:rPr lang="tr-TR" dirty="0" smtClean="0"/>
                        <a:t>CİNSİYETİ</a:t>
                      </a:r>
                      <a:endParaRPr lang="tr-TR" dirty="0"/>
                    </a:p>
                  </a:txBody>
                  <a:tcPr/>
                </a:tc>
                <a:tc>
                  <a:txBody>
                    <a:bodyPr/>
                    <a:lstStyle/>
                    <a:p>
                      <a:r>
                        <a:rPr lang="tr-TR" dirty="0" smtClean="0"/>
                        <a:t>YOK</a:t>
                      </a:r>
                      <a:endParaRPr lang="tr-TR" dirty="0"/>
                    </a:p>
                  </a:txBody>
                  <a:tcPr/>
                </a:tc>
                <a:tc>
                  <a:txBody>
                    <a:bodyPr/>
                    <a:lstStyle/>
                    <a:p>
                      <a:r>
                        <a:rPr lang="tr-TR" dirty="0" smtClean="0"/>
                        <a:t>VAR</a:t>
                      </a:r>
                      <a:endParaRPr lang="tr-TR" dirty="0"/>
                    </a:p>
                  </a:txBody>
                  <a:tcPr/>
                </a:tc>
              </a:tr>
              <a:tr h="370840">
                <a:tc>
                  <a:txBody>
                    <a:bodyPr/>
                    <a:lstStyle/>
                    <a:p>
                      <a:r>
                        <a:rPr lang="tr-TR" dirty="0" smtClean="0"/>
                        <a:t>İMZA</a:t>
                      </a:r>
                      <a:endParaRPr lang="tr-TR" dirty="0"/>
                    </a:p>
                  </a:txBody>
                  <a:tcPr/>
                </a:tc>
                <a:tc>
                  <a:txBody>
                    <a:bodyPr/>
                    <a:lstStyle/>
                    <a:p>
                      <a:r>
                        <a:rPr lang="tr-TR" dirty="0" smtClean="0"/>
                        <a:t>YOK</a:t>
                      </a:r>
                      <a:endParaRPr lang="tr-TR" dirty="0"/>
                    </a:p>
                  </a:txBody>
                  <a:tcPr/>
                </a:tc>
                <a:tc>
                  <a:txBody>
                    <a:bodyPr/>
                    <a:lstStyle/>
                    <a:p>
                      <a:r>
                        <a:rPr lang="tr-TR" dirty="0" smtClean="0"/>
                        <a:t>VAR</a:t>
                      </a:r>
                      <a:endParaRPr lang="tr-TR" dirty="0"/>
                    </a:p>
                  </a:txBody>
                  <a:tcPr/>
                </a:tc>
              </a:tr>
            </a:tbl>
          </a:graphicData>
        </a:graphic>
      </p:graphicFrame>
      <p:sp>
        <p:nvSpPr>
          <p:cNvPr id="2" name="1 Başlık"/>
          <p:cNvSpPr>
            <a:spLocks noGrp="1"/>
          </p:cNvSpPr>
          <p:nvPr>
            <p:ph type="title"/>
          </p:nvPr>
        </p:nvSpPr>
        <p:spPr/>
        <p:txBody>
          <a:bodyPr>
            <a:normAutofit fontScale="90000"/>
          </a:bodyPr>
          <a:lstStyle/>
          <a:p>
            <a:r>
              <a:rPr lang="tr-TR" dirty="0" smtClean="0"/>
              <a:t>ŞİMDİ TABLO ÜZERİNDE KİMLİKLERİN ÖN YÜZÜNÜKARŞILAŞTIRALIM</a:t>
            </a:r>
            <a:endParaRPr lang="tr-TR" dirty="0"/>
          </a:p>
        </p:txBody>
      </p:sp>
    </p:spTree>
  </p:cSld>
  <p:clrMapOvr>
    <a:masterClrMapping/>
  </p:clrMapOvr>
  <p:transition spd="slow">
    <p:split orient="vert"/>
    <p:sndAc>
      <p:stSnd>
        <p:snd r:embed="rId2" name="wind.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457200" y="1481138"/>
          <a:ext cx="8229600" cy="418592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endParaRPr lang="tr-TR" dirty="0"/>
                    </a:p>
                  </a:txBody>
                  <a:tcPr/>
                </a:tc>
                <a:tc>
                  <a:txBody>
                    <a:bodyPr/>
                    <a:lstStyle/>
                    <a:p>
                      <a:r>
                        <a:rPr lang="tr-TR" dirty="0" smtClean="0"/>
                        <a:t>NÜFUS</a:t>
                      </a:r>
                      <a:r>
                        <a:rPr lang="tr-TR" baseline="0" dirty="0" smtClean="0"/>
                        <a:t> CÜZDANI (ESKİ)</a:t>
                      </a:r>
                      <a:endParaRPr lang="tr-TR" dirty="0"/>
                    </a:p>
                  </a:txBody>
                  <a:tcPr/>
                </a:tc>
                <a:tc>
                  <a:txBody>
                    <a:bodyPr/>
                    <a:lstStyle/>
                    <a:p>
                      <a:r>
                        <a:rPr lang="tr-TR" dirty="0" smtClean="0"/>
                        <a:t>KİMLİK KARTI (YENİ)</a:t>
                      </a:r>
                      <a:endParaRPr lang="tr-TR" dirty="0"/>
                    </a:p>
                  </a:txBody>
                  <a:tcPr/>
                </a:tc>
              </a:tr>
              <a:tr h="370840">
                <a:tc>
                  <a:txBody>
                    <a:bodyPr/>
                    <a:lstStyle/>
                    <a:p>
                      <a:r>
                        <a:rPr lang="tr-TR" dirty="0" smtClean="0"/>
                        <a:t>MEDENİ HALİ</a:t>
                      </a:r>
                      <a:endParaRPr lang="tr-TR" dirty="0"/>
                    </a:p>
                  </a:txBody>
                  <a:tcPr/>
                </a:tc>
                <a:tc>
                  <a:txBody>
                    <a:bodyPr/>
                    <a:lstStyle/>
                    <a:p>
                      <a:r>
                        <a:rPr lang="tr-TR" dirty="0" smtClean="0"/>
                        <a:t>VAR</a:t>
                      </a:r>
                      <a:endParaRPr lang="tr-TR" dirty="0"/>
                    </a:p>
                  </a:txBody>
                  <a:tcPr/>
                </a:tc>
                <a:tc>
                  <a:txBody>
                    <a:bodyPr/>
                    <a:lstStyle/>
                    <a:p>
                      <a:r>
                        <a:rPr lang="tr-TR" dirty="0" smtClean="0"/>
                        <a:t>YOK</a:t>
                      </a:r>
                      <a:endParaRPr lang="tr-TR" dirty="0"/>
                    </a:p>
                  </a:txBody>
                  <a:tcPr/>
                </a:tc>
              </a:tr>
              <a:tr h="370840">
                <a:tc>
                  <a:txBody>
                    <a:bodyPr/>
                    <a:lstStyle/>
                    <a:p>
                      <a:r>
                        <a:rPr lang="tr-TR" dirty="0" smtClean="0"/>
                        <a:t>DİNİ </a:t>
                      </a:r>
                      <a:endParaRPr lang="tr-TR" dirty="0"/>
                    </a:p>
                  </a:txBody>
                  <a:tcPr/>
                </a:tc>
                <a:tc>
                  <a:txBody>
                    <a:bodyPr/>
                    <a:lstStyle/>
                    <a:p>
                      <a:r>
                        <a:rPr lang="tr-TR" dirty="0" smtClean="0"/>
                        <a:t>VAR</a:t>
                      </a:r>
                      <a:endParaRPr lang="tr-TR" dirty="0"/>
                    </a:p>
                  </a:txBody>
                  <a:tcPr/>
                </a:tc>
                <a:tc>
                  <a:txBody>
                    <a:bodyPr/>
                    <a:lstStyle/>
                    <a:p>
                      <a:r>
                        <a:rPr lang="tr-TR" dirty="0" smtClean="0"/>
                        <a:t>YOK</a:t>
                      </a:r>
                      <a:endParaRPr lang="tr-TR" dirty="0"/>
                    </a:p>
                  </a:txBody>
                  <a:tcPr/>
                </a:tc>
              </a:tr>
              <a:tr h="370840">
                <a:tc>
                  <a:txBody>
                    <a:bodyPr/>
                    <a:lstStyle/>
                    <a:p>
                      <a:r>
                        <a:rPr lang="tr-TR" dirty="0" smtClean="0"/>
                        <a:t>KAN GRUBU</a:t>
                      </a:r>
                      <a:endParaRPr lang="tr-TR" dirty="0"/>
                    </a:p>
                  </a:txBody>
                  <a:tcPr/>
                </a:tc>
                <a:tc>
                  <a:txBody>
                    <a:bodyPr/>
                    <a:lstStyle/>
                    <a:p>
                      <a:r>
                        <a:rPr lang="tr-TR" dirty="0" smtClean="0"/>
                        <a:t>VAR</a:t>
                      </a:r>
                      <a:endParaRPr lang="tr-TR" dirty="0"/>
                    </a:p>
                  </a:txBody>
                  <a:tcPr/>
                </a:tc>
                <a:tc>
                  <a:txBody>
                    <a:bodyPr/>
                    <a:lstStyle/>
                    <a:p>
                      <a:r>
                        <a:rPr lang="tr-TR" dirty="0" smtClean="0"/>
                        <a:t>YOK</a:t>
                      </a:r>
                      <a:endParaRPr lang="tr-TR" dirty="0"/>
                    </a:p>
                  </a:txBody>
                  <a:tcPr/>
                </a:tc>
              </a:tr>
              <a:tr h="370840">
                <a:tc>
                  <a:txBody>
                    <a:bodyPr/>
                    <a:lstStyle/>
                    <a:p>
                      <a:r>
                        <a:rPr lang="tr-TR" sz="1600" dirty="0" smtClean="0"/>
                        <a:t>İL-İLÇE-MAHALLE-KÖY</a:t>
                      </a:r>
                      <a:endParaRPr lang="tr-TR" sz="1600" dirty="0"/>
                    </a:p>
                  </a:txBody>
                  <a:tcPr/>
                </a:tc>
                <a:tc>
                  <a:txBody>
                    <a:bodyPr/>
                    <a:lstStyle/>
                    <a:p>
                      <a:r>
                        <a:rPr lang="tr-TR" dirty="0" smtClean="0"/>
                        <a:t>VAR</a:t>
                      </a:r>
                      <a:endParaRPr lang="tr-TR" dirty="0"/>
                    </a:p>
                  </a:txBody>
                  <a:tcPr/>
                </a:tc>
                <a:tc>
                  <a:txBody>
                    <a:bodyPr/>
                    <a:lstStyle/>
                    <a:p>
                      <a:r>
                        <a:rPr lang="tr-TR" dirty="0" smtClean="0"/>
                        <a:t>YOK</a:t>
                      </a:r>
                      <a:endParaRPr lang="tr-TR" dirty="0"/>
                    </a:p>
                  </a:txBody>
                  <a:tcPr/>
                </a:tc>
              </a:tr>
              <a:tr h="370840">
                <a:tc>
                  <a:txBody>
                    <a:bodyPr/>
                    <a:lstStyle/>
                    <a:p>
                      <a:r>
                        <a:rPr lang="tr-TR" sz="1600" dirty="0" smtClean="0"/>
                        <a:t>CİLT</a:t>
                      </a:r>
                      <a:r>
                        <a:rPr lang="tr-TR" sz="1600" baseline="0" dirty="0" smtClean="0"/>
                        <a:t> NO-AİLE SIRA NO-SIRA NO</a:t>
                      </a:r>
                      <a:endParaRPr lang="tr-TR" sz="1600" dirty="0"/>
                    </a:p>
                  </a:txBody>
                  <a:tcPr/>
                </a:tc>
                <a:tc>
                  <a:txBody>
                    <a:bodyPr/>
                    <a:lstStyle/>
                    <a:p>
                      <a:r>
                        <a:rPr lang="tr-TR" dirty="0" smtClean="0"/>
                        <a:t>VAR</a:t>
                      </a:r>
                      <a:endParaRPr lang="tr-TR" dirty="0"/>
                    </a:p>
                  </a:txBody>
                  <a:tcPr/>
                </a:tc>
                <a:tc>
                  <a:txBody>
                    <a:bodyPr/>
                    <a:lstStyle/>
                    <a:p>
                      <a:r>
                        <a:rPr lang="tr-TR" dirty="0" smtClean="0"/>
                        <a:t>YOK</a:t>
                      </a:r>
                      <a:endParaRPr lang="tr-TR" dirty="0"/>
                    </a:p>
                  </a:txBody>
                  <a:tcPr/>
                </a:tc>
              </a:tr>
              <a:tr h="370840">
                <a:tc>
                  <a:txBody>
                    <a:bodyPr/>
                    <a:lstStyle/>
                    <a:p>
                      <a:r>
                        <a:rPr lang="tr-TR" dirty="0" smtClean="0"/>
                        <a:t>VERİLİŞ TARİHİ-VERİLME NEDENİ</a:t>
                      </a:r>
                      <a:endParaRPr lang="tr-TR" dirty="0"/>
                    </a:p>
                  </a:txBody>
                  <a:tcPr/>
                </a:tc>
                <a:tc>
                  <a:txBody>
                    <a:bodyPr/>
                    <a:lstStyle/>
                    <a:p>
                      <a:r>
                        <a:rPr lang="tr-TR" dirty="0" smtClean="0"/>
                        <a:t>VAR </a:t>
                      </a:r>
                      <a:endParaRPr lang="tr-TR" dirty="0"/>
                    </a:p>
                  </a:txBody>
                  <a:tcPr/>
                </a:tc>
                <a:tc>
                  <a:txBody>
                    <a:bodyPr/>
                    <a:lstStyle/>
                    <a:p>
                      <a:r>
                        <a:rPr lang="tr-TR" dirty="0" smtClean="0"/>
                        <a:t>YOK</a:t>
                      </a:r>
                      <a:endParaRPr lang="tr-TR" dirty="0"/>
                    </a:p>
                  </a:txBody>
                  <a:tcPr/>
                </a:tc>
              </a:tr>
              <a:tr h="370840">
                <a:tc>
                  <a:txBody>
                    <a:bodyPr/>
                    <a:lstStyle/>
                    <a:p>
                      <a:r>
                        <a:rPr lang="tr-TR" dirty="0" smtClean="0"/>
                        <a:t>VEREN KURUM</a:t>
                      </a:r>
                      <a:endParaRPr lang="tr-TR" dirty="0"/>
                    </a:p>
                  </a:txBody>
                  <a:tcPr/>
                </a:tc>
                <a:tc>
                  <a:txBody>
                    <a:bodyPr/>
                    <a:lstStyle/>
                    <a:p>
                      <a:r>
                        <a:rPr lang="tr-TR" dirty="0" smtClean="0"/>
                        <a:t>VAR</a:t>
                      </a:r>
                      <a:endParaRPr lang="tr-TR" dirty="0"/>
                    </a:p>
                  </a:txBody>
                  <a:tcPr/>
                </a:tc>
                <a:tc>
                  <a:txBody>
                    <a:bodyPr/>
                    <a:lstStyle/>
                    <a:p>
                      <a:r>
                        <a:rPr lang="tr-TR" dirty="0" smtClean="0"/>
                        <a:t>VAR</a:t>
                      </a:r>
                      <a:endParaRPr lang="tr-TR" dirty="0"/>
                    </a:p>
                  </a:txBody>
                  <a:tcPr/>
                </a:tc>
              </a:tr>
              <a:tr h="370840">
                <a:tc>
                  <a:txBody>
                    <a:bodyPr/>
                    <a:lstStyle/>
                    <a:p>
                      <a:r>
                        <a:rPr lang="tr-TR" dirty="0" smtClean="0"/>
                        <a:t>ANNE ADI</a:t>
                      </a:r>
                      <a:endParaRPr lang="tr-TR" dirty="0"/>
                    </a:p>
                  </a:txBody>
                  <a:tcPr/>
                </a:tc>
                <a:tc>
                  <a:txBody>
                    <a:bodyPr/>
                    <a:lstStyle/>
                    <a:p>
                      <a:r>
                        <a:rPr lang="tr-TR" dirty="0" smtClean="0"/>
                        <a:t>YOK</a:t>
                      </a:r>
                      <a:endParaRPr lang="tr-TR" dirty="0"/>
                    </a:p>
                  </a:txBody>
                  <a:tcPr/>
                </a:tc>
                <a:tc>
                  <a:txBody>
                    <a:bodyPr/>
                    <a:lstStyle/>
                    <a:p>
                      <a:r>
                        <a:rPr lang="tr-TR" dirty="0" smtClean="0"/>
                        <a:t>VAR</a:t>
                      </a:r>
                      <a:endParaRPr lang="tr-TR" dirty="0"/>
                    </a:p>
                  </a:txBody>
                  <a:tcPr/>
                </a:tc>
              </a:tr>
              <a:tr h="370840">
                <a:tc>
                  <a:txBody>
                    <a:bodyPr/>
                    <a:lstStyle/>
                    <a:p>
                      <a:r>
                        <a:rPr lang="tr-TR" dirty="0" smtClean="0"/>
                        <a:t>BABA ADI</a:t>
                      </a:r>
                      <a:endParaRPr lang="tr-TR" dirty="0"/>
                    </a:p>
                  </a:txBody>
                  <a:tcPr/>
                </a:tc>
                <a:tc>
                  <a:txBody>
                    <a:bodyPr/>
                    <a:lstStyle/>
                    <a:p>
                      <a:r>
                        <a:rPr lang="tr-TR" dirty="0" smtClean="0"/>
                        <a:t>YOK</a:t>
                      </a:r>
                      <a:endParaRPr lang="tr-TR" dirty="0"/>
                    </a:p>
                  </a:txBody>
                  <a:tcPr/>
                </a:tc>
                <a:tc>
                  <a:txBody>
                    <a:bodyPr/>
                    <a:lstStyle/>
                    <a:p>
                      <a:r>
                        <a:rPr lang="tr-TR" dirty="0" smtClean="0"/>
                        <a:t>VAR</a:t>
                      </a:r>
                      <a:endParaRPr lang="tr-TR" dirty="0"/>
                    </a:p>
                  </a:txBody>
                  <a:tcPr/>
                </a:tc>
              </a:tr>
            </a:tbl>
          </a:graphicData>
        </a:graphic>
      </p:graphicFrame>
      <p:sp>
        <p:nvSpPr>
          <p:cNvPr id="2" name="1 Başlık"/>
          <p:cNvSpPr>
            <a:spLocks noGrp="1"/>
          </p:cNvSpPr>
          <p:nvPr>
            <p:ph type="title"/>
          </p:nvPr>
        </p:nvSpPr>
        <p:spPr/>
        <p:txBody>
          <a:bodyPr>
            <a:normAutofit fontScale="90000"/>
          </a:bodyPr>
          <a:lstStyle/>
          <a:p>
            <a:pPr algn="ctr"/>
            <a:r>
              <a:rPr lang="tr-TR" dirty="0" smtClean="0">
                <a:solidFill>
                  <a:srgbClr val="FF0000"/>
                </a:solidFill>
              </a:rPr>
              <a:t>TABLO ÜZERİNDE ARKA YÜZÜ İNCELEYELİM</a:t>
            </a:r>
            <a:endParaRPr lang="tr-TR" dirty="0">
              <a:solidFill>
                <a:srgbClr val="FF0000"/>
              </a:solidFill>
            </a:endParaRPr>
          </a:p>
        </p:txBody>
      </p:sp>
    </p:spTree>
  </p:cSld>
  <p:clrMapOvr>
    <a:masterClrMapping/>
  </p:clrMapOvr>
  <p:transition spd="slow">
    <p:diamond/>
    <p:sndAc>
      <p:stSnd>
        <p:snd r:embed="rId2" name="laser.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T.C KİMLİK NO 11 HANELİDİR.</a:t>
            </a:r>
          </a:p>
          <a:p>
            <a:r>
              <a:rPr lang="tr-TR" sz="2400" dirty="0" smtClean="0"/>
              <a:t>KİMLİK NUMARASININ SON HANESİ ÇİFT RAKAMDIR.</a:t>
            </a:r>
          </a:p>
          <a:p>
            <a:r>
              <a:rPr lang="tr-TR" sz="2400" dirty="0" smtClean="0"/>
              <a:t>ESKİ KİMLİKLER KADIN,ERKEKLER İÇİN FARKLI RENKLİ YENİLER İSE KADIN ERKEK İÇİN AYNI RENKTEDİR.</a:t>
            </a:r>
          </a:p>
          <a:p>
            <a:r>
              <a:rPr lang="tr-TR" sz="2400" dirty="0" smtClean="0"/>
              <a:t>ESKİ KİMLİK KARTLARINDA ÖN YÜZÜNDE ANA YAZAR;YENİ KARTLARDA ANNE YAZAR.</a:t>
            </a:r>
          </a:p>
          <a:p>
            <a:endParaRPr lang="tr-TR" sz="2400" dirty="0"/>
          </a:p>
        </p:txBody>
      </p:sp>
      <p:sp>
        <p:nvSpPr>
          <p:cNvPr id="2" name="1 Başlık"/>
          <p:cNvSpPr>
            <a:spLocks noGrp="1"/>
          </p:cNvSpPr>
          <p:nvPr>
            <p:ph type="title"/>
          </p:nvPr>
        </p:nvSpPr>
        <p:spPr/>
        <p:txBody>
          <a:bodyPr/>
          <a:lstStyle/>
          <a:p>
            <a:r>
              <a:rPr lang="tr-TR" dirty="0" smtClean="0">
                <a:solidFill>
                  <a:srgbClr val="FF0000"/>
                </a:solidFill>
              </a:rPr>
              <a:t>ÖNEMLİ NOTLAR: </a:t>
            </a:r>
            <a:endParaRPr lang="tr-TR" dirty="0">
              <a:solidFill>
                <a:srgbClr val="FF0000"/>
              </a:solidFill>
            </a:endParaRPr>
          </a:p>
        </p:txBody>
      </p:sp>
    </p:spTree>
  </p:cSld>
  <p:clrMapOvr>
    <a:masterClrMapping/>
  </p:clrMapOvr>
  <p:transition spd="slow">
    <p:checker dir="vert"/>
    <p:sndAc>
      <p:stSnd>
        <p:snd r:embed="rId2" name="voltage.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pPr algn="r"/>
            <a:r>
              <a:rPr lang="tr-TR" dirty="0" smtClean="0"/>
              <a:t>HAZIRLAYAN</a:t>
            </a:r>
          </a:p>
          <a:p>
            <a:pPr algn="r"/>
            <a:r>
              <a:rPr lang="tr-TR" dirty="0" smtClean="0"/>
              <a:t>MEHMET ŞAHAN</a:t>
            </a:r>
          </a:p>
          <a:p>
            <a:pPr algn="r"/>
            <a:r>
              <a:rPr lang="tr-TR" dirty="0" smtClean="0"/>
              <a:t>SINIF ÖĞRETMENİ</a:t>
            </a:r>
            <a:endParaRPr lang="tr-TR" dirty="0"/>
          </a:p>
        </p:txBody>
      </p:sp>
      <p:sp>
        <p:nvSpPr>
          <p:cNvPr id="3" name="2 Başlık"/>
          <p:cNvSpPr>
            <a:spLocks noGrp="1"/>
          </p:cNvSpPr>
          <p:nvPr>
            <p:ph type="title"/>
          </p:nvPr>
        </p:nvSpPr>
        <p:spPr/>
        <p:txBody>
          <a:bodyPr/>
          <a:lstStyle/>
          <a:p>
            <a:r>
              <a:rPr lang="tr-TR" dirty="0" smtClean="0"/>
              <a:t>İZLEDİĞİNİZ İÇİN TEŞEKKÜRLER</a:t>
            </a:r>
            <a:endParaRPr lang="tr-TR" dirty="0"/>
          </a:p>
        </p:txBody>
      </p:sp>
    </p:spTree>
  </p:cSld>
  <p:clrMapOvr>
    <a:masterClrMapping/>
  </p:clrMapOvr>
  <p:transition spd="slow">
    <p:comb dir="vert"/>
    <p:sndAc>
      <p:stSnd>
        <p:snd r:embed="rId2" name="hammer.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Sözlük anlamına baktığımız zaman;</a:t>
            </a:r>
            <a:r>
              <a:rPr lang="tr-TR" b="1" dirty="0" smtClean="0"/>
              <a:t> Nüfus Cüzdanı,</a:t>
            </a:r>
            <a:r>
              <a:rPr lang="tr-TR" dirty="0" smtClean="0"/>
              <a:t> bir ülkenin vatandaşlarına devletçe verilen, kimlikleriyle kişisel durumlarını gösteren resmi belgelere nüfus cüzdanı denilir. Bizim ülkemiz de verilen belgelere de Türkiye Cumhuriyeti Kimlik Kartı da denilir.</a:t>
            </a:r>
            <a:endParaRPr lang="tr-TR" dirty="0"/>
          </a:p>
        </p:txBody>
      </p:sp>
      <p:sp>
        <p:nvSpPr>
          <p:cNvPr id="2" name="1 Başlık"/>
          <p:cNvSpPr>
            <a:spLocks noGrp="1"/>
          </p:cNvSpPr>
          <p:nvPr>
            <p:ph type="title"/>
          </p:nvPr>
        </p:nvSpPr>
        <p:spPr/>
        <p:txBody>
          <a:bodyPr/>
          <a:lstStyle/>
          <a:p>
            <a:pPr algn="ctr"/>
            <a:r>
              <a:rPr lang="tr-TR" dirty="0" smtClean="0">
                <a:solidFill>
                  <a:srgbClr val="FF0000"/>
                </a:solidFill>
              </a:rPr>
              <a:t>NÜFUS CÜZDANI NEDİR?</a:t>
            </a:r>
            <a:endParaRPr lang="tr-TR" dirty="0">
              <a:solidFill>
                <a:srgbClr val="FF0000"/>
              </a:solidFill>
            </a:endParaRPr>
          </a:p>
        </p:txBody>
      </p:sp>
    </p:spTree>
  </p:cSld>
  <p:clrMapOvr>
    <a:masterClrMapping/>
  </p:clrMapOvr>
  <p:transition spd="med">
    <p:wipe dir="u"/>
    <p:sndAc>
      <p:stSnd>
        <p:snd r:embed="rId2" name="suction.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buNone/>
            </a:pPr>
            <a:r>
              <a:rPr lang="tr-TR" dirty="0" smtClean="0"/>
              <a:t>Ülkemizde şu anda kullanılan 2 (iki) çeşit kimlik kartı türü vardır. Ama kullanılan eski kimlik kartlarının en kısa zaman da yeni kimlik kartları ile değiştirilmesi gerekmektedir. Şimdi ülkemizde kullanılan kimlik kartı çeşitlerini inceleyelim ve aradaki farkları gözlemleyelim.</a:t>
            </a:r>
            <a:endParaRPr lang="tr-TR" dirty="0"/>
          </a:p>
        </p:txBody>
      </p:sp>
      <p:sp>
        <p:nvSpPr>
          <p:cNvPr id="2" name="1 Başlık"/>
          <p:cNvSpPr>
            <a:spLocks noGrp="1"/>
          </p:cNvSpPr>
          <p:nvPr>
            <p:ph type="title"/>
          </p:nvPr>
        </p:nvSpPr>
        <p:spPr/>
        <p:txBody>
          <a:bodyPr>
            <a:normAutofit fontScale="90000"/>
          </a:bodyPr>
          <a:lstStyle/>
          <a:p>
            <a:pPr algn="ctr"/>
            <a:r>
              <a:rPr lang="tr-TR" dirty="0" smtClean="0">
                <a:solidFill>
                  <a:srgbClr val="FF0000"/>
                </a:solidFill>
              </a:rPr>
              <a:t>ÜLKEMİZDE KAÇ ÇEŞİT KİMLİK VARDIR?</a:t>
            </a:r>
            <a:endParaRPr lang="tr-TR" dirty="0">
              <a:solidFill>
                <a:srgbClr val="FF0000"/>
              </a:solidFill>
            </a:endParaRPr>
          </a:p>
        </p:txBody>
      </p:sp>
    </p:spTree>
  </p:cSld>
  <p:clrMapOvr>
    <a:masterClrMapping/>
  </p:clrMapOvr>
  <p:transition spd="med">
    <p:wipe dir="d"/>
    <p:sndAc>
      <p:stSnd>
        <p:snd r:embed="rId2" name="drumroll.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buNone/>
            </a:pPr>
            <a:r>
              <a:rPr lang="tr-TR" dirty="0" smtClean="0"/>
              <a:t>Eski tip nüfus cüzdanları erkekler için mavi,bayanlar için ise pembedir. Ön yüzleri aşağıdaki gibidir.</a:t>
            </a:r>
            <a:endParaRPr lang="tr-TR" dirty="0"/>
          </a:p>
        </p:txBody>
      </p:sp>
      <p:sp>
        <p:nvSpPr>
          <p:cNvPr id="2" name="1 Başlık"/>
          <p:cNvSpPr>
            <a:spLocks noGrp="1"/>
          </p:cNvSpPr>
          <p:nvPr>
            <p:ph type="title"/>
          </p:nvPr>
        </p:nvSpPr>
        <p:spPr/>
        <p:txBody>
          <a:bodyPr>
            <a:normAutofit fontScale="90000"/>
          </a:bodyPr>
          <a:lstStyle/>
          <a:p>
            <a:r>
              <a:rPr lang="tr-TR" dirty="0" smtClean="0">
                <a:solidFill>
                  <a:srgbClr val="002060"/>
                </a:solidFill>
              </a:rPr>
              <a:t>ESKİ TİP KİMLİK KARTLARI (NÜFUS CÜZDANLARI)</a:t>
            </a:r>
            <a:endParaRPr lang="tr-TR" dirty="0">
              <a:solidFill>
                <a:srgbClr val="002060"/>
              </a:solidFill>
            </a:endParaRPr>
          </a:p>
        </p:txBody>
      </p:sp>
      <p:pic>
        <p:nvPicPr>
          <p:cNvPr id="2051" name="Picture 3" descr="C:\Users\DELL\Desktop\nugfus_7427.jpg"/>
          <p:cNvPicPr>
            <a:picLocks noChangeAspect="1" noChangeArrowheads="1"/>
          </p:cNvPicPr>
          <p:nvPr/>
        </p:nvPicPr>
        <p:blipFill>
          <a:blip r:embed="rId3" cstate="print"/>
          <a:srcRect/>
          <a:stretch>
            <a:fillRect/>
          </a:stretch>
        </p:blipFill>
        <p:spPr bwMode="auto">
          <a:xfrm>
            <a:off x="714348" y="2857497"/>
            <a:ext cx="7286676" cy="3511554"/>
          </a:xfrm>
          <a:prstGeom prst="rect">
            <a:avLst/>
          </a:prstGeom>
          <a:noFill/>
        </p:spPr>
      </p:pic>
    </p:spTree>
  </p:cSld>
  <p:clrMapOvr>
    <a:masterClrMapping/>
  </p:clrMapOvr>
  <p:transition spd="slow">
    <p:pull dir="rd"/>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142852"/>
            <a:ext cx="8643998" cy="6500858"/>
          </a:xfrm>
        </p:spPr>
        <p:txBody>
          <a:bodyPr/>
          <a:lstStyle/>
          <a:p>
            <a:pPr>
              <a:buNone/>
            </a:pPr>
            <a:r>
              <a:rPr lang="tr-TR" dirty="0" smtClean="0"/>
              <a:t>Nüfus Cüzdanlarının ön yüzünde</a:t>
            </a:r>
          </a:p>
          <a:p>
            <a:r>
              <a:rPr lang="tr-TR" dirty="0" smtClean="0"/>
              <a:t>15 yaşından büyüklerde fotoğraf bulunur.</a:t>
            </a:r>
          </a:p>
          <a:p>
            <a:r>
              <a:rPr lang="tr-TR" dirty="0" smtClean="0"/>
              <a:t>Seri harfleri ve numarası bulunur.</a:t>
            </a:r>
          </a:p>
          <a:p>
            <a:r>
              <a:rPr lang="tr-TR" dirty="0" smtClean="0"/>
              <a:t>Soyadı yazılır.</a:t>
            </a:r>
          </a:p>
          <a:p>
            <a:r>
              <a:rPr lang="tr-TR" dirty="0" smtClean="0"/>
              <a:t>Adı yazılır.</a:t>
            </a:r>
          </a:p>
          <a:p>
            <a:r>
              <a:rPr lang="tr-TR" dirty="0" smtClean="0"/>
              <a:t>Baba adı yazılır.</a:t>
            </a:r>
          </a:p>
          <a:p>
            <a:r>
              <a:rPr lang="tr-TR" dirty="0" smtClean="0"/>
              <a:t>Ana adı yazılır.( Nüfus cüzdanların da Ana diye yazılıdır.)</a:t>
            </a:r>
          </a:p>
          <a:p>
            <a:r>
              <a:rPr lang="tr-TR" dirty="0" smtClean="0"/>
              <a:t>Doğum yeri yazılıdır.</a:t>
            </a:r>
          </a:p>
          <a:p>
            <a:r>
              <a:rPr lang="tr-TR" dirty="0" smtClean="0"/>
              <a:t>Doğum tarihi yazılıdır.</a:t>
            </a:r>
          </a:p>
          <a:p>
            <a:pPr>
              <a:buNone/>
            </a:pPr>
            <a:endParaRPr lang="tr-TR" dirty="0" smtClean="0"/>
          </a:p>
          <a:p>
            <a:endParaRPr lang="tr-TR" dirty="0"/>
          </a:p>
        </p:txBody>
      </p:sp>
    </p:spTree>
  </p:cSld>
  <p:clrMapOvr>
    <a:masterClrMapping/>
  </p:clrMapOvr>
  <p:transition spd="slow">
    <p:wedge/>
    <p:sndAc>
      <p:stSnd>
        <p:snd r:embed="rId2" name="drumroll.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endParaRPr lang="tr-TR"/>
          </a:p>
        </p:txBody>
      </p:sp>
      <p:sp>
        <p:nvSpPr>
          <p:cNvPr id="2" name="1 Başlık"/>
          <p:cNvSpPr>
            <a:spLocks noGrp="1"/>
          </p:cNvSpPr>
          <p:nvPr>
            <p:ph type="title"/>
          </p:nvPr>
        </p:nvSpPr>
        <p:spPr/>
        <p:txBody>
          <a:bodyPr/>
          <a:lstStyle/>
          <a:p>
            <a:pPr algn="ctr"/>
            <a:r>
              <a:rPr lang="tr-TR" dirty="0" smtClean="0">
                <a:solidFill>
                  <a:srgbClr val="7030A0"/>
                </a:solidFill>
              </a:rPr>
              <a:t>NÜFUS CÜZDANI ARKA YÜZ</a:t>
            </a:r>
            <a:endParaRPr lang="tr-TR" dirty="0">
              <a:solidFill>
                <a:srgbClr val="7030A0"/>
              </a:solidFill>
            </a:endParaRPr>
          </a:p>
        </p:txBody>
      </p:sp>
      <p:pic>
        <p:nvPicPr>
          <p:cNvPr id="3074" name="Picture 2" descr="C:\Users\DELL\Desktop\kimlik arka yüz.jpg"/>
          <p:cNvPicPr>
            <a:picLocks noChangeAspect="1" noChangeArrowheads="1"/>
          </p:cNvPicPr>
          <p:nvPr/>
        </p:nvPicPr>
        <p:blipFill>
          <a:blip r:embed="rId3" cstate="print"/>
          <a:srcRect/>
          <a:stretch>
            <a:fillRect/>
          </a:stretch>
        </p:blipFill>
        <p:spPr bwMode="auto">
          <a:xfrm>
            <a:off x="221151" y="1571612"/>
            <a:ext cx="8137063" cy="4357717"/>
          </a:xfrm>
          <a:prstGeom prst="rect">
            <a:avLst/>
          </a:prstGeom>
          <a:noFill/>
        </p:spPr>
      </p:pic>
    </p:spTree>
  </p:cSld>
  <p:clrMapOvr>
    <a:masterClrMapping/>
  </p:clrMapOvr>
  <p:transition spd="slow">
    <p:wheel spokes="8"/>
    <p:sndAc>
      <p:stSnd>
        <p:snd r:embed="rId2" name="whoosh.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214290"/>
            <a:ext cx="8401080" cy="6429420"/>
          </a:xfrm>
        </p:spPr>
        <p:txBody>
          <a:bodyPr/>
          <a:lstStyle/>
          <a:p>
            <a:r>
              <a:rPr lang="tr-TR" dirty="0" smtClean="0"/>
              <a:t>NÜFU CÜZDANLARININ ARKA YÜZÜNDE İSE;</a:t>
            </a:r>
          </a:p>
          <a:p>
            <a:r>
              <a:rPr lang="tr-TR" dirty="0" smtClean="0"/>
              <a:t>MEDENİ HALİ ( EVLİ-BEKAR)</a:t>
            </a:r>
          </a:p>
          <a:p>
            <a:r>
              <a:rPr lang="tr-TR" dirty="0" smtClean="0"/>
              <a:t>DİNİ</a:t>
            </a:r>
          </a:p>
          <a:p>
            <a:r>
              <a:rPr lang="tr-TR" dirty="0" smtClean="0"/>
              <a:t>KAN GRUBU</a:t>
            </a:r>
          </a:p>
          <a:p>
            <a:r>
              <a:rPr lang="tr-TR" dirty="0" smtClean="0"/>
              <a:t>İL-İLÇE-MAHALLE VEYA KÖY</a:t>
            </a:r>
          </a:p>
          <a:p>
            <a:r>
              <a:rPr lang="tr-TR" dirty="0" smtClean="0"/>
              <a:t>CİLT NO-AİLE SIRA NO-SIRA NO</a:t>
            </a:r>
          </a:p>
          <a:p>
            <a:r>
              <a:rPr lang="tr-TR" dirty="0" smtClean="0"/>
              <a:t>NÜFUS CÜZDANININ VERİLDİĞİ YER</a:t>
            </a:r>
          </a:p>
          <a:p>
            <a:r>
              <a:rPr lang="tr-TR" dirty="0" smtClean="0"/>
              <a:t>NÜFUS CÜZDANININ VERİLİŞ NEDENİ</a:t>
            </a:r>
          </a:p>
          <a:p>
            <a:r>
              <a:rPr lang="tr-TR" dirty="0" smtClean="0"/>
              <a:t>KAYIT NUMARASI </a:t>
            </a:r>
          </a:p>
          <a:p>
            <a:r>
              <a:rPr lang="tr-TR" dirty="0" smtClean="0"/>
              <a:t>VERİLİŞ TARİHİ</a:t>
            </a:r>
          </a:p>
          <a:p>
            <a:r>
              <a:rPr lang="tr-TR" dirty="0" smtClean="0"/>
              <a:t>VARSA ÖNCEKİ SOYADI YAZILMAKTADIR</a:t>
            </a:r>
          </a:p>
        </p:txBody>
      </p:sp>
    </p:spTree>
  </p:cSld>
  <p:clrMapOvr>
    <a:masterClrMapping/>
  </p:clrMapOvr>
  <p:transition spd="med">
    <p:dissolve/>
    <p:sndAc>
      <p:stSnd>
        <p:snd r:embed="rId2" name="voltage.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Yeni kimlik kartları bütün vatandaşlar için aynı tasarlanmıştır. Hepsi aynı renktedir. Yeni kimlik kartlarının bir önemli özelliği de üzerlerinde bilgilerin yer aldığı bir çip bulunmaktadır.</a:t>
            </a:r>
            <a:endParaRPr lang="tr-TR" dirty="0"/>
          </a:p>
        </p:txBody>
      </p:sp>
      <p:sp>
        <p:nvSpPr>
          <p:cNvPr id="2" name="1 Başlık"/>
          <p:cNvSpPr>
            <a:spLocks noGrp="1"/>
          </p:cNvSpPr>
          <p:nvPr>
            <p:ph type="title"/>
          </p:nvPr>
        </p:nvSpPr>
        <p:spPr/>
        <p:txBody>
          <a:bodyPr>
            <a:normAutofit fontScale="90000"/>
          </a:bodyPr>
          <a:lstStyle/>
          <a:p>
            <a:pPr algn="ctr"/>
            <a:r>
              <a:rPr lang="tr-TR" dirty="0" smtClean="0">
                <a:solidFill>
                  <a:schemeClr val="accent1">
                    <a:lumMod val="50000"/>
                  </a:schemeClr>
                </a:solidFill>
              </a:rPr>
              <a:t>ŞİMDİ YENİ KİMLİK KARTLARINI İNCELEYELİM</a:t>
            </a:r>
            <a:endParaRPr lang="tr-TR" dirty="0">
              <a:solidFill>
                <a:schemeClr val="accent1">
                  <a:lumMod val="50000"/>
                </a:schemeClr>
              </a:solidFill>
            </a:endParaRPr>
          </a:p>
        </p:txBody>
      </p:sp>
      <p:pic>
        <p:nvPicPr>
          <p:cNvPr id="4099" name="Picture 3" descr="C:\Users\DELL\Desktop\unnamed arka.jpg"/>
          <p:cNvPicPr>
            <a:picLocks noChangeAspect="1" noChangeArrowheads="1"/>
          </p:cNvPicPr>
          <p:nvPr/>
        </p:nvPicPr>
        <p:blipFill>
          <a:blip r:embed="rId3" cstate="print"/>
          <a:srcRect/>
          <a:stretch>
            <a:fillRect/>
          </a:stretch>
        </p:blipFill>
        <p:spPr bwMode="auto">
          <a:xfrm>
            <a:off x="1211800" y="3929066"/>
            <a:ext cx="7932200" cy="2571768"/>
          </a:xfrm>
          <a:prstGeom prst="rect">
            <a:avLst/>
          </a:prstGeom>
          <a:noFill/>
        </p:spPr>
      </p:pic>
      <p:pic>
        <p:nvPicPr>
          <p:cNvPr id="4098" name="Picture 2" descr="C:\Users\DELL\Desktop\on.png"/>
          <p:cNvPicPr>
            <a:picLocks noChangeAspect="1" noChangeArrowheads="1"/>
          </p:cNvPicPr>
          <p:nvPr/>
        </p:nvPicPr>
        <p:blipFill>
          <a:blip r:embed="rId4" cstate="print"/>
          <a:srcRect/>
          <a:stretch>
            <a:fillRect/>
          </a:stretch>
        </p:blipFill>
        <p:spPr bwMode="auto">
          <a:xfrm>
            <a:off x="1214414" y="4000504"/>
            <a:ext cx="3857652" cy="2649231"/>
          </a:xfrm>
          <a:prstGeom prst="rect">
            <a:avLst/>
          </a:prstGeom>
          <a:noFill/>
        </p:spPr>
      </p:pic>
    </p:spTree>
  </p:cSld>
  <p:clrMapOvr>
    <a:masterClrMapping/>
  </p:clrMapOvr>
  <p:transition spd="slow">
    <p:split/>
    <p:sndAc>
      <p:stSnd>
        <p:snd r:embed="rId2" name="camera.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428604"/>
            <a:ext cx="8429684" cy="6072230"/>
          </a:xfrm>
        </p:spPr>
        <p:txBody>
          <a:bodyPr/>
          <a:lstStyle/>
          <a:p>
            <a:pPr>
              <a:buNone/>
            </a:pPr>
            <a:r>
              <a:rPr lang="tr-TR" dirty="0" smtClean="0"/>
              <a:t>YENİ KİMLİK KARTLARININ ÖN YÜZÜNDE;</a:t>
            </a:r>
          </a:p>
          <a:p>
            <a:r>
              <a:rPr lang="tr-TR" dirty="0" smtClean="0"/>
              <a:t>T.C KİMLİK NUMARASI</a:t>
            </a:r>
          </a:p>
          <a:p>
            <a:r>
              <a:rPr lang="tr-TR" dirty="0" smtClean="0"/>
              <a:t>SOYADI</a:t>
            </a:r>
          </a:p>
          <a:p>
            <a:r>
              <a:rPr lang="tr-TR" dirty="0" smtClean="0"/>
              <a:t>ADI</a:t>
            </a:r>
          </a:p>
          <a:p>
            <a:r>
              <a:rPr lang="tr-TR" dirty="0" smtClean="0"/>
              <a:t>DOĞUM TARİHİ</a:t>
            </a:r>
          </a:p>
          <a:p>
            <a:r>
              <a:rPr lang="tr-TR" dirty="0" smtClean="0"/>
              <a:t>KİMLİK SERİ NUMARASI</a:t>
            </a:r>
          </a:p>
          <a:p>
            <a:r>
              <a:rPr lang="tr-TR" dirty="0" smtClean="0"/>
              <a:t>KARTIN NE ZAMANA KADAR KULLANILACAĞI</a:t>
            </a:r>
          </a:p>
          <a:p>
            <a:r>
              <a:rPr lang="tr-TR" dirty="0" smtClean="0"/>
              <a:t>CİNSİYETİMİZ</a:t>
            </a:r>
          </a:p>
          <a:p>
            <a:r>
              <a:rPr lang="tr-TR" dirty="0" smtClean="0"/>
              <a:t>İMZAMIZ</a:t>
            </a:r>
          </a:p>
          <a:p>
            <a:r>
              <a:rPr lang="tr-TR" dirty="0" smtClean="0"/>
              <a:t>VE HANGİ ÜLKEDEN OLDUĞUMUZ YAZMAKTADIR.</a:t>
            </a:r>
          </a:p>
        </p:txBody>
      </p:sp>
    </p:spTree>
  </p:cSld>
  <p:clrMapOvr>
    <a:masterClrMapping/>
  </p:clrMapOvr>
  <p:transition spd="slow">
    <p:pull/>
    <p:sndAc>
      <p:stSnd>
        <p:snd r:embed="rId2" name="push.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Kalabalık">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55</TotalTime>
  <Words>422</Words>
  <PresentationFormat>Ekran Gösterisi (4:3)</PresentationFormat>
  <Paragraphs>120</Paragraphs>
  <Slides>14</Slides>
  <Notes>0</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Kalabalık</vt:lpstr>
      <vt:lpstr>  KONYA AKŞEHİR NASREDDİN HOCA İLKOKULU SOSYAL BİLGİLER DERSİ NÜFUS CÜZDANI ( KİMLİK) KONUSU SUNUMU</vt:lpstr>
      <vt:lpstr>NÜFUS CÜZDANI NEDİR?</vt:lpstr>
      <vt:lpstr>ÜLKEMİZDE KAÇ ÇEŞİT KİMLİK VARDIR?</vt:lpstr>
      <vt:lpstr>ESKİ TİP KİMLİK KARTLARI (NÜFUS CÜZDANLARI)</vt:lpstr>
      <vt:lpstr>Slayt 5</vt:lpstr>
      <vt:lpstr>NÜFUS CÜZDANI ARKA YÜZ</vt:lpstr>
      <vt:lpstr>Slayt 7</vt:lpstr>
      <vt:lpstr>ŞİMDİ YENİ KİMLİK KARTLARINI İNCELEYELİM</vt:lpstr>
      <vt:lpstr>Slayt 9</vt:lpstr>
      <vt:lpstr>Slayt 10</vt:lpstr>
      <vt:lpstr>ŞİMDİ TABLO ÜZERİNDE KİMLİKLERİN ÖN YÜZÜNÜKARŞILAŞTIRALIM</vt:lpstr>
      <vt:lpstr>TABLO ÜZERİNDE ARKA YÜZÜ İNCELEYELİM</vt:lpstr>
      <vt:lpstr>ÖNEMLİ NOTLAR: </vt:lpstr>
      <vt:lpstr>İZLEDİĞİNİZ İÇİN TEŞEKKÜRLER</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2020-08-31T19:58:21Z</dcterms:created>
  <dcterms:modified xsi:type="dcterms:W3CDTF">2020-09-03T09:47:48Z</dcterms:modified>
  <cp:category>https://www.sorubak.com</cp:category>
</cp:coreProperties>
</file>