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custShowLst>
    <p:custShow name="Özel Gösteri 1" id="0">
      <p:sldLst>
        <p:sld r:id="rId4"/>
        <p:sld r:id="rId5"/>
        <p:sld r:id="rId6"/>
        <p:sld r:id="rId7"/>
        <p:sld r:id="rId8"/>
        <p:sld r:id="rId9"/>
        <p:sld r:id="rId10"/>
        <p:sld r:id="rId11"/>
        <p:sld r:id="rId12"/>
      </p:sldLst>
    </p:custShow>
    <p:custShow name="Özel Gösteri 2" id="1">
      <p:sldLst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</p:sldLst>
    </p:custShow>
    <p:custShow name="İCATLAR" id="2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 7" initials="w7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custShow id="2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FB8D51-4F0F-431B-8768-95AFD945FBBD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</dgm:pt>
    <dgm:pt modelId="{932616EB-87DB-4D4F-8062-515E29578D53}">
      <dgm:prSet phldrT="[Metin]"/>
      <dgm:spPr/>
      <dgm:t>
        <a:bodyPr/>
        <a:lstStyle/>
        <a:p>
          <a:r>
            <a:rPr lang="tr-TR" dirty="0" smtClean="0"/>
            <a:t>İCATLAR</a:t>
          </a:r>
          <a:endParaRPr lang="tr-TR" dirty="0"/>
        </a:p>
      </dgm:t>
    </dgm:pt>
    <dgm:pt modelId="{B74EDC1F-9A31-42CF-8732-23B3E42CD909}" type="parTrans" cxnId="{D938A753-7698-465C-940B-A38DE35C6CB8}">
      <dgm:prSet/>
      <dgm:spPr/>
      <dgm:t>
        <a:bodyPr/>
        <a:lstStyle/>
        <a:p>
          <a:endParaRPr lang="tr-TR"/>
        </a:p>
      </dgm:t>
    </dgm:pt>
    <dgm:pt modelId="{ADFB47DF-28DD-478C-8F80-8C4F88F3F304}" type="sibTrans" cxnId="{D938A753-7698-465C-940B-A38DE35C6CB8}">
      <dgm:prSet/>
      <dgm:spPr/>
      <dgm:t>
        <a:bodyPr/>
        <a:lstStyle/>
        <a:p>
          <a:endParaRPr lang="tr-TR"/>
        </a:p>
      </dgm:t>
    </dgm:pt>
    <dgm:pt modelId="{627FAEB1-006C-4C50-B7BD-F515C33A95F6}">
      <dgm:prSet phldrT="[Metin]"/>
      <dgm:spPr/>
      <dgm:t>
        <a:bodyPr/>
        <a:lstStyle/>
        <a:p>
          <a:r>
            <a:rPr lang="tr-TR" dirty="0" smtClean="0"/>
            <a:t>İLK CANLI</a:t>
          </a:r>
          <a:endParaRPr lang="tr-TR" dirty="0"/>
        </a:p>
      </dgm:t>
    </dgm:pt>
    <dgm:pt modelId="{4E7F72BB-FD66-4ED9-897C-2A2228912126}" type="parTrans" cxnId="{B0B9EFAE-598E-4290-961E-265AA52B8978}">
      <dgm:prSet/>
      <dgm:spPr/>
      <dgm:t>
        <a:bodyPr/>
        <a:lstStyle/>
        <a:p>
          <a:endParaRPr lang="tr-TR"/>
        </a:p>
      </dgm:t>
    </dgm:pt>
    <dgm:pt modelId="{05446F06-7D6B-499F-8617-9EFB466CB039}" type="sibTrans" cxnId="{B0B9EFAE-598E-4290-961E-265AA52B8978}">
      <dgm:prSet/>
      <dgm:spPr/>
      <dgm:t>
        <a:bodyPr/>
        <a:lstStyle/>
        <a:p>
          <a:endParaRPr lang="tr-TR"/>
        </a:p>
      </dgm:t>
    </dgm:pt>
    <dgm:pt modelId="{5EA36035-3600-4F59-BDCE-1BE8176F8C93}">
      <dgm:prSet phldrT="[Metin]"/>
      <dgm:spPr/>
      <dgm:t>
        <a:bodyPr/>
        <a:lstStyle/>
        <a:p>
          <a:r>
            <a:rPr lang="tr-TR" dirty="0" smtClean="0"/>
            <a:t>EVRENİN OLUŞUMU</a:t>
          </a:r>
          <a:endParaRPr lang="tr-TR" dirty="0"/>
        </a:p>
      </dgm:t>
    </dgm:pt>
    <dgm:pt modelId="{D8C1822E-A50E-47F6-B90F-20F6E4EE718F}" type="parTrans" cxnId="{ED21CEBC-6F94-4641-9293-704A2CEDA7CC}">
      <dgm:prSet/>
      <dgm:spPr/>
      <dgm:t>
        <a:bodyPr/>
        <a:lstStyle/>
        <a:p>
          <a:endParaRPr lang="tr-TR"/>
        </a:p>
      </dgm:t>
    </dgm:pt>
    <dgm:pt modelId="{A8C934BC-5614-420D-B166-B46D7EE4BD96}" type="sibTrans" cxnId="{ED21CEBC-6F94-4641-9293-704A2CEDA7CC}">
      <dgm:prSet/>
      <dgm:spPr/>
      <dgm:t>
        <a:bodyPr/>
        <a:lstStyle/>
        <a:p>
          <a:endParaRPr lang="tr-TR"/>
        </a:p>
      </dgm:t>
    </dgm:pt>
    <dgm:pt modelId="{5DCD59C4-F186-48BB-A05E-ECE49CD6ADA0}" type="pres">
      <dgm:prSet presAssocID="{E1FB8D51-4F0F-431B-8768-95AFD945FBBD}" presName="composite" presStyleCnt="0">
        <dgm:presLayoutVars>
          <dgm:chMax val="5"/>
          <dgm:dir/>
          <dgm:resizeHandles val="exact"/>
        </dgm:presLayoutVars>
      </dgm:prSet>
      <dgm:spPr/>
    </dgm:pt>
    <dgm:pt modelId="{59BCB46C-4A09-44EF-A8F0-D874559A1F60}" type="pres">
      <dgm:prSet presAssocID="{932616EB-87DB-4D4F-8062-515E29578D53}" presName="circle1" presStyleLbl="lnNode1" presStyleIdx="0" presStyleCnt="3" custLinFactNeighborX="-21521" custLinFactNeighborY="-12296"/>
      <dgm:spPr/>
    </dgm:pt>
    <dgm:pt modelId="{8E58F843-41E0-48B0-A40F-DD57118AED1E}" type="pres">
      <dgm:prSet presAssocID="{932616EB-87DB-4D4F-8062-515E29578D53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7D8993-06C2-40E3-AC0E-54E87876FAD2}" type="pres">
      <dgm:prSet presAssocID="{932616EB-87DB-4D4F-8062-515E29578D53}" presName="line1" presStyleLbl="callout" presStyleIdx="0" presStyleCnt="6"/>
      <dgm:spPr/>
    </dgm:pt>
    <dgm:pt modelId="{ED1B1416-9A33-4656-BA54-51D76903B5ED}" type="pres">
      <dgm:prSet presAssocID="{932616EB-87DB-4D4F-8062-515E29578D53}" presName="d1" presStyleLbl="callout" presStyleIdx="1" presStyleCnt="6"/>
      <dgm:spPr/>
    </dgm:pt>
    <dgm:pt modelId="{919542E9-5051-46FC-8BED-F7F48D1BA84D}" type="pres">
      <dgm:prSet presAssocID="{627FAEB1-006C-4C50-B7BD-F515C33A95F6}" presName="circle2" presStyleLbl="lnNode1" presStyleIdx="1" presStyleCnt="3" custLinFactNeighborX="-8630" custLinFactNeighborY="-1402"/>
      <dgm:spPr/>
    </dgm:pt>
    <dgm:pt modelId="{E42D1DFC-8781-4334-9E31-821F5D1AC565}" type="pres">
      <dgm:prSet presAssocID="{627FAEB1-006C-4C50-B7BD-F515C33A95F6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FA4F6A2-B162-4A8E-9C9B-243CAADC76E4}" type="pres">
      <dgm:prSet presAssocID="{627FAEB1-006C-4C50-B7BD-F515C33A95F6}" presName="line2" presStyleLbl="callout" presStyleIdx="2" presStyleCnt="6"/>
      <dgm:spPr/>
    </dgm:pt>
    <dgm:pt modelId="{0A95D84A-C88E-4FA9-BC3E-AAC034EEB269}" type="pres">
      <dgm:prSet presAssocID="{627FAEB1-006C-4C50-B7BD-F515C33A95F6}" presName="d2" presStyleLbl="callout" presStyleIdx="3" presStyleCnt="6"/>
      <dgm:spPr/>
    </dgm:pt>
    <dgm:pt modelId="{0D4758D5-A9D3-46AD-A8BF-DA398FDA3A50}" type="pres">
      <dgm:prSet presAssocID="{5EA36035-3600-4F59-BDCE-1BE8176F8C93}" presName="circle3" presStyleLbl="lnNode1" presStyleIdx="2" presStyleCnt="3"/>
      <dgm:spPr/>
    </dgm:pt>
    <dgm:pt modelId="{92AF1438-60C1-4FAC-81EE-C7E248894E8A}" type="pres">
      <dgm:prSet presAssocID="{5EA36035-3600-4F59-BDCE-1BE8176F8C93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9A029C-8ABA-4309-8D5C-282E19424E92}" type="pres">
      <dgm:prSet presAssocID="{5EA36035-3600-4F59-BDCE-1BE8176F8C93}" presName="line3" presStyleLbl="callout" presStyleIdx="4" presStyleCnt="6"/>
      <dgm:spPr/>
    </dgm:pt>
    <dgm:pt modelId="{C0F3DB3E-F3F3-4776-BA88-2E9C8EAB8369}" type="pres">
      <dgm:prSet presAssocID="{5EA36035-3600-4F59-BDCE-1BE8176F8C93}" presName="d3" presStyleLbl="callout" presStyleIdx="5" presStyleCnt="6"/>
      <dgm:spPr/>
    </dgm:pt>
  </dgm:ptLst>
  <dgm:cxnLst>
    <dgm:cxn modelId="{3C279CFC-2651-4457-B60F-9101B2FB162A}" type="presOf" srcId="{E1FB8D51-4F0F-431B-8768-95AFD945FBBD}" destId="{5DCD59C4-F186-48BB-A05E-ECE49CD6ADA0}" srcOrd="0" destOrd="0" presId="urn:microsoft.com/office/officeart/2005/8/layout/target1"/>
    <dgm:cxn modelId="{D938A753-7698-465C-940B-A38DE35C6CB8}" srcId="{E1FB8D51-4F0F-431B-8768-95AFD945FBBD}" destId="{932616EB-87DB-4D4F-8062-515E29578D53}" srcOrd="0" destOrd="0" parTransId="{B74EDC1F-9A31-42CF-8732-23B3E42CD909}" sibTransId="{ADFB47DF-28DD-478C-8F80-8C4F88F3F304}"/>
    <dgm:cxn modelId="{ED21CEBC-6F94-4641-9293-704A2CEDA7CC}" srcId="{E1FB8D51-4F0F-431B-8768-95AFD945FBBD}" destId="{5EA36035-3600-4F59-BDCE-1BE8176F8C93}" srcOrd="2" destOrd="0" parTransId="{D8C1822E-A50E-47F6-B90F-20F6E4EE718F}" sibTransId="{A8C934BC-5614-420D-B166-B46D7EE4BD96}"/>
    <dgm:cxn modelId="{6D0123D7-3C11-4084-8FDC-4296915AD480}" type="presOf" srcId="{627FAEB1-006C-4C50-B7BD-F515C33A95F6}" destId="{E42D1DFC-8781-4334-9E31-821F5D1AC565}" srcOrd="0" destOrd="0" presId="urn:microsoft.com/office/officeart/2005/8/layout/target1"/>
    <dgm:cxn modelId="{83B90E4E-9285-4292-A5F0-FCE1986E6983}" type="presOf" srcId="{932616EB-87DB-4D4F-8062-515E29578D53}" destId="{8E58F843-41E0-48B0-A40F-DD57118AED1E}" srcOrd="0" destOrd="0" presId="urn:microsoft.com/office/officeart/2005/8/layout/target1"/>
    <dgm:cxn modelId="{B0B9EFAE-598E-4290-961E-265AA52B8978}" srcId="{E1FB8D51-4F0F-431B-8768-95AFD945FBBD}" destId="{627FAEB1-006C-4C50-B7BD-F515C33A95F6}" srcOrd="1" destOrd="0" parTransId="{4E7F72BB-FD66-4ED9-897C-2A2228912126}" sibTransId="{05446F06-7D6B-499F-8617-9EFB466CB039}"/>
    <dgm:cxn modelId="{4106E5D5-498B-4950-9598-FBAC1EE1E2AE}" type="presOf" srcId="{5EA36035-3600-4F59-BDCE-1BE8176F8C93}" destId="{92AF1438-60C1-4FAC-81EE-C7E248894E8A}" srcOrd="0" destOrd="0" presId="urn:microsoft.com/office/officeart/2005/8/layout/target1"/>
    <dgm:cxn modelId="{12EA95B0-C6B5-4066-ABBE-619CF1DB96B3}" type="presParOf" srcId="{5DCD59C4-F186-48BB-A05E-ECE49CD6ADA0}" destId="{59BCB46C-4A09-44EF-A8F0-D874559A1F60}" srcOrd="0" destOrd="0" presId="urn:microsoft.com/office/officeart/2005/8/layout/target1"/>
    <dgm:cxn modelId="{E667216A-A1D4-42A6-B8B5-CC2D6777A5F7}" type="presParOf" srcId="{5DCD59C4-F186-48BB-A05E-ECE49CD6ADA0}" destId="{8E58F843-41E0-48B0-A40F-DD57118AED1E}" srcOrd="1" destOrd="0" presId="urn:microsoft.com/office/officeart/2005/8/layout/target1"/>
    <dgm:cxn modelId="{9B76AEF7-D16A-4A29-B829-9056FF6F4B41}" type="presParOf" srcId="{5DCD59C4-F186-48BB-A05E-ECE49CD6ADA0}" destId="{B77D8993-06C2-40E3-AC0E-54E87876FAD2}" srcOrd="2" destOrd="0" presId="urn:microsoft.com/office/officeart/2005/8/layout/target1"/>
    <dgm:cxn modelId="{2B1034A4-5A06-45CE-AE0B-B5AF625DB6E9}" type="presParOf" srcId="{5DCD59C4-F186-48BB-A05E-ECE49CD6ADA0}" destId="{ED1B1416-9A33-4656-BA54-51D76903B5ED}" srcOrd="3" destOrd="0" presId="urn:microsoft.com/office/officeart/2005/8/layout/target1"/>
    <dgm:cxn modelId="{348836AE-D1DE-466D-A29C-5682309B2B90}" type="presParOf" srcId="{5DCD59C4-F186-48BB-A05E-ECE49CD6ADA0}" destId="{919542E9-5051-46FC-8BED-F7F48D1BA84D}" srcOrd="4" destOrd="0" presId="urn:microsoft.com/office/officeart/2005/8/layout/target1"/>
    <dgm:cxn modelId="{2B5F7835-A573-4194-AA41-899383B94309}" type="presParOf" srcId="{5DCD59C4-F186-48BB-A05E-ECE49CD6ADA0}" destId="{E42D1DFC-8781-4334-9E31-821F5D1AC565}" srcOrd="5" destOrd="0" presId="urn:microsoft.com/office/officeart/2005/8/layout/target1"/>
    <dgm:cxn modelId="{EE4A8AE1-6CED-4D01-85B5-CCD6F1AD740A}" type="presParOf" srcId="{5DCD59C4-F186-48BB-A05E-ECE49CD6ADA0}" destId="{EFA4F6A2-B162-4A8E-9C9B-243CAADC76E4}" srcOrd="6" destOrd="0" presId="urn:microsoft.com/office/officeart/2005/8/layout/target1"/>
    <dgm:cxn modelId="{5720929F-F894-4C42-8BD4-13DAC0812A29}" type="presParOf" srcId="{5DCD59C4-F186-48BB-A05E-ECE49CD6ADA0}" destId="{0A95D84A-C88E-4FA9-BC3E-AAC034EEB269}" srcOrd="7" destOrd="0" presId="urn:microsoft.com/office/officeart/2005/8/layout/target1"/>
    <dgm:cxn modelId="{AA0CDDA0-1C54-47FC-99A8-2DFDDBDB00A0}" type="presParOf" srcId="{5DCD59C4-F186-48BB-A05E-ECE49CD6ADA0}" destId="{0D4758D5-A9D3-46AD-A8BF-DA398FDA3A50}" srcOrd="8" destOrd="0" presId="urn:microsoft.com/office/officeart/2005/8/layout/target1"/>
    <dgm:cxn modelId="{C6261705-8306-4A50-A9AB-3ECDA30A6BCC}" type="presParOf" srcId="{5DCD59C4-F186-48BB-A05E-ECE49CD6ADA0}" destId="{92AF1438-60C1-4FAC-81EE-C7E248894E8A}" srcOrd="9" destOrd="0" presId="urn:microsoft.com/office/officeart/2005/8/layout/target1"/>
    <dgm:cxn modelId="{BA8F3835-EF93-4014-89AC-FC0991A79E9F}" type="presParOf" srcId="{5DCD59C4-F186-48BB-A05E-ECE49CD6ADA0}" destId="{1A9A029C-8ABA-4309-8D5C-282E19424E92}" srcOrd="10" destOrd="0" presId="urn:microsoft.com/office/officeart/2005/8/layout/target1"/>
    <dgm:cxn modelId="{EA101F74-3E3C-45AA-A4F0-22A3F462B3C1}" type="presParOf" srcId="{5DCD59C4-F186-48BB-A05E-ECE49CD6ADA0}" destId="{C0F3DB3E-F3F3-4776-BA88-2E9C8EAB8369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4758D5-A9D3-46AD-A8BF-DA398FDA3A50}">
      <dsp:nvSpPr>
        <dsp:cNvPr id="0" name=""/>
        <dsp:cNvSpPr/>
      </dsp:nvSpPr>
      <dsp:spPr>
        <a:xfrm>
          <a:off x="568176" y="1015999"/>
          <a:ext cx="3048000" cy="3048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9542E9-5051-46FC-8BED-F7F48D1BA84D}">
      <dsp:nvSpPr>
        <dsp:cNvPr id="0" name=""/>
        <dsp:cNvSpPr/>
      </dsp:nvSpPr>
      <dsp:spPr>
        <a:xfrm>
          <a:off x="1019950" y="1599960"/>
          <a:ext cx="1828800" cy="18288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CB46C-4A09-44EF-A8F0-D874559A1F60}">
      <dsp:nvSpPr>
        <dsp:cNvPr id="0" name=""/>
        <dsp:cNvSpPr/>
      </dsp:nvSpPr>
      <dsp:spPr>
        <a:xfrm>
          <a:off x="1656183" y="2160243"/>
          <a:ext cx="609600" cy="6096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8F843-41E0-48B0-A40F-DD57118AED1E}">
      <dsp:nvSpPr>
        <dsp:cNvPr id="0" name=""/>
        <dsp:cNvSpPr/>
      </dsp:nvSpPr>
      <dsp:spPr>
        <a:xfrm>
          <a:off x="4124176" y="0"/>
          <a:ext cx="1524000" cy="889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27940" bIns="2794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İCATLAR</a:t>
          </a:r>
          <a:endParaRPr lang="tr-TR" sz="2200" kern="1200" dirty="0"/>
        </a:p>
      </dsp:txBody>
      <dsp:txXfrm>
        <a:off x="4124176" y="0"/>
        <a:ext cx="1524000" cy="889000"/>
      </dsp:txXfrm>
    </dsp:sp>
    <dsp:sp modelId="{B77D8993-06C2-40E3-AC0E-54E87876FAD2}">
      <dsp:nvSpPr>
        <dsp:cNvPr id="0" name=""/>
        <dsp:cNvSpPr/>
      </dsp:nvSpPr>
      <dsp:spPr>
        <a:xfrm>
          <a:off x="3743176" y="444499"/>
          <a:ext cx="381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1B1416-9A33-4656-BA54-51D76903B5ED}">
      <dsp:nvSpPr>
        <dsp:cNvPr id="0" name=""/>
        <dsp:cNvSpPr/>
      </dsp:nvSpPr>
      <dsp:spPr>
        <a:xfrm rot="5400000">
          <a:off x="1869418" y="667766"/>
          <a:ext cx="2094991" cy="164947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2D1DFC-8781-4334-9E31-821F5D1AC565}">
      <dsp:nvSpPr>
        <dsp:cNvPr id="0" name=""/>
        <dsp:cNvSpPr/>
      </dsp:nvSpPr>
      <dsp:spPr>
        <a:xfrm>
          <a:off x="4124176" y="888999"/>
          <a:ext cx="1524000" cy="889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27940" bIns="2794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İLK CANLI</a:t>
          </a:r>
          <a:endParaRPr lang="tr-TR" sz="2200" kern="1200" dirty="0"/>
        </a:p>
      </dsp:txBody>
      <dsp:txXfrm>
        <a:off x="4124176" y="888999"/>
        <a:ext cx="1524000" cy="889000"/>
      </dsp:txXfrm>
    </dsp:sp>
    <dsp:sp modelId="{EFA4F6A2-B162-4A8E-9C9B-243CAADC76E4}">
      <dsp:nvSpPr>
        <dsp:cNvPr id="0" name=""/>
        <dsp:cNvSpPr/>
      </dsp:nvSpPr>
      <dsp:spPr>
        <a:xfrm>
          <a:off x="3743176" y="1333499"/>
          <a:ext cx="381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95D84A-C88E-4FA9-BC3E-AAC034EEB269}">
      <dsp:nvSpPr>
        <dsp:cNvPr id="0" name=""/>
        <dsp:cNvSpPr/>
      </dsp:nvSpPr>
      <dsp:spPr>
        <a:xfrm rot="5400000">
          <a:off x="2319099" y="1542897"/>
          <a:ext cx="1632508" cy="121259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F1438-60C1-4FAC-81EE-C7E248894E8A}">
      <dsp:nvSpPr>
        <dsp:cNvPr id="0" name=""/>
        <dsp:cNvSpPr/>
      </dsp:nvSpPr>
      <dsp:spPr>
        <a:xfrm>
          <a:off x="4124176" y="1777999"/>
          <a:ext cx="1524000" cy="889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27940" bIns="2794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EVRENİN OLUŞUMU</a:t>
          </a:r>
          <a:endParaRPr lang="tr-TR" sz="2200" kern="1200" dirty="0"/>
        </a:p>
      </dsp:txBody>
      <dsp:txXfrm>
        <a:off x="4124176" y="1777999"/>
        <a:ext cx="1524000" cy="889000"/>
      </dsp:txXfrm>
    </dsp:sp>
    <dsp:sp modelId="{1A9A029C-8ABA-4309-8D5C-282E19424E92}">
      <dsp:nvSpPr>
        <dsp:cNvPr id="0" name=""/>
        <dsp:cNvSpPr/>
      </dsp:nvSpPr>
      <dsp:spPr>
        <a:xfrm>
          <a:off x="3743176" y="2222499"/>
          <a:ext cx="381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F3DB3E-F3F3-4776-BA88-2E9C8EAB8369}">
      <dsp:nvSpPr>
        <dsp:cNvPr id="0" name=""/>
        <dsp:cNvSpPr/>
      </dsp:nvSpPr>
      <dsp:spPr>
        <a:xfrm rot="5400000">
          <a:off x="2769340" y="2417317"/>
          <a:ext cx="1166368" cy="77571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D2375BA-8CDB-4AB9-8AC2-D5854A4256E6}" type="datetimeFigureOut">
              <a:rPr lang="tr-TR" smtClean="0"/>
              <a:pPr/>
              <a:t>22/02/2020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FB25B5A-A97B-4BE1-BA3E-76D369887E3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6247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4" name="3 Resim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Tm="21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BONUS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4546848" cy="4282496"/>
          </a:xfrm>
        </p:spPr>
        <p:txBody>
          <a:bodyPr/>
          <a:lstStyle/>
          <a:p>
            <a:r>
              <a:rPr lang="tr-TR" dirty="0" smtClean="0"/>
              <a:t>Karşınızda 74 yıl önce yayınlanan ilk televizyon yayını</a:t>
            </a:r>
            <a:endParaRPr lang="tr-TR" dirty="0"/>
          </a:p>
        </p:txBody>
      </p:sp>
      <p:pic>
        <p:nvPicPr>
          <p:cNvPr id="4" name="3 Resim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16632"/>
            <a:ext cx="3131840" cy="6741368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İZLEDİĞİNİZ İÇİN 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YAPIMCI: ÖMER FARUK TÜREGÜN  ÖĞRENDİKLERİMİZ :</a:t>
            </a:r>
            <a:endParaRPr lang="tr-TR" dirty="0"/>
          </a:p>
        </p:txBody>
      </p:sp>
      <p:pic>
        <p:nvPicPr>
          <p:cNvPr id="4" name="3 Resim" descr="Snapchat-19998624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2643187" y="6857999"/>
            <a:ext cx="3584997" cy="45719"/>
          </a:xfrm>
          <a:prstGeom prst="rect">
            <a:avLst/>
          </a:prstGeom>
        </p:spPr>
      </p:pic>
      <p:graphicFrame>
        <p:nvGraphicFramePr>
          <p:cNvPr id="5" name="4 Diyagram"/>
          <p:cNvGraphicFramePr/>
          <p:nvPr/>
        </p:nvGraphicFramePr>
        <p:xfrm>
          <a:off x="0" y="2708920"/>
          <a:ext cx="62163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edg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4427984" cy="36724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 smtClean="0"/>
              <a:t>Gezegenler Güneş’in patlamalarıyla birlikte oluşan taşlardır. </a:t>
            </a:r>
            <a:r>
              <a:rPr lang="tr-TR" dirty="0" err="1" smtClean="0"/>
              <a:t>Gezegenler’in</a:t>
            </a:r>
            <a:r>
              <a:rPr lang="tr-TR" dirty="0" smtClean="0"/>
              <a:t> hepsi (yani güneş sisteminde olanlar) Güneş’in etrafında dönerler</a:t>
            </a:r>
            <a:endParaRPr lang="tr-TR" dirty="0"/>
          </a:p>
        </p:txBody>
      </p:sp>
      <p:pic>
        <p:nvPicPr>
          <p:cNvPr id="4" name="3 Resim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0"/>
            <a:ext cx="6696744" cy="73478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3779912" cy="3240360"/>
          </a:xfrm>
        </p:spPr>
        <p:txBody>
          <a:bodyPr>
            <a:normAutofit/>
          </a:bodyPr>
          <a:lstStyle/>
          <a:p>
            <a:r>
              <a:rPr lang="tr-TR" dirty="0" smtClean="0"/>
              <a:t>İlk canlılar “Deniz Anaları” olarak biliniyor. Ama bu ne kadar gerçek bilmiyoruz</a:t>
            </a:r>
            <a:endParaRPr lang="tr-TR" dirty="0"/>
          </a:p>
        </p:txBody>
      </p:sp>
      <p:pic>
        <p:nvPicPr>
          <p:cNvPr id="4" name="3 Resim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0"/>
            <a:ext cx="5436096" cy="6920431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 loop="1"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80120"/>
          </a:xfrm>
        </p:spPr>
        <p:txBody>
          <a:bodyPr/>
          <a:lstStyle/>
          <a:p>
            <a:r>
              <a:rPr lang="tr-TR" dirty="0" smtClean="0"/>
              <a:t>             İLK ARABA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2232248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İLK ARABA “Carl Benz” tarafından yapılmıştır.  Bu arabaya 1885 yılında başlayıp 29 Ocak 1886’da bitirilmiştir </a:t>
            </a:r>
            <a:r>
              <a:rPr lang="tr-TR" dirty="0" err="1" smtClean="0"/>
              <a:t>görünümüde</a:t>
            </a:r>
            <a:r>
              <a:rPr lang="tr-TR" dirty="0" smtClean="0"/>
              <a:t> şöyleydi :</a:t>
            </a:r>
            <a:endParaRPr lang="tr-TR" dirty="0"/>
          </a:p>
        </p:txBody>
      </p:sp>
      <p:pic>
        <p:nvPicPr>
          <p:cNvPr id="4" name="3 Resim" descr="ilk arab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İLK GEMİ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İnsanlar suyu </a:t>
            </a:r>
            <a:r>
              <a:rPr lang="tr-TR" dirty="0" err="1" smtClean="0"/>
              <a:t>geçilimez</a:t>
            </a:r>
            <a:r>
              <a:rPr lang="tr-TR" dirty="0" smtClean="0"/>
              <a:t> sanıyorlardı ta ki gemi bulunana kadar . İlk gemiyi kim yaptı bilinmiyor ama </a:t>
            </a:r>
            <a:r>
              <a:rPr lang="tr-TR" dirty="0" err="1" smtClean="0"/>
              <a:t>Hz.Nil’in</a:t>
            </a:r>
            <a:r>
              <a:rPr lang="tr-TR" dirty="0" smtClean="0"/>
              <a:t> yaptığı düşünülüyor.</a:t>
            </a:r>
            <a:endParaRPr lang="tr-TR" dirty="0"/>
          </a:p>
        </p:txBody>
      </p:sp>
      <p:pic>
        <p:nvPicPr>
          <p:cNvPr id="4" name="3 Resim" descr="clermon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45791" y="6812281"/>
            <a:ext cx="591507" cy="45719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İLK TELEVİZYON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91264" cy="4572000"/>
          </a:xfrm>
        </p:spPr>
        <p:txBody>
          <a:bodyPr/>
          <a:lstStyle/>
          <a:p>
            <a:r>
              <a:rPr lang="tr-TR" dirty="0" smtClean="0"/>
              <a:t>İnsanlar hep </a:t>
            </a:r>
            <a:r>
              <a:rPr lang="tr-TR" dirty="0" err="1" smtClean="0"/>
              <a:t>birşeyler</a:t>
            </a:r>
            <a:r>
              <a:rPr lang="tr-TR" dirty="0" smtClean="0"/>
              <a:t> icat eder bazıları </a:t>
            </a:r>
            <a:r>
              <a:rPr lang="tr-TR" dirty="0" err="1" smtClean="0"/>
              <a:t>geliliştirilir</a:t>
            </a:r>
            <a:r>
              <a:rPr lang="tr-TR" dirty="0" smtClean="0"/>
              <a:t> bazılarını tarihin çöpüne atarlar. İlk televizyonu </a:t>
            </a:r>
            <a:r>
              <a:rPr lang="tr-TR" b="1" dirty="0" smtClean="0"/>
              <a:t>John </a:t>
            </a:r>
            <a:r>
              <a:rPr lang="tr-TR" b="1" dirty="0" err="1" smtClean="0"/>
              <a:t>Logie</a:t>
            </a:r>
            <a:r>
              <a:rPr lang="tr-TR" b="1" dirty="0" smtClean="0"/>
              <a:t> </a:t>
            </a:r>
            <a:r>
              <a:rPr lang="tr-TR" b="1" dirty="0" err="1" smtClean="0"/>
              <a:t>Baird</a:t>
            </a:r>
            <a:r>
              <a:rPr lang="tr-TR" dirty="0" smtClean="0"/>
              <a:t>  yapmıştır. (ne kadar yazmıyor)</a:t>
            </a:r>
            <a:endParaRPr lang="tr-TR" dirty="0"/>
          </a:p>
        </p:txBody>
      </p:sp>
      <p:pic>
        <p:nvPicPr>
          <p:cNvPr id="4" name="3 Resim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933056"/>
            <a:ext cx="8892480" cy="2924945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İLK TELEFON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1546192"/>
          </a:xfrm>
        </p:spPr>
        <p:txBody>
          <a:bodyPr/>
          <a:lstStyle/>
          <a:p>
            <a:r>
              <a:rPr lang="tr-TR" b="1" dirty="0" err="1" smtClean="0"/>
              <a:t>Alexander</a:t>
            </a:r>
            <a:r>
              <a:rPr lang="tr-TR" b="1" dirty="0" smtClean="0"/>
              <a:t> </a:t>
            </a:r>
            <a:r>
              <a:rPr lang="tr-TR" b="1" dirty="0" err="1" smtClean="0"/>
              <a:t>Graham</a:t>
            </a:r>
            <a:r>
              <a:rPr lang="tr-TR" b="1" dirty="0" smtClean="0"/>
              <a:t> </a:t>
            </a:r>
            <a:r>
              <a:rPr lang="tr-TR" b="1" dirty="0" err="1" smtClean="0"/>
              <a:t>Bell</a:t>
            </a:r>
            <a:r>
              <a:rPr lang="tr-TR" b="1" dirty="0" smtClean="0"/>
              <a:t> 1876’da ilk telefonu icat etmiştir.</a:t>
            </a:r>
            <a:endParaRPr lang="tr-TR" dirty="0"/>
          </a:p>
        </p:txBody>
      </p:sp>
      <p:pic>
        <p:nvPicPr>
          <p:cNvPr id="4" name="3 Resim" descr="İlk-Cep-Telefon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8960"/>
            <a:ext cx="9144000" cy="37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İLK BİLGİSAYAR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392488"/>
          </a:xfrm>
        </p:spPr>
        <p:txBody>
          <a:bodyPr>
            <a:normAutofit/>
          </a:bodyPr>
          <a:lstStyle/>
          <a:p>
            <a:r>
              <a:rPr lang="tr-TR" b="1" dirty="0" smtClean="0"/>
              <a:t>İlk bilgisayarın</a:t>
            </a:r>
            <a:r>
              <a:rPr lang="tr-TR" dirty="0" smtClean="0"/>
              <a:t> abaküs olduğunu iddia edilebilir veya 1622'de William </a:t>
            </a:r>
            <a:r>
              <a:rPr lang="tr-TR" dirty="0" err="1" smtClean="0"/>
              <a:t>Oughtred</a:t>
            </a:r>
            <a:r>
              <a:rPr lang="tr-TR" dirty="0" smtClean="0"/>
              <a:t> tarafından icat edildiği söylenebilir. Fakat günümüzün modern bilgisayarlarına benzeyen </a:t>
            </a:r>
            <a:r>
              <a:rPr lang="tr-TR" b="1" dirty="0" smtClean="0"/>
              <a:t>ilk</a:t>
            </a:r>
            <a:r>
              <a:rPr lang="tr-TR" dirty="0" smtClean="0"/>
              <a:t> makine Fark Makinesi (</a:t>
            </a:r>
            <a:r>
              <a:rPr lang="tr-TR" dirty="0" err="1" smtClean="0"/>
              <a:t>Difference</a:t>
            </a:r>
            <a:r>
              <a:rPr lang="tr-TR" dirty="0" smtClean="0"/>
              <a:t> Engine) İngiliz matematikçi Charles </a:t>
            </a:r>
            <a:r>
              <a:rPr lang="tr-TR" dirty="0" err="1" smtClean="0"/>
              <a:t>Babbage</a:t>
            </a:r>
            <a:r>
              <a:rPr lang="tr-TR" dirty="0" smtClean="0"/>
              <a:t> tarafından 1833 – 1871 yılları arasında tasarlandı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ilk bilgisayarın görüntüsü</a:t>
            </a:r>
            <a:endParaRPr lang="tr-TR" dirty="0"/>
          </a:p>
        </p:txBody>
      </p:sp>
      <p:pic>
        <p:nvPicPr>
          <p:cNvPr id="4" name="3 İçerik Yer Tutucusu" descr="image_1_c_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9144000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58</TotalTime>
  <Words>157</Words>
  <PresentationFormat>Ekran Gösterisi (4:3)</PresentationFormat>
  <Paragraphs>24</Paragraphs>
  <Slides>11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  <vt:variant>
        <vt:lpstr>Özel Gösteriler</vt:lpstr>
      </vt:variant>
      <vt:variant>
        <vt:i4>3</vt:i4>
      </vt:variant>
    </vt:vector>
  </HeadingPairs>
  <TitlesOfParts>
    <vt:vector size="15" baseType="lpstr">
      <vt:lpstr>Canlı</vt:lpstr>
      <vt:lpstr> </vt:lpstr>
      <vt:lpstr> </vt:lpstr>
      <vt:lpstr> </vt:lpstr>
      <vt:lpstr>             İLK ARABA</vt:lpstr>
      <vt:lpstr>                 İLK GEMİ</vt:lpstr>
      <vt:lpstr>         İLK TELEVİZYON</vt:lpstr>
      <vt:lpstr>              İLK TELEFON</vt:lpstr>
      <vt:lpstr>           İLK BİLGİSAYAR</vt:lpstr>
      <vt:lpstr>      ilk bilgisayarın görüntüsü</vt:lpstr>
      <vt:lpstr>                 BONUS</vt:lpstr>
      <vt:lpstr>İZLEDİĞİNİZ İÇİN TEŞEKKÜRLER</vt:lpstr>
      <vt:lpstr>Özel Gösteri 1</vt:lpstr>
      <vt:lpstr>Özel Gösteri 2</vt:lpstr>
      <vt:lpstr>İCATLAR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2020-02-20T16:10:12Z</dcterms:created>
  <dcterms:modified xsi:type="dcterms:W3CDTF">2020-02-22T10:27:16Z</dcterms:modified>
  <cp:category>https://www.sorubak.com</cp:category>
</cp:coreProperties>
</file>