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</p:sldMasterIdLst>
  <p:sldIdLst>
    <p:sldId id="256" r:id="rId2"/>
    <p:sldId id="257" r:id="rId3"/>
    <p:sldId id="279" r:id="rId4"/>
    <p:sldId id="258" r:id="rId5"/>
    <p:sldId id="27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82" r:id="rId17"/>
    <p:sldId id="283" r:id="rId18"/>
    <p:sldId id="284" r:id="rId19"/>
    <p:sldId id="281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85" r:id="rId2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4780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89722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5463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232512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2192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23269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2633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661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5333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48948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5472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49343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45945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9698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68183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72377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371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446EB56-9EA9-4972-A9C5-58654238C01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1988562-84A2-4905-8E54-67061B378E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36566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  <p:sldLayoutId id="2147483796" r:id="rId14"/>
    <p:sldLayoutId id="2147483797" r:id="rId15"/>
    <p:sldLayoutId id="2147483798" r:id="rId16"/>
    <p:sldLayoutId id="214748379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mp4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3.mp4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2420455"/>
          </a:xfrm>
        </p:spPr>
        <p:txBody>
          <a:bodyPr>
            <a:noAutofit/>
          </a:bodyPr>
          <a:lstStyle/>
          <a:p>
            <a:r>
              <a:rPr lang="tr-TR" sz="4000" b="1" dirty="0">
                <a:solidFill>
                  <a:schemeClr val="tx1"/>
                </a:solidFill>
              </a:rPr>
              <a:t>CLASSROOM RULES</a:t>
            </a:r>
          </a:p>
          <a:p>
            <a:r>
              <a:rPr lang="tr-TR" sz="4000" b="1" dirty="0" err="1">
                <a:solidFill>
                  <a:schemeClr val="tx1"/>
                </a:solidFill>
              </a:rPr>
              <a:t>Vocabularies</a:t>
            </a:r>
            <a:endParaRPr lang="tr-TR" sz="4000" b="1" dirty="0">
              <a:solidFill>
                <a:schemeClr val="tx1"/>
              </a:solidFill>
            </a:endParaRPr>
          </a:p>
          <a:p>
            <a:r>
              <a:rPr lang="tr-TR" sz="4000" b="1" dirty="0">
                <a:solidFill>
                  <a:schemeClr val="tx1"/>
                </a:solidFill>
              </a:rPr>
              <a:t>UNIT 1</a:t>
            </a:r>
          </a:p>
          <a:p>
            <a:endParaRPr lang="tr-TR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5724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000090" y="379357"/>
            <a:ext cx="1786033" cy="1507067"/>
          </a:xfrm>
        </p:spPr>
        <p:txBody>
          <a:bodyPr>
            <a:normAutofit/>
          </a:bodyPr>
          <a:lstStyle/>
          <a:p>
            <a:r>
              <a:rPr lang="tr-TR" sz="4800" b="1" dirty="0"/>
              <a:t>MAP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9052" y="2145731"/>
            <a:ext cx="5908111" cy="3750184"/>
          </a:xfrm>
        </p:spPr>
      </p:pic>
    </p:spTree>
    <p:extLst>
      <p:ext uri="{BB962C8B-B14F-4D97-AF65-F5344CB8AC3E}">
        <p14:creationId xmlns:p14="http://schemas.microsoft.com/office/powerpoint/2010/main" xmlns="" val="37497378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109799" y="556777"/>
            <a:ext cx="3683072" cy="1507067"/>
          </a:xfrm>
        </p:spPr>
        <p:txBody>
          <a:bodyPr>
            <a:normAutofit/>
          </a:bodyPr>
          <a:lstStyle/>
          <a:p>
            <a:r>
              <a:rPr lang="tr-TR" sz="4000" b="1" dirty="0"/>
              <a:t>PENCIL CASE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9083" y="2260233"/>
            <a:ext cx="5753207" cy="3495872"/>
          </a:xfrm>
        </p:spPr>
      </p:pic>
    </p:spTree>
    <p:extLst>
      <p:ext uri="{BB962C8B-B14F-4D97-AF65-F5344CB8AC3E}">
        <p14:creationId xmlns:p14="http://schemas.microsoft.com/office/powerpoint/2010/main" xmlns="" val="122331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273574" y="229231"/>
            <a:ext cx="3205399" cy="1507067"/>
          </a:xfrm>
        </p:spPr>
        <p:txBody>
          <a:bodyPr>
            <a:normAutofit/>
          </a:bodyPr>
          <a:lstStyle/>
          <a:p>
            <a:r>
              <a:rPr lang="tr-TR" sz="4000" b="1" dirty="0" err="1"/>
              <a:t>sHARPENER</a:t>
            </a:r>
            <a:endParaRPr lang="tr-TR" sz="4000" b="1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284" y="1941014"/>
            <a:ext cx="4831308" cy="4214347"/>
          </a:xfrm>
        </p:spPr>
      </p:pic>
    </p:spTree>
    <p:extLst>
      <p:ext uri="{BB962C8B-B14F-4D97-AF65-F5344CB8AC3E}">
        <p14:creationId xmlns:p14="http://schemas.microsoft.com/office/powerpoint/2010/main" xmlns="" val="38850755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901371" y="347595"/>
            <a:ext cx="2427477" cy="1507067"/>
          </a:xfrm>
        </p:spPr>
        <p:txBody>
          <a:bodyPr>
            <a:normAutofit/>
          </a:bodyPr>
          <a:lstStyle/>
          <a:p>
            <a:r>
              <a:rPr lang="tr-TR" sz="4800" b="1" dirty="0"/>
              <a:t>RULER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2882" y="2033697"/>
            <a:ext cx="6720430" cy="3370815"/>
          </a:xfrm>
        </p:spPr>
      </p:pic>
    </p:spTree>
    <p:extLst>
      <p:ext uri="{BB962C8B-B14F-4D97-AF65-F5344CB8AC3E}">
        <p14:creationId xmlns:p14="http://schemas.microsoft.com/office/powerpoint/2010/main" xmlns="" val="42802196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42064" y="323235"/>
            <a:ext cx="2891501" cy="1507067"/>
          </a:xfrm>
        </p:spPr>
        <p:txBody>
          <a:bodyPr>
            <a:normAutofit/>
          </a:bodyPr>
          <a:lstStyle/>
          <a:p>
            <a:r>
              <a:rPr lang="tr-TR" sz="4400" b="1" dirty="0"/>
              <a:t>WINDOW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6596" y="2116905"/>
            <a:ext cx="5102438" cy="4049554"/>
          </a:xfrm>
        </p:spPr>
      </p:pic>
    </p:spTree>
    <p:extLst>
      <p:ext uri="{BB962C8B-B14F-4D97-AF65-F5344CB8AC3E}">
        <p14:creationId xmlns:p14="http://schemas.microsoft.com/office/powerpoint/2010/main" xmlns="" val="7368822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03110" y="185576"/>
            <a:ext cx="2618546" cy="1507067"/>
          </a:xfrm>
        </p:spPr>
        <p:txBody>
          <a:bodyPr/>
          <a:lstStyle/>
          <a:p>
            <a:r>
              <a:rPr lang="tr-TR" b="1" dirty="0" err="1"/>
              <a:t>scıssors</a:t>
            </a:r>
            <a:endParaRPr lang="tr-TR" b="1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7870" y="1692643"/>
            <a:ext cx="4689025" cy="4558032"/>
          </a:xfrm>
        </p:spPr>
      </p:pic>
    </p:spTree>
    <p:extLst>
      <p:ext uri="{BB962C8B-B14F-4D97-AF65-F5344CB8AC3E}">
        <p14:creationId xmlns:p14="http://schemas.microsoft.com/office/powerpoint/2010/main" xmlns="" val="17524559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149" y="202643"/>
            <a:ext cx="3858879" cy="2035590"/>
          </a:xfrm>
        </p:spPr>
      </p:pic>
      <p:sp>
        <p:nvSpPr>
          <p:cNvPr id="5" name="Metin kutusu 4"/>
          <p:cNvSpPr txBox="1"/>
          <p:nvPr/>
        </p:nvSpPr>
        <p:spPr>
          <a:xfrm>
            <a:off x="614149" y="2620370"/>
            <a:ext cx="660148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err="1"/>
              <a:t>Which</a:t>
            </a:r>
            <a:r>
              <a:rPr lang="tr-TR" sz="3200" b="1" dirty="0"/>
              <a:t> </a:t>
            </a:r>
            <a:r>
              <a:rPr lang="tr-TR" sz="3200" b="1" dirty="0" err="1"/>
              <a:t>classroom</a:t>
            </a:r>
            <a:r>
              <a:rPr lang="tr-TR" sz="3200" b="1" dirty="0"/>
              <a:t> </a:t>
            </a:r>
            <a:r>
              <a:rPr lang="tr-TR" sz="3200" b="1" dirty="0" err="1"/>
              <a:t>supply</a:t>
            </a:r>
            <a:r>
              <a:rPr lang="tr-TR" sz="3200" b="1" dirty="0"/>
              <a:t> is </a:t>
            </a:r>
            <a:r>
              <a:rPr lang="tr-TR" sz="3200" b="1" dirty="0" err="1"/>
              <a:t>that</a:t>
            </a:r>
            <a:r>
              <a:rPr lang="tr-TR" sz="3200" b="1" dirty="0"/>
              <a:t> ?</a:t>
            </a:r>
          </a:p>
          <a:p>
            <a:endParaRPr lang="tr-TR" sz="3200" b="1" dirty="0"/>
          </a:p>
          <a:p>
            <a:r>
              <a:rPr lang="tr-TR" sz="3200" b="1" dirty="0"/>
              <a:t>A) </a:t>
            </a:r>
            <a:r>
              <a:rPr lang="tr-TR" sz="3200" b="1" dirty="0" err="1"/>
              <a:t>Ruler</a:t>
            </a:r>
            <a:endParaRPr lang="tr-TR" sz="3200" b="1" dirty="0"/>
          </a:p>
          <a:p>
            <a:r>
              <a:rPr lang="tr-TR" sz="3200" b="1" dirty="0"/>
              <a:t>B) </a:t>
            </a:r>
            <a:r>
              <a:rPr lang="tr-TR" sz="3200" b="1" dirty="0" err="1"/>
              <a:t>Pencil</a:t>
            </a:r>
            <a:endParaRPr lang="tr-TR" sz="3200" b="1" dirty="0"/>
          </a:p>
          <a:p>
            <a:r>
              <a:rPr lang="tr-TR" sz="3200" b="1" dirty="0"/>
              <a:t>C) </a:t>
            </a:r>
            <a:r>
              <a:rPr lang="tr-TR" sz="3200" b="1" dirty="0" err="1"/>
              <a:t>Book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xmlns="" val="5204763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211" y="303200"/>
            <a:ext cx="4310869" cy="2736332"/>
          </a:xfrm>
        </p:spPr>
      </p:pic>
      <p:sp>
        <p:nvSpPr>
          <p:cNvPr id="5" name="Metin kutusu 4"/>
          <p:cNvSpPr txBox="1"/>
          <p:nvPr/>
        </p:nvSpPr>
        <p:spPr>
          <a:xfrm>
            <a:off x="684211" y="3521122"/>
            <a:ext cx="648607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err="1"/>
              <a:t>Which</a:t>
            </a:r>
            <a:r>
              <a:rPr lang="tr-TR" sz="3200" b="1" dirty="0"/>
              <a:t> </a:t>
            </a:r>
            <a:r>
              <a:rPr lang="tr-TR" sz="3200" b="1" dirty="0" err="1"/>
              <a:t>classroom</a:t>
            </a:r>
            <a:r>
              <a:rPr lang="tr-TR" sz="3200" b="1" dirty="0"/>
              <a:t> </a:t>
            </a:r>
            <a:r>
              <a:rPr lang="tr-TR" sz="3200" b="1" dirty="0" err="1"/>
              <a:t>supply</a:t>
            </a:r>
            <a:r>
              <a:rPr lang="tr-TR" sz="3200" b="1" dirty="0"/>
              <a:t> is </a:t>
            </a:r>
            <a:r>
              <a:rPr lang="tr-TR" sz="3200" b="1" dirty="0" err="1"/>
              <a:t>that</a:t>
            </a:r>
            <a:r>
              <a:rPr lang="tr-TR" sz="3200" b="1" dirty="0"/>
              <a:t>?</a:t>
            </a:r>
          </a:p>
          <a:p>
            <a:endParaRPr lang="tr-TR" sz="3200" b="1" dirty="0"/>
          </a:p>
          <a:p>
            <a:r>
              <a:rPr lang="tr-TR" sz="3200" b="1" dirty="0"/>
              <a:t>A) </a:t>
            </a:r>
            <a:r>
              <a:rPr lang="tr-TR" sz="3200" b="1" dirty="0" err="1"/>
              <a:t>Map</a:t>
            </a:r>
            <a:endParaRPr lang="tr-TR" sz="3200" b="1" dirty="0"/>
          </a:p>
          <a:p>
            <a:r>
              <a:rPr lang="tr-TR" sz="3200" b="1" dirty="0"/>
              <a:t>B) </a:t>
            </a:r>
            <a:r>
              <a:rPr lang="tr-TR" sz="3200" b="1" dirty="0" err="1"/>
              <a:t>Desk</a:t>
            </a:r>
            <a:endParaRPr lang="tr-TR" sz="3200" b="1" dirty="0"/>
          </a:p>
          <a:p>
            <a:r>
              <a:rPr lang="tr-TR" sz="3200" b="1" dirty="0"/>
              <a:t>C) </a:t>
            </a:r>
            <a:r>
              <a:rPr lang="tr-TR" sz="3200" b="1" dirty="0" err="1"/>
              <a:t>Eraser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xmlns="" val="7571427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212" y="322250"/>
            <a:ext cx="4256278" cy="2693905"/>
          </a:xfrm>
        </p:spPr>
      </p:pic>
      <p:sp>
        <p:nvSpPr>
          <p:cNvPr id="5" name="Metin kutusu 4"/>
          <p:cNvSpPr txBox="1"/>
          <p:nvPr/>
        </p:nvSpPr>
        <p:spPr>
          <a:xfrm>
            <a:off x="684212" y="3534770"/>
            <a:ext cx="648607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err="1"/>
              <a:t>Which</a:t>
            </a:r>
            <a:r>
              <a:rPr lang="tr-TR" sz="3200" b="1" dirty="0"/>
              <a:t> </a:t>
            </a:r>
            <a:r>
              <a:rPr lang="tr-TR" sz="3200" b="1" dirty="0" err="1"/>
              <a:t>classroom</a:t>
            </a:r>
            <a:r>
              <a:rPr lang="tr-TR" sz="3200" b="1" dirty="0"/>
              <a:t> </a:t>
            </a:r>
            <a:r>
              <a:rPr lang="tr-TR" sz="3200" b="1" dirty="0" err="1"/>
              <a:t>supply</a:t>
            </a:r>
            <a:r>
              <a:rPr lang="tr-TR" sz="3200" b="1" dirty="0"/>
              <a:t> is </a:t>
            </a:r>
            <a:r>
              <a:rPr lang="tr-TR" sz="3200" b="1" dirty="0" err="1"/>
              <a:t>that</a:t>
            </a:r>
            <a:r>
              <a:rPr lang="tr-TR" sz="3200" b="1" dirty="0"/>
              <a:t>?</a:t>
            </a:r>
          </a:p>
          <a:p>
            <a:endParaRPr lang="tr-TR" sz="3200" b="1" dirty="0"/>
          </a:p>
          <a:p>
            <a:r>
              <a:rPr lang="tr-TR" sz="3200" b="1" dirty="0"/>
              <a:t>A)</a:t>
            </a:r>
            <a:r>
              <a:rPr lang="tr-TR" sz="3200" b="1" dirty="0" err="1"/>
              <a:t>Ruler</a:t>
            </a:r>
            <a:endParaRPr lang="tr-TR" sz="3200" b="1" dirty="0"/>
          </a:p>
          <a:p>
            <a:r>
              <a:rPr lang="tr-TR" sz="3200" b="1" dirty="0"/>
              <a:t>B)</a:t>
            </a:r>
            <a:r>
              <a:rPr lang="tr-TR" sz="3200" b="1" dirty="0" err="1"/>
              <a:t>Sharpener</a:t>
            </a:r>
            <a:endParaRPr lang="tr-TR" sz="3200" b="1" dirty="0"/>
          </a:p>
          <a:p>
            <a:r>
              <a:rPr lang="tr-TR" sz="3200" b="1" dirty="0"/>
              <a:t>C)</a:t>
            </a:r>
            <a:r>
              <a:rPr lang="tr-TR" sz="3200" b="1" dirty="0" err="1"/>
              <a:t>Pencil</a:t>
            </a:r>
            <a:r>
              <a:rPr lang="tr-TR" sz="3200" b="1" dirty="0"/>
              <a:t> Case</a:t>
            </a:r>
          </a:p>
        </p:txBody>
      </p:sp>
    </p:spTree>
    <p:extLst>
      <p:ext uri="{BB962C8B-B14F-4D97-AF65-F5344CB8AC3E}">
        <p14:creationId xmlns:p14="http://schemas.microsoft.com/office/powerpoint/2010/main" xmlns="" val="22206783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723" y="325769"/>
            <a:ext cx="2443376" cy="24669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5296" y="325767"/>
            <a:ext cx="2457450" cy="24669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0943" y="325767"/>
            <a:ext cx="2739218" cy="2466975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613723" y="3698543"/>
            <a:ext cx="68238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/>
              <a:t>Choose</a:t>
            </a:r>
            <a:r>
              <a:rPr lang="tr-TR" sz="2800" b="1" dirty="0"/>
              <a:t> </a:t>
            </a:r>
            <a:r>
              <a:rPr lang="tr-TR" sz="2800" b="1" dirty="0" err="1"/>
              <a:t>the</a:t>
            </a:r>
            <a:r>
              <a:rPr lang="tr-TR" sz="2800" b="1" dirty="0"/>
              <a:t> </a:t>
            </a:r>
            <a:r>
              <a:rPr lang="tr-TR" sz="2800" b="1" dirty="0" err="1"/>
              <a:t>correct</a:t>
            </a:r>
            <a:r>
              <a:rPr lang="tr-TR" sz="2800" b="1" dirty="0"/>
              <a:t> </a:t>
            </a:r>
            <a:r>
              <a:rPr lang="tr-TR" sz="2800" b="1" dirty="0" err="1"/>
              <a:t>ordered</a:t>
            </a:r>
            <a:r>
              <a:rPr lang="tr-TR" sz="2800" b="1" dirty="0"/>
              <a:t> </a:t>
            </a:r>
            <a:r>
              <a:rPr lang="tr-TR" sz="2800" b="1" dirty="0" err="1"/>
              <a:t>one</a:t>
            </a:r>
            <a:endParaRPr lang="tr-TR" sz="2800" b="1" dirty="0"/>
          </a:p>
          <a:p>
            <a:endParaRPr lang="tr-TR" sz="2800" b="1" dirty="0"/>
          </a:p>
          <a:p>
            <a:r>
              <a:rPr lang="tr-TR" sz="2800" b="1" dirty="0"/>
              <a:t>A) </a:t>
            </a:r>
            <a:r>
              <a:rPr lang="tr-TR" sz="2800" b="1" dirty="0" err="1"/>
              <a:t>Scissors-Pencil-Eraser</a:t>
            </a:r>
            <a:endParaRPr lang="tr-TR" sz="2800" b="1" dirty="0"/>
          </a:p>
          <a:p>
            <a:r>
              <a:rPr lang="tr-TR" sz="2800" b="1" dirty="0"/>
              <a:t>B) </a:t>
            </a:r>
            <a:r>
              <a:rPr lang="tr-TR" sz="2800" b="1" dirty="0" err="1"/>
              <a:t>Pencil-Eraser-Scissors</a:t>
            </a:r>
            <a:endParaRPr lang="tr-TR" sz="2800" b="1" dirty="0"/>
          </a:p>
          <a:p>
            <a:r>
              <a:rPr lang="tr-TR" sz="2800" b="1" dirty="0"/>
              <a:t>C)</a:t>
            </a:r>
            <a:r>
              <a:rPr lang="tr-TR" sz="2800" b="1" dirty="0" err="1"/>
              <a:t>Eraser-Pencil-Scissors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6550043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8659674"/>
      </p:ext>
    </p:extLst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rtual classroom rules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2200266" cy="6857999"/>
          </a:xfrm>
        </p:spPr>
      </p:pic>
    </p:spTree>
    <p:extLst>
      <p:ext uri="{BB962C8B-B14F-4D97-AF65-F5344CB8AC3E}">
        <p14:creationId xmlns:p14="http://schemas.microsoft.com/office/powerpoint/2010/main" xmlns="" val="24314783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5047" y="1818185"/>
            <a:ext cx="4069584" cy="4346686"/>
          </a:xfrm>
        </p:spPr>
      </p:pic>
      <p:sp>
        <p:nvSpPr>
          <p:cNvPr id="6" name="Metin kutusu 5"/>
          <p:cNvSpPr txBox="1"/>
          <p:nvPr/>
        </p:nvSpPr>
        <p:spPr>
          <a:xfrm>
            <a:off x="4831309" y="641444"/>
            <a:ext cx="21323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/>
              <a:t>Be </a:t>
            </a:r>
            <a:r>
              <a:rPr lang="tr-TR" sz="3600" b="1" dirty="0" err="1"/>
              <a:t>quiet</a:t>
            </a:r>
            <a:r>
              <a:rPr lang="tr-TR" sz="3600" b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886032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3689" y="1793423"/>
            <a:ext cx="5335302" cy="3980956"/>
          </a:xfrm>
        </p:spPr>
      </p:pic>
      <p:sp>
        <p:nvSpPr>
          <p:cNvPr id="5" name="Metin kutusu 4"/>
          <p:cNvSpPr txBox="1"/>
          <p:nvPr/>
        </p:nvSpPr>
        <p:spPr>
          <a:xfrm>
            <a:off x="4303944" y="873456"/>
            <a:ext cx="34547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err="1"/>
              <a:t>Clean</a:t>
            </a:r>
            <a:r>
              <a:rPr lang="tr-TR" sz="3200" b="1" dirty="0"/>
              <a:t> </a:t>
            </a:r>
            <a:r>
              <a:rPr lang="tr-TR" sz="3200" b="1" dirty="0" err="1"/>
              <a:t>the</a:t>
            </a:r>
            <a:r>
              <a:rPr lang="tr-TR" sz="3200" b="1" dirty="0"/>
              <a:t> board</a:t>
            </a:r>
          </a:p>
        </p:txBody>
      </p:sp>
    </p:spTree>
    <p:extLst>
      <p:ext uri="{BB962C8B-B14F-4D97-AF65-F5344CB8AC3E}">
        <p14:creationId xmlns:p14="http://schemas.microsoft.com/office/powerpoint/2010/main" xmlns="" val="2860141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5488" y="1613848"/>
            <a:ext cx="4459406" cy="4459406"/>
          </a:xfrm>
        </p:spPr>
      </p:pic>
      <p:sp>
        <p:nvSpPr>
          <p:cNvPr id="5" name="Metin kutusu 4"/>
          <p:cNvSpPr txBox="1"/>
          <p:nvPr/>
        </p:nvSpPr>
        <p:spPr>
          <a:xfrm>
            <a:off x="4763069" y="764274"/>
            <a:ext cx="2733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Close </a:t>
            </a:r>
            <a:r>
              <a:rPr lang="tr-TR" sz="2800" b="1" dirty="0" err="1"/>
              <a:t>the</a:t>
            </a:r>
            <a:r>
              <a:rPr lang="tr-TR" sz="2800" b="1" dirty="0"/>
              <a:t> </a:t>
            </a:r>
            <a:r>
              <a:rPr lang="tr-TR" sz="2800" b="1" dirty="0" err="1"/>
              <a:t>door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42894363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6440" y="1668438"/>
            <a:ext cx="4379386" cy="4437779"/>
          </a:xfrm>
        </p:spPr>
      </p:pic>
      <p:sp>
        <p:nvSpPr>
          <p:cNvPr id="5" name="Metin kutusu 4"/>
          <p:cNvSpPr txBox="1"/>
          <p:nvPr/>
        </p:nvSpPr>
        <p:spPr>
          <a:xfrm>
            <a:off x="4787533" y="832513"/>
            <a:ext cx="2177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err="1"/>
              <a:t>Come</a:t>
            </a:r>
            <a:r>
              <a:rPr lang="tr-TR" sz="2800" b="1" dirty="0"/>
              <a:t> here</a:t>
            </a:r>
          </a:p>
        </p:txBody>
      </p:sp>
    </p:spTree>
    <p:extLst>
      <p:ext uri="{BB962C8B-B14F-4D97-AF65-F5344CB8AC3E}">
        <p14:creationId xmlns:p14="http://schemas.microsoft.com/office/powerpoint/2010/main" xmlns="" val="26576342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1812" y="1968690"/>
            <a:ext cx="5156202" cy="3981734"/>
          </a:xfrm>
        </p:spPr>
      </p:pic>
      <p:sp>
        <p:nvSpPr>
          <p:cNvPr id="5" name="Metin kutusu 4"/>
          <p:cNvSpPr txBox="1"/>
          <p:nvPr/>
        </p:nvSpPr>
        <p:spPr>
          <a:xfrm>
            <a:off x="5203077" y="928048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err="1"/>
              <a:t>Come</a:t>
            </a:r>
            <a:r>
              <a:rPr lang="tr-TR" sz="4000" b="1" dirty="0"/>
              <a:t> in</a:t>
            </a:r>
          </a:p>
        </p:txBody>
      </p:sp>
    </p:spTree>
    <p:extLst>
      <p:ext uri="{BB962C8B-B14F-4D97-AF65-F5344CB8AC3E}">
        <p14:creationId xmlns:p14="http://schemas.microsoft.com/office/powerpoint/2010/main" xmlns="" val="369457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4104" y="1753528"/>
            <a:ext cx="8228018" cy="3610043"/>
          </a:xfrm>
        </p:spPr>
      </p:pic>
      <p:sp>
        <p:nvSpPr>
          <p:cNvPr id="5" name="Metin kutusu 4"/>
          <p:cNvSpPr txBox="1"/>
          <p:nvPr/>
        </p:nvSpPr>
        <p:spPr>
          <a:xfrm>
            <a:off x="2265529" y="996287"/>
            <a:ext cx="2911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err="1"/>
              <a:t>Turn</a:t>
            </a:r>
            <a:r>
              <a:rPr lang="tr-TR" sz="2800" b="1" dirty="0"/>
              <a:t> on </a:t>
            </a:r>
            <a:r>
              <a:rPr lang="tr-TR" sz="2800" b="1" dirty="0" err="1"/>
              <a:t>the</a:t>
            </a:r>
            <a:r>
              <a:rPr lang="tr-TR" sz="2800" b="1" dirty="0"/>
              <a:t> </a:t>
            </a:r>
            <a:r>
              <a:rPr lang="tr-TR" sz="2800" b="1" dirty="0" err="1"/>
              <a:t>light</a:t>
            </a:r>
            <a:endParaRPr lang="tr-TR" sz="28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6578221" y="996287"/>
            <a:ext cx="28985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err="1"/>
              <a:t>Turn</a:t>
            </a:r>
            <a:r>
              <a:rPr lang="tr-TR" sz="2800" b="1" dirty="0"/>
              <a:t> </a:t>
            </a:r>
            <a:r>
              <a:rPr lang="tr-TR" sz="2800" b="1" dirty="0" err="1"/>
              <a:t>off</a:t>
            </a:r>
            <a:r>
              <a:rPr lang="tr-TR" sz="2800" b="1" dirty="0"/>
              <a:t> </a:t>
            </a:r>
            <a:r>
              <a:rPr lang="tr-TR" sz="2800" b="1" dirty="0" err="1"/>
              <a:t>the</a:t>
            </a:r>
            <a:r>
              <a:rPr lang="tr-TR" sz="2800" b="1" dirty="0"/>
              <a:t> </a:t>
            </a:r>
            <a:r>
              <a:rPr lang="tr-TR" sz="2800" b="1" dirty="0" err="1"/>
              <a:t>light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3172203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online classroom rules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29950479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33836" y="5326040"/>
            <a:ext cx="4215334" cy="1366250"/>
          </a:xfrm>
        </p:spPr>
        <p:txBody>
          <a:bodyPr/>
          <a:lstStyle/>
          <a:p>
            <a:pPr marL="0" indent="0">
              <a:buNone/>
            </a:pPr>
            <a:r>
              <a:rPr lang="tr-TR" i="1" dirty="0">
                <a:latin typeface="Colonna MT" panose="04020805060202030203" pitchFamily="82" charset="0"/>
              </a:rPr>
              <a:t>Hatice </a:t>
            </a:r>
            <a:r>
              <a:rPr lang="tr-TR" i="1" dirty="0" err="1">
                <a:latin typeface="Colonna MT" panose="04020805060202030203" pitchFamily="82" charset="0"/>
              </a:rPr>
              <a:t>Karslıgil</a:t>
            </a:r>
            <a:r>
              <a:rPr lang="tr-TR" i="1" dirty="0">
                <a:latin typeface="Colonna MT" panose="04020805060202030203" pitchFamily="82" charset="0"/>
              </a:rPr>
              <a:t> </a:t>
            </a:r>
            <a:r>
              <a:rPr lang="tr-TR" i="1" dirty="0" err="1">
                <a:latin typeface="Colonna MT" panose="04020805060202030203" pitchFamily="82" charset="0"/>
              </a:rPr>
              <a:t>Primary</a:t>
            </a:r>
            <a:r>
              <a:rPr lang="tr-TR" i="1" dirty="0">
                <a:latin typeface="Colonna MT" panose="04020805060202030203" pitchFamily="82" charset="0"/>
              </a:rPr>
              <a:t>  School </a:t>
            </a:r>
          </a:p>
          <a:p>
            <a:pPr marL="0" indent="0">
              <a:buNone/>
            </a:pPr>
            <a:r>
              <a:rPr lang="tr-TR" i="1" dirty="0">
                <a:latin typeface="Colonna MT" panose="04020805060202030203" pitchFamily="82" charset="0"/>
              </a:rPr>
              <a:t>Ayşegül Köse</a:t>
            </a:r>
          </a:p>
          <a:p>
            <a:pPr marL="0" indent="0">
              <a:buNone/>
            </a:pPr>
            <a:r>
              <a:rPr lang="tr-TR" i="1" dirty="0">
                <a:latin typeface="Colonna MT" panose="04020805060202030203" pitchFamily="82" charset="0"/>
              </a:rPr>
              <a:t>English </a:t>
            </a:r>
            <a:r>
              <a:rPr lang="tr-TR" i="1" dirty="0" err="1">
                <a:latin typeface="Colonna MT" panose="04020805060202030203" pitchFamily="82" charset="0"/>
              </a:rPr>
              <a:t>Teacher</a:t>
            </a:r>
            <a:endParaRPr lang="tr-TR" i="1" dirty="0">
              <a:latin typeface="Colonna MT" panose="04020805060202030203" pitchFamily="8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505276" y="382137"/>
            <a:ext cx="72939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i="1" dirty="0" err="1">
                <a:latin typeface="Algerian" panose="04020705040A02060702" pitchFamily="82" charset="0"/>
              </a:rPr>
              <a:t>Thank</a:t>
            </a:r>
            <a:r>
              <a:rPr lang="tr-TR" sz="4400" i="1" dirty="0">
                <a:latin typeface="Algerian" panose="04020705040A02060702" pitchFamily="82" charset="0"/>
              </a:rPr>
              <a:t> </a:t>
            </a:r>
            <a:r>
              <a:rPr lang="tr-TR" sz="4400" i="1" dirty="0" err="1">
                <a:latin typeface="Algerian" panose="04020705040A02060702" pitchFamily="82" charset="0"/>
              </a:rPr>
              <a:t>you</a:t>
            </a:r>
            <a:r>
              <a:rPr lang="tr-TR" sz="4400" i="1" dirty="0">
                <a:latin typeface="Algerian" panose="04020705040A02060702" pitchFamily="82" charset="0"/>
              </a:rPr>
              <a:t> </a:t>
            </a:r>
            <a:r>
              <a:rPr lang="tr-TR" sz="4400" i="1" dirty="0" err="1">
                <a:latin typeface="Algerian" panose="04020705040A02060702" pitchFamily="82" charset="0"/>
              </a:rPr>
              <a:t>for</a:t>
            </a:r>
            <a:r>
              <a:rPr lang="tr-TR" sz="4400" i="1" dirty="0">
                <a:latin typeface="Algerian" panose="04020705040A02060702" pitchFamily="82" charset="0"/>
              </a:rPr>
              <a:t> </a:t>
            </a:r>
            <a:r>
              <a:rPr lang="tr-TR" sz="4400" i="1" dirty="0" err="1">
                <a:latin typeface="Algerian" panose="04020705040A02060702" pitchFamily="82" charset="0"/>
              </a:rPr>
              <a:t>watching</a:t>
            </a:r>
            <a:endParaRPr lang="tr-TR" sz="4400" i="1" dirty="0">
              <a:latin typeface="Algerian" panose="04020705040A02060702" pitchFamily="82" charset="0"/>
            </a:endParaRPr>
          </a:p>
          <a:p>
            <a:endParaRPr lang="tr-TR" sz="4400" i="1" dirty="0">
              <a:latin typeface="Algerian" panose="04020705040A02060702" pitchFamily="8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5736" y="1828687"/>
            <a:ext cx="3753064" cy="246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9423955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classroom supplies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13306108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990993" y="324765"/>
            <a:ext cx="1826976" cy="1507067"/>
          </a:xfrm>
        </p:spPr>
        <p:txBody>
          <a:bodyPr>
            <a:normAutofit fontScale="90000"/>
          </a:bodyPr>
          <a:lstStyle/>
          <a:p>
            <a:r>
              <a:rPr lang="tr-TR" sz="4800" b="1" dirty="0"/>
              <a:t>BOOK</a:t>
            </a:r>
            <a:endParaRPr lang="tr-TR" sz="4400" b="1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0224" y="1831832"/>
            <a:ext cx="6928514" cy="3654847"/>
          </a:xfrm>
        </p:spPr>
      </p:pic>
    </p:spTree>
    <p:extLst>
      <p:ext uri="{BB962C8B-B14F-4D97-AF65-F5344CB8AC3E}">
        <p14:creationId xmlns:p14="http://schemas.microsoft.com/office/powerpoint/2010/main" xmlns="" val="39282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6986" y="1641819"/>
            <a:ext cx="4993683" cy="4298162"/>
          </a:xfrm>
        </p:spPr>
      </p:pic>
      <p:sp>
        <p:nvSpPr>
          <p:cNvPr id="5" name="Metin kutusu 4"/>
          <p:cNvSpPr txBox="1"/>
          <p:nvPr/>
        </p:nvSpPr>
        <p:spPr>
          <a:xfrm>
            <a:off x="5268036" y="777922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err="1"/>
              <a:t>Pencil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xmlns="" val="9714793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856791" y="365709"/>
            <a:ext cx="2345590" cy="1507067"/>
          </a:xfrm>
        </p:spPr>
        <p:txBody>
          <a:bodyPr>
            <a:noAutofit/>
          </a:bodyPr>
          <a:lstStyle/>
          <a:p>
            <a:r>
              <a:rPr lang="tr-TR" sz="4800" b="1" dirty="0" err="1"/>
              <a:t>bOARD</a:t>
            </a:r>
            <a:endParaRPr lang="tr-TR" sz="4400" b="1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84112" y="1872776"/>
            <a:ext cx="6254220" cy="4050352"/>
          </a:xfrm>
        </p:spPr>
      </p:pic>
    </p:spTree>
    <p:extLst>
      <p:ext uri="{BB962C8B-B14F-4D97-AF65-F5344CB8AC3E}">
        <p14:creationId xmlns:p14="http://schemas.microsoft.com/office/powerpoint/2010/main" xmlns="" val="296197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248476" y="403619"/>
            <a:ext cx="1635908" cy="1507067"/>
          </a:xfrm>
        </p:spPr>
        <p:txBody>
          <a:bodyPr>
            <a:normAutofit/>
          </a:bodyPr>
          <a:lstStyle/>
          <a:p>
            <a:r>
              <a:rPr lang="tr-TR" sz="4800" b="1" dirty="0"/>
              <a:t>DESK</a:t>
            </a:r>
            <a:endParaRPr lang="tr-TR" sz="4000" b="1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2759" y="1910686"/>
            <a:ext cx="5527343" cy="4080680"/>
          </a:xfrm>
        </p:spPr>
      </p:pic>
    </p:spTree>
    <p:extLst>
      <p:ext uri="{BB962C8B-B14F-4D97-AF65-F5344CB8AC3E}">
        <p14:creationId xmlns:p14="http://schemas.microsoft.com/office/powerpoint/2010/main" xmlns="" val="25348202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014207" y="256527"/>
            <a:ext cx="2232754" cy="1507067"/>
          </a:xfrm>
        </p:spPr>
        <p:txBody>
          <a:bodyPr>
            <a:normAutofit/>
          </a:bodyPr>
          <a:lstStyle/>
          <a:p>
            <a:r>
              <a:rPr lang="tr-TR" sz="4800" b="1" dirty="0"/>
              <a:t>DOOR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5574" y="1637732"/>
            <a:ext cx="5076967" cy="5036024"/>
          </a:xfrm>
        </p:spPr>
      </p:pic>
    </p:spTree>
    <p:extLst>
      <p:ext uri="{BB962C8B-B14F-4D97-AF65-F5344CB8AC3E}">
        <p14:creationId xmlns:p14="http://schemas.microsoft.com/office/powerpoint/2010/main" xmlns="" val="2816778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933001" y="424047"/>
            <a:ext cx="2245721" cy="1507067"/>
          </a:xfrm>
        </p:spPr>
        <p:txBody>
          <a:bodyPr>
            <a:noAutofit/>
          </a:bodyPr>
          <a:lstStyle/>
          <a:p>
            <a:r>
              <a:rPr lang="tr-TR" sz="4400" b="1" dirty="0"/>
              <a:t>ERASER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2435" y="2231364"/>
            <a:ext cx="4984586" cy="3786740"/>
          </a:xfrm>
        </p:spPr>
      </p:pic>
    </p:spTree>
    <p:extLst>
      <p:ext uri="{BB962C8B-B14F-4D97-AF65-F5344CB8AC3E}">
        <p14:creationId xmlns:p14="http://schemas.microsoft.com/office/powerpoint/2010/main" xmlns="" val="1043154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241</TotalTime>
  <Words>103</Words>
  <PresentationFormat>Özel</PresentationFormat>
  <Paragraphs>47</Paragraphs>
  <Slides>28</Slides>
  <Notes>0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Dilim</vt:lpstr>
      <vt:lpstr> </vt:lpstr>
      <vt:lpstr>Slayt 2</vt:lpstr>
      <vt:lpstr>Slayt 3</vt:lpstr>
      <vt:lpstr>BOOK</vt:lpstr>
      <vt:lpstr>Slayt 5</vt:lpstr>
      <vt:lpstr>bOARD</vt:lpstr>
      <vt:lpstr>DESK</vt:lpstr>
      <vt:lpstr>DOOR</vt:lpstr>
      <vt:lpstr>ERASER</vt:lpstr>
      <vt:lpstr>MAP</vt:lpstr>
      <vt:lpstr>PENCIL CASE</vt:lpstr>
      <vt:lpstr>sHARPENER</vt:lpstr>
      <vt:lpstr>RULER</vt:lpstr>
      <vt:lpstr>WINDOW</vt:lpstr>
      <vt:lpstr>scıssors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2020-09-22T17:02:04Z</dcterms:created>
  <dcterms:modified xsi:type="dcterms:W3CDTF">2020-09-25T13:27:43Z</dcterms:modified>
  <cp:category>https://www.sorubak.com</cp:category>
</cp:coreProperties>
</file>