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2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A8C59-ED7F-4950-BCAF-6FC81D74A84D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4C431-C50F-489E-B7A3-E17B58540E3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4C431-C50F-489E-B7A3-E17B58540E35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764D86B-30FD-4A39-B46D-4E39EC3CBF9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163FAE1-C7C1-42D4-B2F2-7765B99F26E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1857364"/>
            <a:ext cx="8115110" cy="752460"/>
          </a:xfrm>
        </p:spPr>
        <p:txBody>
          <a:bodyPr/>
          <a:lstStyle/>
          <a:p>
            <a:pPr algn="ctr"/>
            <a:r>
              <a:rPr lang="tr-TR" dirty="0" smtClean="0"/>
              <a:t>Konya-</a:t>
            </a:r>
            <a:r>
              <a:rPr lang="tr-TR" dirty="0" err="1" smtClean="0"/>
              <a:t>akşehİr</a:t>
            </a:r>
            <a:r>
              <a:rPr lang="tr-TR" dirty="0" smtClean="0"/>
              <a:t> </a:t>
            </a:r>
            <a:r>
              <a:rPr lang="tr-TR" dirty="0" err="1" smtClean="0"/>
              <a:t>nasreddin</a:t>
            </a:r>
            <a:r>
              <a:rPr lang="tr-TR" dirty="0" smtClean="0"/>
              <a:t> hocA İLKOKULU YER KABUĞU SUNUMU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DELL\Desktop\OK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208"/>
            <a:ext cx="9144000" cy="4293792"/>
          </a:xfrm>
          <a:prstGeom prst="rect">
            <a:avLst/>
          </a:prstGeom>
          <a:noFill/>
        </p:spPr>
      </p:pic>
      <p:pic>
        <p:nvPicPr>
          <p:cNvPr id="1027" name="Picture 3" descr="C:\Users\DELL\Desktop\BAYRAK HAREKETL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86238"/>
            <a:ext cx="1700213" cy="1325362"/>
          </a:xfrm>
          <a:prstGeom prst="rect">
            <a:avLst/>
          </a:prstGeom>
          <a:noFill/>
        </p:spPr>
      </p:pic>
      <p:pic>
        <p:nvPicPr>
          <p:cNvPr id="1029" name="Picture 5" descr="C:\Users\DELL\Desktop\ATATÜ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50" y="2571744"/>
            <a:ext cx="1785950" cy="13658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28604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err="1" smtClean="0"/>
              <a:t>ÜlkemİZDE</a:t>
            </a:r>
            <a:r>
              <a:rPr lang="tr-TR" dirty="0" smtClean="0"/>
              <a:t> ÇIKARILAN BAZI MADENLER VE KULLANILDIKLARI YERLER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348" y="1571612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BOR:</a:t>
            </a:r>
            <a:r>
              <a:rPr lang="tr-TR" dirty="0" smtClean="0"/>
              <a:t>Cam,seramik,temizleyici,dezenfektan,</a:t>
            </a:r>
          </a:p>
          <a:p>
            <a:pPr>
              <a:buNone/>
            </a:pPr>
            <a:r>
              <a:rPr lang="tr-TR" dirty="0" smtClean="0"/>
              <a:t>tarım,yanmayı önleyici madde ve nükleer sanayinde kullanılmaktadır.Ülkemiz dünya bor madenlerinin %72 sine sahiptir.          </a:t>
            </a:r>
            <a:endParaRPr lang="tr-TR" dirty="0"/>
          </a:p>
        </p:txBody>
      </p:sp>
      <p:pic>
        <p:nvPicPr>
          <p:cNvPr id="1026" name="Picture 2" descr="C:\Users\DELL\Desktop\in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786190"/>
            <a:ext cx="2857501" cy="160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altın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Genellikle parıltısı ve güzel görüntülü işlemeleri sebebiyle süs eşyası olarak kullanılmaktadır.Aşağıda hammadde halini ve işlenmiş halini görebilirsiniz.</a:t>
            </a:r>
            <a:endParaRPr lang="tr-TR" dirty="0"/>
          </a:p>
        </p:txBody>
      </p:sp>
      <p:pic>
        <p:nvPicPr>
          <p:cNvPr id="2050" name="Picture 2" descr="C:\Users\DELL\Desktop\altı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000504"/>
            <a:ext cx="2943225" cy="1552575"/>
          </a:xfrm>
          <a:prstGeom prst="rect">
            <a:avLst/>
          </a:prstGeom>
          <a:noFill/>
        </p:spPr>
      </p:pic>
      <p:pic>
        <p:nvPicPr>
          <p:cNvPr id="2051" name="Picture 3" descr="C:\Users\DELL\Desktop\bilez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180141"/>
            <a:ext cx="1714512" cy="29203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/>
              <a:t>mermer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Çoğunlukla ak renkli, kara vb. renklileri de bulunan, çeşitli renkte damarlı, cilalanmaya elverişli, değişime uğramış, billurlaşmış kireçtaşına </a:t>
            </a:r>
            <a:r>
              <a:rPr lang="tr-TR" dirty="0" smtClean="0">
                <a:solidFill>
                  <a:srgbClr val="FF0000"/>
                </a:solidFill>
              </a:rPr>
              <a:t>MERMER </a:t>
            </a:r>
            <a:r>
              <a:rPr lang="tr-TR" dirty="0" smtClean="0"/>
              <a:t>denilir.Günlük hayatta birçok yerde karşımıza çıkar.Mesela çoğu evde mutfaktaki tezgahlar mermerden yapılmıştır.</a:t>
            </a:r>
            <a:endParaRPr lang="tr-TR" dirty="0"/>
          </a:p>
        </p:txBody>
      </p:sp>
      <p:pic>
        <p:nvPicPr>
          <p:cNvPr id="1026" name="Picture 2" descr="C:\Users\DELL\Desktop\merm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572008"/>
            <a:ext cx="2466975" cy="1857375"/>
          </a:xfrm>
          <a:prstGeom prst="rect">
            <a:avLst/>
          </a:prstGeom>
          <a:noFill/>
        </p:spPr>
      </p:pic>
      <p:pic>
        <p:nvPicPr>
          <p:cNvPr id="1027" name="Picture 3" descr="C:\Users\DELL\Desktop\merm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413" y="4478338"/>
            <a:ext cx="2466975" cy="1857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Taş kömürü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Ülkemizde Zonguldak ve çevresinde çıkarılan bir kömür türüdür.</a:t>
            </a:r>
            <a:endParaRPr lang="tr-TR" dirty="0"/>
          </a:p>
        </p:txBody>
      </p:sp>
      <p:pic>
        <p:nvPicPr>
          <p:cNvPr id="2050" name="Picture 2" descr="C:\Users\DELL\Desktop\taş kömür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2857496"/>
            <a:ext cx="2619375" cy="2786082"/>
          </a:xfrm>
          <a:prstGeom prst="rect">
            <a:avLst/>
          </a:prstGeom>
          <a:noFill/>
        </p:spPr>
      </p:pic>
      <p:pic>
        <p:nvPicPr>
          <p:cNvPr id="2051" name="Picture 3" descr="C:\Users\DELL\Desktop\kömü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00372"/>
            <a:ext cx="2847975" cy="2101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dİğer</a:t>
            </a:r>
            <a:r>
              <a:rPr lang="tr-TR" dirty="0" smtClean="0"/>
              <a:t> madenler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Gümüş,linyit,bakır,krom,demir,</a:t>
            </a:r>
            <a:r>
              <a:rPr lang="tr-TR" dirty="0" err="1" smtClean="0"/>
              <a:t>civa</a:t>
            </a:r>
            <a:r>
              <a:rPr lang="tr-TR" dirty="0" smtClean="0"/>
              <a:t> da madenlere örnektir.Sizlerde bu madenler hakkında kısa bir araştırma yapınız.</a:t>
            </a:r>
            <a:endParaRPr lang="tr-TR" dirty="0"/>
          </a:p>
        </p:txBody>
      </p:sp>
    </p:spTree>
  </p:cSld>
  <p:clrMapOvr>
    <a:masterClrMapping/>
  </p:clrMapOvr>
  <p:transition spd="slow">
    <p:comb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İZLEDİĞİNİZ İÇİN TEŞEKKÜRLER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tr-TR" dirty="0" smtClean="0"/>
          </a:p>
          <a:p>
            <a:pPr algn="ctr"/>
            <a:r>
              <a:rPr lang="tr-TR" sz="4800" dirty="0" smtClean="0">
                <a:solidFill>
                  <a:srgbClr val="002060"/>
                </a:solidFill>
              </a:rPr>
              <a:t>HAZIRLAYAN</a:t>
            </a:r>
          </a:p>
          <a:p>
            <a:pPr algn="ctr"/>
            <a:r>
              <a:rPr lang="tr-TR" sz="4800" dirty="0" smtClean="0">
                <a:solidFill>
                  <a:srgbClr val="002060"/>
                </a:solidFill>
              </a:rPr>
              <a:t>MEHMET ŞAHAN</a:t>
            </a:r>
          </a:p>
          <a:p>
            <a:pPr algn="ctr"/>
            <a:r>
              <a:rPr lang="tr-TR" sz="4800" dirty="0" smtClean="0">
                <a:solidFill>
                  <a:srgbClr val="002060"/>
                </a:solidFill>
              </a:rPr>
              <a:t>SINIF ÖĞRETMENİ</a:t>
            </a:r>
            <a:endParaRPr lang="tr-TR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YER KABUĞU NEDİR?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3.Sınıfta Dünyamızın Hava Küre,Su Küre ve Taş Küreden oluştuğunu öğrenmiştik.İşte insanların üzerinde yaşadığı ve Dünyamızın büyük bölümünü oluşturan katmana Taş Küre yada Yer Kabuğu denilir. Yer Kabuğu karalarda 35-40 Km,sularda ise 8-12 km kalınlığa ulaşır.</a:t>
            </a:r>
          </a:p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NOT:</a:t>
            </a:r>
            <a:r>
              <a:rPr lang="tr-TR" dirty="0" smtClean="0"/>
              <a:t>Yer kabuğunun en kalın olduğu yer 70 </a:t>
            </a:r>
            <a:r>
              <a:rPr lang="tr-TR" dirty="0" err="1" smtClean="0"/>
              <a:t>km.kalınlıktaki</a:t>
            </a:r>
            <a:r>
              <a:rPr lang="tr-TR" dirty="0" smtClean="0"/>
              <a:t> Tibet Platosudur.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u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Bu bölümde yer kabuğunun yapısında neler olduğuna bakalım?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Yer kabuğunu oluşturan maddelerin başında kayaçlar gelmektedir.Daha sonra ise madenler ve fosiller gelmektedir.Şimdi bunları teker teker inceleyelim</a:t>
            </a:r>
            <a:endParaRPr lang="tr-TR" dirty="0"/>
          </a:p>
        </p:txBody>
      </p:sp>
    </p:spTree>
  </p:cSld>
  <p:clrMapOvr>
    <a:masterClrMapping/>
  </p:clrMapOvr>
  <p:transition spd="slow">
    <p:plus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KAYAÇ NEDİR?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Kayaç isminden de anlaşılacağı gibi etrafımızda bulunan taş,toprak,kaya gibi malzemelerdir. Bunların hepsine kayaç adı verilir.</a:t>
            </a:r>
          </a:p>
          <a:p>
            <a:pPr>
              <a:buNone/>
            </a:pPr>
            <a:r>
              <a:rPr lang="tr-TR" dirty="0" smtClean="0"/>
              <a:t>Bunların birbirinden farklı olmasının sebebi ise rüzgar,yağmur gibi dış etkenlerin bunların kimisini ufalaması,kimisini kırmasıdır.</a:t>
            </a:r>
          </a:p>
          <a:p>
            <a:pPr>
              <a:buNone/>
            </a:pPr>
            <a:r>
              <a:rPr lang="tr-TR" dirty="0" smtClean="0"/>
              <a:t>Renklerinin farklı olması ise içlerinde bulunan minerallerdir. Bu mineraller insan hayatı için çok önemlidir.</a:t>
            </a:r>
          </a:p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NOT:</a:t>
            </a:r>
            <a:r>
              <a:rPr lang="tr-TR" dirty="0" smtClean="0"/>
              <a:t>Kayaçlar yer kabuğunun en üst katmanını oluşturur.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d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AŞAĞIDAKİ RESİMLERİ İNCELEYELİM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8662" y="1428736"/>
            <a:ext cx="7239000" cy="4846320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KAYA            TAŞ                     ÇAKIL     TOPRAK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Gün içinde meydana gelen sıcaklık farkı,rüzgar ve yağışlardan etkilenen kayaçlar farklı şekiller almaktadır.</a:t>
            </a:r>
            <a:endParaRPr lang="tr-TR" dirty="0"/>
          </a:p>
        </p:txBody>
      </p:sp>
      <p:pic>
        <p:nvPicPr>
          <p:cNvPr id="2050" name="Picture 2" descr="C:\Users\DELL\Desktop\k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89"/>
            <a:ext cx="1568478" cy="1143008"/>
          </a:xfrm>
          <a:prstGeom prst="rect">
            <a:avLst/>
          </a:prstGeom>
          <a:noFill/>
        </p:spPr>
      </p:pic>
      <p:sp>
        <p:nvSpPr>
          <p:cNvPr id="5" name="4 Sağ Ok"/>
          <p:cNvSpPr/>
          <p:nvPr/>
        </p:nvSpPr>
        <p:spPr>
          <a:xfrm>
            <a:off x="2285984" y="2428868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 descr="C:\Users\DELL\Desktop\taş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785926"/>
            <a:ext cx="1571636" cy="1128709"/>
          </a:xfrm>
          <a:prstGeom prst="rect">
            <a:avLst/>
          </a:prstGeom>
          <a:noFill/>
        </p:spPr>
      </p:pic>
      <p:sp>
        <p:nvSpPr>
          <p:cNvPr id="7" name="6 Sağ Ok"/>
          <p:cNvSpPr/>
          <p:nvPr/>
        </p:nvSpPr>
        <p:spPr>
          <a:xfrm>
            <a:off x="4500562" y="2357430"/>
            <a:ext cx="28575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 descr="C:\Users\DELL\Desktop\çakı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643050"/>
            <a:ext cx="1379767" cy="1214446"/>
          </a:xfrm>
          <a:prstGeom prst="rect">
            <a:avLst/>
          </a:prstGeom>
          <a:noFill/>
        </p:spPr>
      </p:pic>
      <p:sp>
        <p:nvSpPr>
          <p:cNvPr id="9" name="8 Sağ Ok"/>
          <p:cNvSpPr/>
          <p:nvPr/>
        </p:nvSpPr>
        <p:spPr>
          <a:xfrm>
            <a:off x="6715140" y="2357430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3" name="Picture 5" descr="C:\Users\DELL\Desktop\topra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1571612"/>
            <a:ext cx="1520820" cy="13779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d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Fosİl</a:t>
            </a:r>
            <a:r>
              <a:rPr lang="tr-TR" dirty="0" smtClean="0"/>
              <a:t> </a:t>
            </a:r>
            <a:r>
              <a:rPr lang="tr-TR" dirty="0" err="1" smtClean="0"/>
              <a:t>nedİr</a:t>
            </a:r>
            <a:r>
              <a:rPr lang="tr-TR" dirty="0" smtClean="0"/>
              <a:t>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DELL\Desktop\fos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71612"/>
            <a:ext cx="7907357" cy="48577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357166"/>
            <a:ext cx="8215370" cy="609857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FOSİL:</a:t>
            </a:r>
            <a:r>
              <a:rPr lang="tr-TR" dirty="0" smtClean="0"/>
              <a:t>Yer kabuğunun en üst bölümünü oluşturan tortul kayaçların çoğunda, bazen iyi korunmuş, bazen de erozyon ve sedimantasyon sırasında tahrip olmuş, ölü organizma kalıntılarıdır.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DAHA SADE BİR ANLATIMLA;</a:t>
            </a:r>
            <a:r>
              <a:rPr lang="tr-TR" dirty="0" smtClean="0"/>
              <a:t>Bundan uzun yıllar önce yaşamış olan varlıkların toprak altında kalarak günümüze kadar gelen kalıntılarına fosil denilir.Bunlar genellikle diş,kemik gibi sert kalıntılardır.Yapılan kazılar esnasında bilim insanları tarafından bulunurlar.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42852"/>
            <a:ext cx="8001056" cy="6715148"/>
          </a:xfrm>
        </p:spPr>
        <p:txBody>
          <a:bodyPr/>
          <a:lstStyle/>
          <a:p>
            <a:r>
              <a:rPr lang="tr-TR" dirty="0" smtClean="0"/>
              <a:t>Fosillerin oluşması uzun zaman alır.</a:t>
            </a:r>
          </a:p>
          <a:p>
            <a:r>
              <a:rPr lang="tr-TR" dirty="0" smtClean="0"/>
              <a:t>Ölen canlının yumuşak kısmı çürüdükten sonra; kemik,diş gibi sert kısımları zamanlar toprak ve taşlar altında kalır.</a:t>
            </a:r>
          </a:p>
          <a:p>
            <a:r>
              <a:rPr lang="tr-TR" dirty="0" smtClean="0"/>
              <a:t>Zamanla bu kalıntılar daha da sertleşir.</a:t>
            </a:r>
          </a:p>
          <a:p>
            <a:r>
              <a:rPr lang="tr-TR" dirty="0" smtClean="0"/>
              <a:t>Bu işle uğraşmak bir bilim işidir ve adı </a:t>
            </a:r>
            <a:r>
              <a:rPr lang="tr-TR" dirty="0" err="1" smtClean="0">
                <a:solidFill>
                  <a:srgbClr val="FF0000"/>
                </a:solidFill>
              </a:rPr>
              <a:t>ARKEOLOJİ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Arkeoloji işi ile uğraşan bilim insanlarına </a:t>
            </a:r>
            <a:r>
              <a:rPr lang="tr-TR" dirty="0" smtClean="0">
                <a:solidFill>
                  <a:srgbClr val="FF0000"/>
                </a:solidFill>
              </a:rPr>
              <a:t>ARKEOLOG</a:t>
            </a:r>
            <a:r>
              <a:rPr lang="tr-TR" dirty="0" smtClean="0"/>
              <a:t> denilir.</a:t>
            </a:r>
          </a:p>
          <a:p>
            <a:r>
              <a:rPr lang="tr-TR" dirty="0" smtClean="0"/>
              <a:t>Arkeolog olmak için 12 yıllık temel eğitimden sonra üniversite de arkeoloji bölümü seçilmelidir.</a:t>
            </a:r>
          </a:p>
          <a:p>
            <a:r>
              <a:rPr lang="tr-TR" dirty="0" smtClean="0"/>
              <a:t>Arkeologlar buldukları fosiller sayesinde canlının vücudu,beslenme şekli ve yaşadığı dönem hakkında bilgi toplarlar.</a:t>
            </a:r>
            <a:endParaRPr lang="tr-TR" dirty="0"/>
          </a:p>
        </p:txBody>
      </p:sp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PEKİ YA MADEN NEDİR?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MADEN:</a:t>
            </a:r>
            <a:r>
              <a:rPr lang="tr-TR" dirty="0" smtClean="0"/>
              <a:t>Toprak altında bulunan günlük hayatta kullandığımız bir çok eşyanın hammaddesini oluşturan ekonomik değeri olan maddelere </a:t>
            </a:r>
            <a:r>
              <a:rPr lang="tr-TR" dirty="0" smtClean="0">
                <a:solidFill>
                  <a:srgbClr val="FF0000"/>
                </a:solidFill>
              </a:rPr>
              <a:t>MADEN </a:t>
            </a:r>
            <a:r>
              <a:rPr lang="tr-TR" dirty="0" smtClean="0"/>
              <a:t>denilir.Altın,Bor,Petrol ve Kömür madene örnektir.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76</TotalTime>
  <Words>446</Words>
  <PresentationFormat>Ekran Gösterisi (4:3)</PresentationFormat>
  <Paragraphs>48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Zengin</vt:lpstr>
      <vt:lpstr>Konya-akşehİr nasreddin hocA İLKOKULU YER KABUĞU SUNUMU</vt:lpstr>
      <vt:lpstr>YER KABUĞU NEDİR?</vt:lpstr>
      <vt:lpstr>Bu bölümde yer kabuğunun yapısında neler olduğuna bakalım?</vt:lpstr>
      <vt:lpstr>KAYAÇ NEDİR?</vt:lpstr>
      <vt:lpstr>AŞAĞIDAKİ RESİMLERİ İNCELEYELİM</vt:lpstr>
      <vt:lpstr>Fosİl nedİr?</vt:lpstr>
      <vt:lpstr>Slayt 7</vt:lpstr>
      <vt:lpstr>Slayt 8</vt:lpstr>
      <vt:lpstr>PEKİ YA MADEN NEDİR?</vt:lpstr>
      <vt:lpstr>ÜlkemİZDE ÇIKARILAN BAZI MADENLER VE KULLANILDIKLARI YERLER</vt:lpstr>
      <vt:lpstr>altın</vt:lpstr>
      <vt:lpstr>mermer</vt:lpstr>
      <vt:lpstr>Taş kömürü</vt:lpstr>
      <vt:lpstr>dİğer madenler</vt:lpstr>
      <vt:lpstr>İZLEDİĞİNİZ İÇİN TEŞEKKÜRLER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2020-09-04T13:05:54Z</dcterms:created>
  <dcterms:modified xsi:type="dcterms:W3CDTF">2020-09-07T14:26:53Z</dcterms:modified>
  <cp:category>https://www.sorubak.com</cp:category>
</cp:coreProperties>
</file>