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9"/>
  </p:notesMasterIdLst>
  <p:sldIdLst>
    <p:sldId id="256" r:id="rId2"/>
    <p:sldId id="261" r:id="rId3"/>
    <p:sldId id="258" r:id="rId4"/>
    <p:sldId id="259" r:id="rId5"/>
    <p:sldId id="260" r:id="rId6"/>
    <p:sldId id="262" r:id="rId7"/>
    <p:sldId id="263" r:id="rId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34578" autoAdjust="0"/>
    <p:restoredTop sz="86380" autoAdjust="0"/>
  </p:normalViewPr>
  <p:slideViewPr>
    <p:cSldViewPr>
      <p:cViewPr>
        <p:scale>
          <a:sx n="73" d="100"/>
          <a:sy n="73" d="100"/>
        </p:scale>
        <p:origin x="-2016" y="-498"/>
      </p:cViewPr>
      <p:guideLst>
        <p:guide orient="horz" pos="2160"/>
        <p:guide pos="2880"/>
      </p:guideLst>
    </p:cSldViewPr>
  </p:slideViewPr>
  <p:outlineViewPr>
    <p:cViewPr>
      <p:scale>
        <a:sx n="33" d="100"/>
        <a:sy n="33" d="100"/>
      </p:scale>
      <p:origin x="204" y="21150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F080A14-748C-4EB0-8128-4318E658A33F}" type="datetimeFigureOut">
              <a:rPr lang="tr-TR" smtClean="0"/>
              <a:pPr/>
              <a:t>15/11/2019</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E2E3E51-36E1-41DC-AAA6-957EDD67F236}" type="slidenum">
              <a:rPr lang="tr-TR" smtClean="0"/>
              <a:pPr/>
              <a:t>‹#›</a:t>
            </a:fld>
            <a:endParaRPr lang="tr-TR"/>
          </a:p>
        </p:txBody>
      </p:sp>
    </p:spTree>
    <p:extLst>
      <p:ext uri="{BB962C8B-B14F-4D97-AF65-F5344CB8AC3E}">
        <p14:creationId xmlns:p14="http://schemas.microsoft.com/office/powerpoint/2010/main" xmlns="" val="35706572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7E2E3E51-36E1-41DC-AAA6-957EDD67F236}" type="slidenum">
              <a:rPr lang="tr-TR" smtClean="0"/>
              <a:pPr/>
              <a:t>5</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7" name="6 İkizkenar Üçgen"/>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Başlık"/>
          <p:cNvSpPr>
            <a:spLocks noGrp="1"/>
          </p:cNvSpPr>
          <p:nvPr>
            <p:ph type="ctrTitle"/>
          </p:nvPr>
        </p:nvSpPr>
        <p:spPr>
          <a:xfrm>
            <a:off x="540544" y="776288"/>
            <a:ext cx="8062912" cy="1470025"/>
          </a:xfrm>
        </p:spPr>
        <p:txBody>
          <a:bodyPr anchor="b">
            <a:normAutofit/>
          </a:bodyPr>
          <a:lstStyle>
            <a:lvl1pPr algn="r">
              <a:defRPr sz="4400"/>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a:xfrm>
            <a:off x="1371600" y="6012656"/>
            <a:ext cx="5791200" cy="365125"/>
          </a:xfrm>
        </p:spPr>
        <p:txBody>
          <a:bodyPr tIns="0" bIns="0" anchor="t"/>
          <a:lstStyle>
            <a:lvl1pPr algn="r">
              <a:defRPr sz="1000"/>
            </a:lvl1pPr>
          </a:lstStyle>
          <a:p>
            <a:fld id="{60E17031-C87A-4DE6-85C3-6BA2B5625728}" type="datetimeFigureOut">
              <a:rPr lang="tr-TR" smtClean="0"/>
              <a:pPr/>
              <a:t>15/11/2019</a:t>
            </a:fld>
            <a:endParaRPr lang="tr-TR"/>
          </a:p>
        </p:txBody>
      </p:sp>
      <p:sp>
        <p:nvSpPr>
          <p:cNvPr id="17" name="16 Altbilgi Yer Tutucusu"/>
          <p:cNvSpPr>
            <a:spLocks noGrp="1"/>
          </p:cNvSpPr>
          <p:nvPr>
            <p:ph type="ftr" sz="quarter" idx="11"/>
          </p:nvPr>
        </p:nvSpPr>
        <p:spPr>
          <a:xfrm>
            <a:off x="1371600" y="5650704"/>
            <a:ext cx="5791200" cy="365125"/>
          </a:xfrm>
        </p:spPr>
        <p:txBody>
          <a:bodyPr tIns="0" bIns="0" anchor="b"/>
          <a:lstStyle>
            <a:lvl1pPr algn="r">
              <a:defRPr sz="1100"/>
            </a:lvl1pPr>
          </a:lstStyle>
          <a:p>
            <a:endParaRPr lang="tr-TR"/>
          </a:p>
        </p:txBody>
      </p:sp>
      <p:sp>
        <p:nvSpPr>
          <p:cNvPr id="29" name="28 Slayt Numarası Yer Tutucusu"/>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2AFF7CD3-CF00-4F1A-A0DB-19E4863C2899}"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60E17031-C87A-4DE6-85C3-6BA2B5625728}" type="datetimeFigureOut">
              <a:rPr lang="tr-TR" smtClean="0"/>
              <a:pPr/>
              <a:t>15/11/2019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AFF7CD3-CF00-4F1A-A0DB-19E4863C2899}"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781800" y="381000"/>
            <a:ext cx="1905000" cy="5486400"/>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381000"/>
            <a:ext cx="6248400" cy="5486400"/>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60E17031-C87A-4DE6-85C3-6BA2B5625728}" type="datetimeFigureOut">
              <a:rPr lang="tr-TR" smtClean="0"/>
              <a:pPr/>
              <a:t>15/11/2019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AFF7CD3-CF00-4F1A-A0DB-19E4863C2899}"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67494"/>
            <a:ext cx="8229600" cy="1399032"/>
          </a:xfrm>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a:xfrm>
            <a:off x="457200" y="1882808"/>
            <a:ext cx="8229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a:xfrm>
            <a:off x="4791456" y="6480048"/>
            <a:ext cx="2133600" cy="301752"/>
          </a:xfrm>
        </p:spPr>
        <p:txBody>
          <a:bodyPr/>
          <a:lstStyle/>
          <a:p>
            <a:fld id="{60E17031-C87A-4DE6-85C3-6BA2B5625728}" type="datetimeFigureOut">
              <a:rPr lang="tr-TR" smtClean="0"/>
              <a:pPr/>
              <a:t>15/11/2019</a:t>
            </a:fld>
            <a:endParaRPr lang="tr-TR"/>
          </a:p>
        </p:txBody>
      </p:sp>
      <p:sp>
        <p:nvSpPr>
          <p:cNvPr id="5" name="4 Altbilgi Yer Tutucusu"/>
          <p:cNvSpPr>
            <a:spLocks noGrp="1"/>
          </p:cNvSpPr>
          <p:nvPr>
            <p:ph type="ftr" sz="quarter" idx="11"/>
          </p:nvPr>
        </p:nvSpPr>
        <p:spPr>
          <a:xfrm>
            <a:off x="457200" y="6480969"/>
            <a:ext cx="4260056" cy="300831"/>
          </a:xfrm>
        </p:spPr>
        <p:txBody>
          <a:bodyPr/>
          <a:lstStyle/>
          <a:p>
            <a:endParaRPr lang="tr-TR"/>
          </a:p>
        </p:txBody>
      </p:sp>
      <p:sp>
        <p:nvSpPr>
          <p:cNvPr id="6" name="5 Slayt Numarası Yer Tutucusu"/>
          <p:cNvSpPr>
            <a:spLocks noGrp="1"/>
          </p:cNvSpPr>
          <p:nvPr>
            <p:ph type="sldNum" sz="quarter" idx="12"/>
          </p:nvPr>
        </p:nvSpPr>
        <p:spPr/>
        <p:txBody>
          <a:bodyPr/>
          <a:lstStyle/>
          <a:p>
            <a:fld id="{2AFF7CD3-CF00-4F1A-A0DB-19E4863C2899}"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2">
        <a:schemeClr val="bg1"/>
      </p:bgRef>
    </p:bg>
    <p:spTree>
      <p:nvGrpSpPr>
        <p:cNvPr id="1" name=""/>
        <p:cNvGrpSpPr/>
        <p:nvPr/>
      </p:nvGrpSpPr>
      <p:grpSpPr>
        <a:xfrm>
          <a:off x="0" y="0"/>
          <a:ext cx="0" cy="0"/>
          <a:chOff x="0" y="0"/>
          <a:chExt cx="0" cy="0"/>
        </a:xfrm>
      </p:grpSpPr>
      <p:sp>
        <p:nvSpPr>
          <p:cNvPr id="9" name="8 Dik Üçgen"/>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7 İkizkenar Üçgen"/>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3 Veri Yer Tutucusu"/>
          <p:cNvSpPr>
            <a:spLocks noGrp="1"/>
          </p:cNvSpPr>
          <p:nvPr>
            <p:ph type="dt" sz="half" idx="10"/>
          </p:nvPr>
        </p:nvSpPr>
        <p:spPr>
          <a:xfrm>
            <a:off x="6955632" y="6477000"/>
            <a:ext cx="2133600" cy="304800"/>
          </a:xfrm>
        </p:spPr>
        <p:txBody>
          <a:bodyPr/>
          <a:lstStyle/>
          <a:p>
            <a:fld id="{60E17031-C87A-4DE6-85C3-6BA2B5625728}" type="datetimeFigureOut">
              <a:rPr lang="tr-TR" smtClean="0"/>
              <a:pPr/>
              <a:t>15/11/2019</a:t>
            </a:fld>
            <a:endParaRPr lang="tr-TR"/>
          </a:p>
        </p:txBody>
      </p:sp>
      <p:sp>
        <p:nvSpPr>
          <p:cNvPr id="5" name="4 Altbilgi Yer Tutucusu"/>
          <p:cNvSpPr>
            <a:spLocks noGrp="1"/>
          </p:cNvSpPr>
          <p:nvPr>
            <p:ph type="ftr" sz="quarter" idx="11"/>
          </p:nvPr>
        </p:nvSpPr>
        <p:spPr>
          <a:xfrm>
            <a:off x="2619376" y="6480969"/>
            <a:ext cx="4260056" cy="300831"/>
          </a:xfrm>
        </p:spPr>
        <p:txBody>
          <a:bodyPr/>
          <a:lstStyle/>
          <a:p>
            <a:endParaRPr lang="tr-TR"/>
          </a:p>
        </p:txBody>
      </p:sp>
      <p:sp>
        <p:nvSpPr>
          <p:cNvPr id="6" name="5 Slayt Numarası Yer Tutucusu"/>
          <p:cNvSpPr>
            <a:spLocks noGrp="1"/>
          </p:cNvSpPr>
          <p:nvPr>
            <p:ph type="sldNum" sz="quarter" idx="12"/>
          </p:nvPr>
        </p:nvSpPr>
        <p:spPr>
          <a:xfrm>
            <a:off x="8451056" y="809624"/>
            <a:ext cx="502920" cy="300831"/>
          </a:xfrm>
        </p:spPr>
        <p:txBody>
          <a:bodyPr/>
          <a:lstStyle/>
          <a:p>
            <a:fld id="{2AFF7CD3-CF00-4F1A-A0DB-19E4863C2899}" type="slidenum">
              <a:rPr lang="tr-TR" smtClean="0"/>
              <a:pPr/>
              <a:t>‹#›</a:t>
            </a:fld>
            <a:endParaRPr lang="tr-TR"/>
          </a:p>
        </p:txBody>
      </p:sp>
      <p:cxnSp>
        <p:nvCxnSpPr>
          <p:cNvPr id="11" name="10 Düz Bağlayıcı"/>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9 Düz Bağlayıcı"/>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1 Başlık"/>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marL="0" algn="l">
              <a:defRPr/>
            </a:lvl1p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4791456" y="6480969"/>
            <a:ext cx="2133600" cy="301752"/>
          </a:xfrm>
        </p:spPr>
        <p:txBody>
          <a:bodyPr/>
          <a:lstStyle/>
          <a:p>
            <a:fld id="{60E17031-C87A-4DE6-85C3-6BA2B5625728}" type="datetimeFigureOut">
              <a:rPr lang="tr-TR" smtClean="0"/>
              <a:pPr/>
              <a:t>15/11/2019</a:t>
            </a:fld>
            <a:endParaRPr lang="tr-TR"/>
          </a:p>
        </p:txBody>
      </p:sp>
      <p:sp>
        <p:nvSpPr>
          <p:cNvPr id="6" name="5 Altbilgi Yer Tutucusu"/>
          <p:cNvSpPr>
            <a:spLocks noGrp="1"/>
          </p:cNvSpPr>
          <p:nvPr>
            <p:ph type="ftr" sz="quarter" idx="11"/>
          </p:nvPr>
        </p:nvSpPr>
        <p:spPr>
          <a:xfrm>
            <a:off x="457200" y="6480969"/>
            <a:ext cx="4260056" cy="301752"/>
          </a:xfrm>
        </p:spPr>
        <p:txBody>
          <a:bodyPr/>
          <a:lstStyle/>
          <a:p>
            <a:endParaRPr lang="tr-TR"/>
          </a:p>
        </p:txBody>
      </p:sp>
      <p:sp>
        <p:nvSpPr>
          <p:cNvPr id="7" name="6 Slayt Numarası Yer Tutucusu"/>
          <p:cNvSpPr>
            <a:spLocks noGrp="1"/>
          </p:cNvSpPr>
          <p:nvPr>
            <p:ph type="sldNum" sz="quarter" idx="12"/>
          </p:nvPr>
        </p:nvSpPr>
        <p:spPr>
          <a:xfrm>
            <a:off x="7589520" y="6480969"/>
            <a:ext cx="502920" cy="301752"/>
          </a:xfrm>
        </p:spPr>
        <p:txBody>
          <a:bodyPr/>
          <a:lstStyle/>
          <a:p>
            <a:fld id="{2AFF7CD3-CF00-4F1A-A0DB-19E4863C2899}"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a:xfrm>
            <a:off x="4791456" y="6480969"/>
            <a:ext cx="2130552" cy="301752"/>
          </a:xfrm>
        </p:spPr>
        <p:txBody>
          <a:bodyPr/>
          <a:lstStyle/>
          <a:p>
            <a:fld id="{60E17031-C87A-4DE6-85C3-6BA2B5625728}" type="datetimeFigureOut">
              <a:rPr lang="tr-TR" smtClean="0"/>
              <a:pPr/>
              <a:t>15/11/2019</a:t>
            </a:fld>
            <a:endParaRPr lang="tr-TR"/>
          </a:p>
        </p:txBody>
      </p:sp>
      <p:sp>
        <p:nvSpPr>
          <p:cNvPr id="8" name="7 Altbilgi Yer Tutucusu"/>
          <p:cNvSpPr>
            <a:spLocks noGrp="1"/>
          </p:cNvSpPr>
          <p:nvPr>
            <p:ph type="ftr" sz="quarter" idx="11"/>
          </p:nvPr>
        </p:nvSpPr>
        <p:spPr>
          <a:xfrm>
            <a:off x="457200" y="6480969"/>
            <a:ext cx="4261104" cy="301752"/>
          </a:xfrm>
        </p:spPr>
        <p:txBody>
          <a:bodyPr/>
          <a:lstStyle/>
          <a:p>
            <a:endParaRPr lang="tr-TR"/>
          </a:p>
        </p:txBody>
      </p:sp>
      <p:sp>
        <p:nvSpPr>
          <p:cNvPr id="9" name="8 Slayt Numarası Yer Tutucusu"/>
          <p:cNvSpPr>
            <a:spLocks noGrp="1"/>
          </p:cNvSpPr>
          <p:nvPr>
            <p:ph type="sldNum" sz="quarter" idx="12"/>
          </p:nvPr>
        </p:nvSpPr>
        <p:spPr>
          <a:xfrm>
            <a:off x="7589520" y="6483096"/>
            <a:ext cx="502920" cy="301752"/>
          </a:xfrm>
        </p:spPr>
        <p:txBody>
          <a:bodyPr/>
          <a:lstStyle>
            <a:lvl1pPr algn="ctr">
              <a:defRPr/>
            </a:lvl1pPr>
          </a:lstStyle>
          <a:p>
            <a:fld id="{2AFF7CD3-CF00-4F1A-A0DB-19E4863C2899}"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b="0"/>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60E17031-C87A-4DE6-85C3-6BA2B5625728}" type="datetimeFigureOut">
              <a:rPr lang="tr-TR" smtClean="0"/>
              <a:pPr/>
              <a:t>15/11/2019</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2AFF7CD3-CF00-4F1A-A0DB-19E4863C2899}"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a:xfrm>
            <a:off x="4791456" y="6480969"/>
            <a:ext cx="2133600" cy="301752"/>
          </a:xfrm>
        </p:spPr>
        <p:txBody>
          <a:bodyPr/>
          <a:lstStyle/>
          <a:p>
            <a:fld id="{60E17031-C87A-4DE6-85C3-6BA2B5625728}" type="datetimeFigureOut">
              <a:rPr lang="tr-TR" smtClean="0"/>
              <a:pPr/>
              <a:t>15/11/2019</a:t>
            </a:fld>
            <a:endParaRPr lang="tr-TR"/>
          </a:p>
        </p:txBody>
      </p:sp>
      <p:sp>
        <p:nvSpPr>
          <p:cNvPr id="3" name="2 Altbilgi Yer Tutucusu"/>
          <p:cNvSpPr>
            <a:spLocks noGrp="1"/>
          </p:cNvSpPr>
          <p:nvPr>
            <p:ph type="ftr" sz="quarter" idx="11"/>
          </p:nvPr>
        </p:nvSpPr>
        <p:spPr>
          <a:xfrm>
            <a:off x="457200" y="6481890"/>
            <a:ext cx="4260056" cy="300831"/>
          </a:xfrm>
        </p:spPr>
        <p:txBody>
          <a:bodyPr/>
          <a:lstStyle/>
          <a:p>
            <a:endParaRPr lang="tr-TR"/>
          </a:p>
        </p:txBody>
      </p:sp>
      <p:sp>
        <p:nvSpPr>
          <p:cNvPr id="4" name="3 Slayt Numarası Yer Tutucusu"/>
          <p:cNvSpPr>
            <a:spLocks noGrp="1"/>
          </p:cNvSpPr>
          <p:nvPr>
            <p:ph type="sldNum" sz="quarter" idx="12"/>
          </p:nvPr>
        </p:nvSpPr>
        <p:spPr>
          <a:xfrm>
            <a:off x="7589520" y="6480969"/>
            <a:ext cx="502920" cy="301752"/>
          </a:xfrm>
        </p:spPr>
        <p:txBody>
          <a:bodyPr/>
          <a:lstStyle/>
          <a:p>
            <a:fld id="{2AFF7CD3-CF00-4F1A-A0DB-19E4863C2899}"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6278976" y="6556248"/>
            <a:ext cx="2133600" cy="301752"/>
          </a:xfrm>
        </p:spPr>
        <p:txBody>
          <a:bodyPr/>
          <a:lstStyle>
            <a:lvl1pPr>
              <a:defRPr sz="900"/>
            </a:lvl1pPr>
          </a:lstStyle>
          <a:p>
            <a:fld id="{60E17031-C87A-4DE6-85C3-6BA2B5625728}" type="datetimeFigureOut">
              <a:rPr lang="tr-TR" smtClean="0"/>
              <a:pPr/>
              <a:t>15/11/2019</a:t>
            </a:fld>
            <a:endParaRPr lang="tr-TR"/>
          </a:p>
        </p:txBody>
      </p:sp>
      <p:sp>
        <p:nvSpPr>
          <p:cNvPr id="6" name="5 Altbilgi Yer Tutucusu"/>
          <p:cNvSpPr>
            <a:spLocks noGrp="1"/>
          </p:cNvSpPr>
          <p:nvPr>
            <p:ph type="ftr" sz="quarter" idx="11"/>
          </p:nvPr>
        </p:nvSpPr>
        <p:spPr>
          <a:xfrm>
            <a:off x="1135856" y="6556248"/>
            <a:ext cx="5143120" cy="301752"/>
          </a:xfrm>
        </p:spPr>
        <p:txBody>
          <a:bodyPr/>
          <a:lstStyle>
            <a:lvl1pPr>
              <a:defRPr sz="900"/>
            </a:lvl1pPr>
          </a:lstStyle>
          <a:p>
            <a:endParaRPr lang="tr-TR"/>
          </a:p>
        </p:txBody>
      </p:sp>
      <p:sp>
        <p:nvSpPr>
          <p:cNvPr id="7" name="6 Slayt Numarası Yer Tutucusu"/>
          <p:cNvSpPr>
            <a:spLocks noGrp="1"/>
          </p:cNvSpPr>
          <p:nvPr>
            <p:ph type="sldNum" sz="quarter" idx="12"/>
          </p:nvPr>
        </p:nvSpPr>
        <p:spPr>
          <a:xfrm>
            <a:off x="8410576" y="6556248"/>
            <a:ext cx="502920" cy="301752"/>
          </a:xfrm>
        </p:spPr>
        <p:txBody>
          <a:bodyPr/>
          <a:lstStyle>
            <a:lvl1pPr>
              <a:defRPr sz="900"/>
            </a:lvl1pPr>
          </a:lstStyle>
          <a:p>
            <a:fld id="{2AFF7CD3-CF00-4F1A-A0DB-19E4863C2899}"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a:xfrm>
            <a:off x="6108192" y="6556248"/>
            <a:ext cx="2103120" cy="301752"/>
          </a:xfrm>
        </p:spPr>
        <p:txBody>
          <a:bodyPr/>
          <a:lstStyle>
            <a:lvl1pPr>
              <a:defRPr sz="900"/>
            </a:lvl1pPr>
          </a:lstStyle>
          <a:p>
            <a:fld id="{60E17031-C87A-4DE6-85C3-6BA2B5625728}" type="datetimeFigureOut">
              <a:rPr lang="tr-TR" smtClean="0"/>
              <a:pPr/>
              <a:t>15/11/2019</a:t>
            </a:fld>
            <a:endParaRPr lang="tr-TR"/>
          </a:p>
        </p:txBody>
      </p:sp>
      <p:sp>
        <p:nvSpPr>
          <p:cNvPr id="6" name="5 Altbilgi Yer Tutucusu"/>
          <p:cNvSpPr>
            <a:spLocks noGrp="1"/>
          </p:cNvSpPr>
          <p:nvPr>
            <p:ph type="ftr" sz="quarter" idx="11"/>
          </p:nvPr>
        </p:nvSpPr>
        <p:spPr>
          <a:xfrm>
            <a:off x="1170432" y="6557169"/>
            <a:ext cx="4948072" cy="301752"/>
          </a:xfrm>
        </p:spPr>
        <p:txBody>
          <a:bodyPr/>
          <a:lstStyle>
            <a:lvl1pPr>
              <a:defRPr sz="900"/>
            </a:lvl1pPr>
          </a:lstStyle>
          <a:p>
            <a:endParaRPr lang="tr-TR"/>
          </a:p>
        </p:txBody>
      </p:sp>
      <p:sp>
        <p:nvSpPr>
          <p:cNvPr id="7" name="6 Slayt Numarası Yer Tutucusu"/>
          <p:cNvSpPr>
            <a:spLocks noGrp="1"/>
          </p:cNvSpPr>
          <p:nvPr>
            <p:ph type="sldNum" sz="quarter" idx="12"/>
          </p:nvPr>
        </p:nvSpPr>
        <p:spPr>
          <a:xfrm>
            <a:off x="8217192" y="6556248"/>
            <a:ext cx="365760" cy="301752"/>
          </a:xfrm>
        </p:spPr>
        <p:txBody>
          <a:bodyPr/>
          <a:lstStyle>
            <a:lvl1pPr algn="ctr">
              <a:defRPr sz="900"/>
            </a:lvl1pPr>
          </a:lstStyle>
          <a:p>
            <a:fld id="{2AFF7CD3-CF00-4F1A-A0DB-19E4863C2899}"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10 Dik Üçgen"/>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7 Düz Bağlayıcı"/>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8 Düz Bağlayıcı"/>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21 Başlık Yer Tutucusu"/>
          <p:cNvSpPr>
            <a:spLocks noGrp="1"/>
          </p:cNvSpPr>
          <p:nvPr>
            <p:ph type="title"/>
          </p:nvPr>
        </p:nvSpPr>
        <p:spPr>
          <a:xfrm>
            <a:off x="457200" y="267494"/>
            <a:ext cx="8229600" cy="1399032"/>
          </a:xfrm>
          <a:prstGeom prst="rect">
            <a:avLst/>
          </a:prstGeom>
        </p:spPr>
        <p:txBody>
          <a:bodyPr vert="horz" anchor="ctr">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60E17031-C87A-4DE6-85C3-6BA2B5625728}" type="datetimeFigureOut">
              <a:rPr lang="tr-TR" smtClean="0"/>
              <a:pPr/>
              <a:t>15/11/2019</a:t>
            </a:fld>
            <a:endParaRPr lang="tr-TR"/>
          </a:p>
        </p:txBody>
      </p:sp>
      <p:sp>
        <p:nvSpPr>
          <p:cNvPr id="3" name="2 Altbilgi Yer Tutucusu"/>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tr-TR"/>
          </a:p>
        </p:txBody>
      </p:sp>
      <p:sp>
        <p:nvSpPr>
          <p:cNvPr id="23" name="22 Slayt Numarası Yer Tutucusu"/>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2AFF7CD3-CF00-4F1A-A0DB-19E4863C2899}"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714348" y="1000108"/>
            <a:ext cx="7000924" cy="2214578"/>
          </a:xfrm>
        </p:spPr>
        <p:txBody>
          <a:bodyPr>
            <a:normAutofit fontScale="90000"/>
          </a:bodyPr>
          <a:lstStyle/>
          <a:p>
            <a:r>
              <a:rPr lang="tr-TR" sz="9600" dirty="0" smtClean="0"/>
              <a:t>Çevre Kirliliği</a:t>
            </a:r>
            <a:endParaRPr lang="tr-TR" sz="9600" dirty="0"/>
          </a:p>
        </p:txBody>
      </p:sp>
      <p:sp>
        <p:nvSpPr>
          <p:cNvPr id="3" name="2 Alt Başlık"/>
          <p:cNvSpPr>
            <a:spLocks noGrp="1"/>
          </p:cNvSpPr>
          <p:nvPr>
            <p:ph type="subTitle" idx="1"/>
          </p:nvPr>
        </p:nvSpPr>
        <p:spPr>
          <a:xfrm>
            <a:off x="214282" y="4214818"/>
            <a:ext cx="3571932" cy="1423982"/>
          </a:xfrm>
        </p:spPr>
        <p:txBody>
          <a:bodyPr>
            <a:normAutofit fontScale="70000" lnSpcReduction="20000"/>
          </a:bodyPr>
          <a:lstStyle/>
          <a:p>
            <a:endParaRPr lang="tr-TR" dirty="0" smtClean="0"/>
          </a:p>
          <a:p>
            <a:endParaRPr lang="tr-TR" dirty="0"/>
          </a:p>
          <a:p>
            <a:endParaRPr lang="tr-TR" dirty="0" smtClean="0"/>
          </a:p>
          <a:p>
            <a:r>
              <a:rPr lang="tr-TR" dirty="0" smtClean="0"/>
              <a:t>HAZIRLAYAN:ZEHRA ÖZKAN</a:t>
            </a:r>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142976" y="285728"/>
            <a:ext cx="6786610" cy="1399032"/>
          </a:xfrm>
        </p:spPr>
        <p:txBody>
          <a:bodyPr/>
          <a:lstStyle/>
          <a:p>
            <a:r>
              <a:rPr lang="tr-TR" dirty="0" smtClean="0"/>
              <a:t>Çevre Kirliliği Nedenleri</a:t>
            </a:r>
            <a:endParaRPr lang="tr-TR" dirty="0"/>
          </a:p>
        </p:txBody>
      </p:sp>
      <p:sp>
        <p:nvSpPr>
          <p:cNvPr id="3" name="2 İçerik Yer Tutucusu"/>
          <p:cNvSpPr>
            <a:spLocks noGrp="1"/>
          </p:cNvSpPr>
          <p:nvPr>
            <p:ph idx="1"/>
          </p:nvPr>
        </p:nvSpPr>
        <p:spPr/>
        <p:txBody>
          <a:bodyPr>
            <a:normAutofit fontScale="55000" lnSpcReduction="20000"/>
          </a:bodyPr>
          <a:lstStyle/>
          <a:p>
            <a:pPr fontAlgn="base"/>
            <a:r>
              <a:rPr lang="tr-TR" dirty="0" smtClean="0"/>
              <a:t>Çevre, özellikle çevre kirliliğinin artmasına neden olan sanayileşmiş ülkelerin gündemlerinde ilk sıralarda yer almakta, alternatif enerjiler ve enerji verimliliği konularında yapılan çalışmalar artmaktadır. Çevreye zarar vermeyen üretim teknolojilerinin geliştirilmesi, çevreci motorlara sahip otomobiller, planlı şehirleşme çevre kirliliği konusunda alınabilecek önlemlerden bazılarıdır. Sanayi devrimi ve sonrasında artan endüstriyel üretim neticesinde, büyük miktarlarda oluşan atıklar, günümüzde çevre kirliliğini ve çevresel sorunlarını arttırmaktadır. Çevre kirliliği, hava kirliliği ve su kirliliği gibi etkenlerle sınırları aşabilmektedir. Çevre kirliliği ve alınabilecek önlemler konusu tüm dünyanın gündemindedir.</a:t>
            </a:r>
          </a:p>
          <a:p>
            <a:pPr fontAlgn="base"/>
            <a:r>
              <a:rPr lang="tr-TR" dirty="0" smtClean="0"/>
              <a:t>Temiz bir çevre insan sağlığı ve refahı için temel niteliktedir. Ancak çevre ve insan sağlığı arasındaki etkileşimler son derece karmaşık olup, değerlendirilmeleri güçtür. Bu durum ihtiyati tedbire başvurulmasını özellikle faydalı kılmaktadır. Sağlığa ilişkin en iyi bilinen etkiler ortam havası kirliliği, kötü su kalitesi ve yetersiz sıhhi temizliğe bağlıdır. Tehlikeli kimyasalların sağlığa etkilerine ilişkin olarak çok daha az şey bilinmektedir. Gürültü yeni ortaya çıkan bir çevre ve sağlık hususudur. İklim değişikliği, </a:t>
            </a:r>
            <a:r>
              <a:rPr lang="tr-TR" dirty="0" err="1" smtClean="0"/>
              <a:t>statosferik</a:t>
            </a:r>
            <a:r>
              <a:rPr lang="tr-TR" dirty="0" smtClean="0"/>
              <a:t> ozonun incelmesi, biyolojik çeşitlilik kaybı ve toprak dejenerasyonu da insan sağlığını etkileyebilir.</a:t>
            </a:r>
            <a:endParaRPr lang="tr-T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tr-TR" dirty="0" smtClean="0"/>
              <a:t>Çevre Kirliliği İçin Alınabilecek Önlemler</a:t>
            </a:r>
            <a:endParaRPr lang="tr-TR" dirty="0"/>
          </a:p>
        </p:txBody>
      </p:sp>
      <p:sp>
        <p:nvSpPr>
          <p:cNvPr id="3" name="2 İçerik Yer Tutucusu"/>
          <p:cNvSpPr>
            <a:spLocks noGrp="1"/>
          </p:cNvSpPr>
          <p:nvPr>
            <p:ph idx="1"/>
          </p:nvPr>
        </p:nvSpPr>
        <p:spPr/>
        <p:txBody>
          <a:bodyPr>
            <a:normAutofit fontScale="55000" lnSpcReduction="20000"/>
          </a:bodyPr>
          <a:lstStyle/>
          <a:p>
            <a:pPr>
              <a:buNone/>
            </a:pPr>
            <a:r>
              <a:rPr lang="tr-TR" sz="2400" dirty="0"/>
              <a:t> </a:t>
            </a:r>
            <a:r>
              <a:rPr lang="tr-TR" sz="2400" dirty="0" smtClean="0"/>
              <a:t> </a:t>
            </a:r>
            <a:r>
              <a:rPr lang="tr-TR" sz="2200" dirty="0" smtClean="0"/>
              <a:t>Yapılan araştırmalara göre Dünya’daki mevcut  çevre kirliliğinin %50’si son 35 yılda meydana gelmiştir.Çevre kirliliğinin bu kadar artmasının sebeplerine hızla gelişen teknoloji ve sanayinin etkilerini,nüfus artışını ve doğal kaynakların bilinçsiz tüketilmesini gösterebiliriz.Hayatımızı kolaylaştıran </a:t>
            </a:r>
            <a:r>
              <a:rPr lang="tr-TR" sz="2200" dirty="0" err="1" smtClean="0"/>
              <a:t>teknelojik</a:t>
            </a:r>
            <a:r>
              <a:rPr lang="tr-TR" sz="2200" dirty="0" smtClean="0"/>
              <a:t> gelişmelere dur diyemeyiz ama en azından çevreye olan zararlı etkilerini azaltmaya yönelik önlemler alabiliriz. </a:t>
            </a:r>
          </a:p>
          <a:p>
            <a:pPr>
              <a:buNone/>
            </a:pPr>
            <a:r>
              <a:rPr lang="tr-TR" sz="2200" dirty="0" smtClean="0"/>
              <a:t>Gelin, çevre kirliliğini önlemek için neler yapabileceğimize bakalım…</a:t>
            </a:r>
          </a:p>
          <a:p>
            <a:pPr>
              <a:buNone/>
            </a:pPr>
            <a:endParaRPr lang="tr-TR" sz="2200" dirty="0" smtClean="0"/>
          </a:p>
          <a:p>
            <a:pPr>
              <a:buNone/>
            </a:pPr>
            <a:r>
              <a:rPr lang="tr-TR" sz="2200" dirty="0" smtClean="0"/>
              <a:t> </a:t>
            </a:r>
          </a:p>
          <a:p>
            <a:r>
              <a:rPr lang="tr-TR" sz="2200" dirty="0" smtClean="0"/>
              <a:t>• Evimizde ve iş yerimizde su, kağıt ve elektrik tüketimini bilinçli olarak yapmalı, bu konuda çevremizi uyarmalıyız.</a:t>
            </a:r>
          </a:p>
          <a:p>
            <a:r>
              <a:rPr lang="tr-TR" sz="2200" dirty="0" smtClean="0"/>
              <a:t>• Çöplerimizi kesinlikle çevreye atmamalı, cam, plastik ve kağıt gibi atık maddelerin geri dönüşümünü sağlayarak doğamıza katkıda bulunmalıyız.</a:t>
            </a:r>
          </a:p>
          <a:p>
            <a:r>
              <a:rPr lang="tr-TR" sz="2200" dirty="0" smtClean="0"/>
              <a:t>• Balkonumuzu ve bahçemizi yeşillendirmeli, yeşil alanların artması için ağaç dikmeli, ormanların tahribatını önlemeliyiz.</a:t>
            </a:r>
          </a:p>
          <a:p>
            <a:r>
              <a:rPr lang="tr-TR" sz="2200" dirty="0" smtClean="0"/>
              <a:t>• Evimizde ve bahçemizde ozon tabakasına zarar veren kimyasal maddeler kullanmamalıyız.</a:t>
            </a:r>
          </a:p>
          <a:p>
            <a:r>
              <a:rPr lang="tr-TR" sz="2200" dirty="0" smtClean="0"/>
              <a:t>• Evlerimizde ısı yalıtımı yaptırmalı, güneş enerjisi veya doğalgaz enerjisini tercih etmeliyiz.</a:t>
            </a:r>
          </a:p>
          <a:p>
            <a:r>
              <a:rPr lang="tr-TR" sz="2200" dirty="0" smtClean="0"/>
              <a:t>• Otomobil egzozlarının verdiği zararlı etkiyi azaltmak için mümkün olduğunca toplu taşıma araçlarını kullanmaya özen göstermeliyiz.</a:t>
            </a:r>
          </a:p>
          <a:p>
            <a:r>
              <a:rPr lang="tr-TR" sz="2200" dirty="0" smtClean="0"/>
              <a:t>• Plastik tabak, bardak gibi eşyaların yerine karton olanları tercih etmeliyiz.</a:t>
            </a:r>
          </a:p>
          <a:p>
            <a:r>
              <a:rPr lang="tr-TR" sz="2200" dirty="0" smtClean="0"/>
              <a:t>• Alışverişlerde gereksiz yere plastik poşet harcamamaya dikkat etmeli ve plastik poşetleri yeniden kullanmalıyız.</a:t>
            </a:r>
          </a:p>
          <a:p>
            <a:r>
              <a:rPr lang="tr-TR" sz="2200" dirty="0" smtClean="0"/>
              <a:t>• Banyoda ve mutfakta sürekli kullandığımız ürünlerin her zaman en büyük boyunu almayı tercih etmeliyiz.</a:t>
            </a:r>
          </a:p>
          <a:p>
            <a:r>
              <a:rPr lang="tr-TR" sz="2200" dirty="0" smtClean="0"/>
              <a:t>• Evimizde kağıt havlu yerine bez havlu kullanmalıyız.</a:t>
            </a:r>
          </a:p>
          <a:p>
            <a:pPr>
              <a:buNone/>
            </a:pPr>
            <a:endParaRPr lang="tr-TR" sz="2500" dirty="0" smtClean="0"/>
          </a:p>
          <a:p>
            <a:pPr>
              <a:buNone/>
            </a:pPr>
            <a:endParaRPr lang="tr-TR" dirty="0"/>
          </a:p>
          <a:p>
            <a:pPr>
              <a:buNone/>
            </a:pPr>
            <a:endParaRPr lang="tr-TR"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357422" y="428604"/>
            <a:ext cx="4214842" cy="1428752"/>
          </a:xfrm>
        </p:spPr>
        <p:txBody>
          <a:bodyPr/>
          <a:lstStyle/>
          <a:p>
            <a:r>
              <a:rPr lang="tr-TR" dirty="0" smtClean="0"/>
              <a:t>Fotoğraflar</a:t>
            </a:r>
            <a:endParaRPr lang="tr-TR" dirty="0"/>
          </a:p>
        </p:txBody>
      </p:sp>
      <p:pic>
        <p:nvPicPr>
          <p:cNvPr id="1026" name="Picture 2" descr="F:\Belgeler\dünya.jpg"/>
          <p:cNvPicPr>
            <a:picLocks noGrp="1" noChangeAspect="1" noChangeArrowheads="1"/>
          </p:cNvPicPr>
          <p:nvPr>
            <p:ph idx="1"/>
          </p:nvPr>
        </p:nvPicPr>
        <p:blipFill>
          <a:blip r:embed="rId2" cstate="print"/>
          <a:srcRect/>
          <a:stretch>
            <a:fillRect/>
          </a:stretch>
        </p:blipFill>
        <p:spPr bwMode="auto">
          <a:xfrm>
            <a:off x="1214414" y="1714488"/>
            <a:ext cx="6559365" cy="4786346"/>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pic>
        <p:nvPicPr>
          <p:cNvPr id="1026" name="Picture 2" descr="F:\Belgeler\su şişesi.jpg"/>
          <p:cNvPicPr>
            <a:picLocks noGrp="1" noChangeAspect="1" noChangeArrowheads="1"/>
          </p:cNvPicPr>
          <p:nvPr>
            <p:ph idx="1"/>
          </p:nvPr>
        </p:nvPicPr>
        <p:blipFill>
          <a:blip r:embed="rId3" cstate="print"/>
          <a:srcRect/>
          <a:stretch>
            <a:fillRect/>
          </a:stretch>
        </p:blipFill>
        <p:spPr bwMode="auto">
          <a:xfrm>
            <a:off x="1428728" y="1"/>
            <a:ext cx="6429420" cy="6858000"/>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pic>
        <p:nvPicPr>
          <p:cNvPr id="2050" name="Picture 2" descr="F:\Belgeler\yok oluş süreleri.gif"/>
          <p:cNvPicPr>
            <a:picLocks noGrp="1" noChangeAspect="1" noChangeArrowheads="1"/>
          </p:cNvPicPr>
          <p:nvPr>
            <p:ph idx="1"/>
          </p:nvPr>
        </p:nvPicPr>
        <p:blipFill>
          <a:blip r:embed="rId2" cstate="print"/>
          <a:srcRect/>
          <a:stretch>
            <a:fillRect/>
          </a:stretch>
        </p:blipFill>
        <p:spPr bwMode="auto">
          <a:xfrm>
            <a:off x="428596" y="785794"/>
            <a:ext cx="8292761" cy="5500726"/>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pic>
        <p:nvPicPr>
          <p:cNvPr id="3074" name="Picture 2" descr="F:\Belgeler\slogan.jpg"/>
          <p:cNvPicPr>
            <a:picLocks noGrp="1" noChangeAspect="1" noChangeArrowheads="1"/>
          </p:cNvPicPr>
          <p:nvPr>
            <p:ph idx="1"/>
          </p:nvPr>
        </p:nvPicPr>
        <p:blipFill>
          <a:blip r:embed="rId2" cstate="print"/>
          <a:srcRect/>
          <a:stretch>
            <a:fillRect/>
          </a:stretch>
        </p:blipFill>
        <p:spPr bwMode="auto">
          <a:xfrm>
            <a:off x="500034" y="1214422"/>
            <a:ext cx="8143932" cy="4929222"/>
          </a:xfrm>
          <a:prstGeom prst="rect">
            <a:avLst/>
          </a:prstGeom>
          <a:noFill/>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anlı">
  <a:themeElements>
    <a:clrScheme name="Canlı">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Canlı">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Canlı">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88</TotalTime>
  <Words>415</Words>
  <PresentationFormat>Ekran Gösterisi (4:3)</PresentationFormat>
  <Paragraphs>26</Paragraphs>
  <Slides>7</Slides>
  <Notes>1</Notes>
  <HiddenSlides>0</HiddenSlides>
  <MMClips>0</MMClips>
  <ScaleCrop>false</ScaleCrop>
  <HeadingPairs>
    <vt:vector size="4" baseType="variant">
      <vt:variant>
        <vt:lpstr>Tema</vt:lpstr>
      </vt:variant>
      <vt:variant>
        <vt:i4>1</vt:i4>
      </vt:variant>
      <vt:variant>
        <vt:lpstr>Slayt Başlıkları</vt:lpstr>
      </vt:variant>
      <vt:variant>
        <vt:i4>7</vt:i4>
      </vt:variant>
    </vt:vector>
  </HeadingPairs>
  <TitlesOfParts>
    <vt:vector size="8" baseType="lpstr">
      <vt:lpstr>Canlı</vt:lpstr>
      <vt:lpstr>Çevre Kirliliği</vt:lpstr>
      <vt:lpstr>Çevre Kirliliği Nedenleri</vt:lpstr>
      <vt:lpstr>Çevre Kirliliği İçin Alınabilecek Önlemler</vt:lpstr>
      <vt:lpstr>Fotoğraflar</vt:lpstr>
      <vt:lpstr>Slayt 5</vt:lpstr>
      <vt:lpstr>Slayt 6</vt:lpstr>
      <vt:lpstr>Slayt 7</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2019-10-23T16:54:31Z</dcterms:created>
  <dcterms:modified xsi:type="dcterms:W3CDTF">2019-11-15T14:57:09Z</dcterms:modified>
  <cp:category>https://www.sorubak.com</cp:category>
</cp:coreProperties>
</file>