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70" r:id="rId12"/>
    <p:sldId id="269" r:id="rId13"/>
    <p:sldId id="268" r:id="rId14"/>
    <p:sldId id="271" r:id="rId15"/>
    <p:sldId id="272" r:id="rId16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66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-77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445799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718598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138340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85606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035893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675547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43673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41166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00592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36249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185355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70B85-1430-446A-B86E-9AED2520B780}" type="datetimeFigureOut">
              <a:rPr lang="tr-TR" smtClean="0"/>
              <a:pPr/>
              <a:t>28.11.2019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9EAB-E62F-4746-A4A0-F4EBF4B694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50133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092" y="142691"/>
            <a:ext cx="11778361" cy="659499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45368" y="5729036"/>
            <a:ext cx="8361947" cy="9123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512646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7062" y="290277"/>
            <a:ext cx="11684674" cy="6567723"/>
          </a:xfrm>
          <a:prstGeom prst="rect">
            <a:avLst/>
          </a:prstGeom>
        </p:spPr>
      </p:pic>
      <p:sp>
        <p:nvSpPr>
          <p:cNvPr id="3" name="Metin kutusu 2"/>
          <p:cNvSpPr txBox="1"/>
          <p:nvPr/>
        </p:nvSpPr>
        <p:spPr>
          <a:xfrm>
            <a:off x="902368" y="762839"/>
            <a:ext cx="733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tr-TR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797842" y="2555546"/>
            <a:ext cx="733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tr-TR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17212" y="5012976"/>
            <a:ext cx="30457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Ada, göl, gündüz</a:t>
            </a:r>
            <a:r>
              <a:rPr lang="tr-TR" dirty="0">
                <a:solidFill>
                  <a:srgbClr val="242424"/>
                </a:solidFill>
                <a:latin typeface="Verdana" panose="020B0604030504040204" pitchFamily="34" charset="0"/>
              </a:rPr>
              <a:t>.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891123" y="5012976"/>
            <a:ext cx="26406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ahşap, makine, telefon.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835335" y="5012975"/>
            <a:ext cx="19528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Verdana" panose="020B0604030504040204" pitchFamily="34" charset="0"/>
              </a:rPr>
              <a:t> </a:t>
            </a:r>
            <a:r>
              <a:rPr lang="tr-TR" sz="28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uzak, ağır, bakımsız.</a:t>
            </a:r>
          </a:p>
        </p:txBody>
      </p:sp>
      <p:pic>
        <p:nvPicPr>
          <p:cNvPr id="8" name="Resim 7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450" y="3691172"/>
            <a:ext cx="1212215" cy="601345"/>
          </a:xfrm>
          <a:prstGeom prst="rect">
            <a:avLst/>
          </a:prstGeom>
        </p:spPr>
      </p:pic>
      <p:pic>
        <p:nvPicPr>
          <p:cNvPr id="9" name="Resim 8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627" y="3691172"/>
            <a:ext cx="1212215" cy="601345"/>
          </a:xfrm>
          <a:prstGeom prst="rect">
            <a:avLst/>
          </a:prstGeom>
        </p:spPr>
      </p:pic>
      <p:pic>
        <p:nvPicPr>
          <p:cNvPr id="10" name="Resim 9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0313" y="3617240"/>
            <a:ext cx="1212215" cy="6013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258363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91" y="218611"/>
            <a:ext cx="11778915" cy="675236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510944" y="1415535"/>
            <a:ext cx="1351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ırak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431986" y="1415535"/>
            <a:ext cx="5806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Çok ırak yerden  gelmiş.</a:t>
            </a:r>
            <a:endParaRPr lang="tr-TR"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462817" y="2025135"/>
            <a:ext cx="1748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mecburi</a:t>
            </a:r>
            <a:endParaRPr lang="tr-TR" sz="28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431986" y="2025135"/>
            <a:ext cx="69258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Dayım mecburi görev için doğuya gitti.</a:t>
            </a:r>
            <a:endParaRPr lang="tr-TR" sz="28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443120" y="2548355"/>
            <a:ext cx="1748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süratli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431986" y="2548355"/>
            <a:ext cx="63603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Çok süratli gittiğinden kaza yaptı.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510944" y="3071575"/>
            <a:ext cx="17482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vakit</a:t>
            </a:r>
            <a:endParaRPr lang="tr-TR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431986" y="3071575"/>
            <a:ext cx="6468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Vakit çok geç oldu , eve gitmeliyiz.</a:t>
            </a:r>
            <a:endParaRPr lang="tr-TR" sz="28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814136" y="5240153"/>
            <a:ext cx="94247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Ağır - Hafif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-------&gt;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Bu poşetler çok hafif.</a:t>
            </a:r>
            <a:b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Hızlı 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- Yavaş 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------&gt;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Kaplumbağa çok yavaş bir hayvandır</a:t>
            </a:r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Resim 11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1350" y="3956849"/>
            <a:ext cx="1099403" cy="398030"/>
          </a:xfrm>
          <a:prstGeom prst="rect">
            <a:avLst/>
          </a:prstGeom>
        </p:spPr>
      </p:pic>
      <p:pic>
        <p:nvPicPr>
          <p:cNvPr id="13" name="Resim 12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15" y="3956849"/>
            <a:ext cx="1007160" cy="3980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80799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001" y="271186"/>
            <a:ext cx="11335599" cy="6586814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0728512" y="135537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0728512" y="187859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2575" y="240181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0776638" y="292503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0774809" y="344825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772980" y="3954418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0797043" y="449469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10789198" y="5017917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10764606" y="5558196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endParaRPr lang="tr-TR" sz="2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797043" y="6098475"/>
            <a:ext cx="545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2424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tr-TR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</p:spTree>
    <p:extLst>
      <p:ext uri="{BB962C8B-B14F-4D97-AF65-F5344CB8AC3E}">
        <p14:creationId xmlns="" xmlns:p14="http://schemas.microsoft.com/office/powerpoint/2010/main" val="258339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8936" y="256431"/>
            <a:ext cx="11540295" cy="593983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822159" y="1980472"/>
            <a:ext cx="109206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Cevap</a:t>
            </a:r>
            <a:r>
              <a:rPr lang="tr-TR" sz="2800" dirty="0" err="1">
                <a:latin typeface="Arial" panose="020B0604020202020204" pitchFamily="34" charset="0"/>
                <a:cs typeface="Arial" panose="020B0604020202020204" pitchFamily="34" charset="0"/>
              </a:rPr>
              <a:t>:Erdemler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 temasında en çok arkadaşlık temasını beğendim.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Bu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tema arkadaşlığın önemini anlatıyordu. Ayrıca temada çok güzel </a:t>
            </a:r>
            <a:endParaRPr lang="tr-TR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şiirler </a:t>
            </a:r>
            <a:r>
              <a:rPr lang="tr-TR" sz="2800" dirty="0">
                <a:latin typeface="Arial" panose="020B0604020202020204" pitchFamily="34" charset="0"/>
                <a:cs typeface="Arial" panose="020B0604020202020204" pitchFamily="34" charset="0"/>
              </a:rPr>
              <a:t>vardı. Bu yüzden en çok bu temayı beğendim. </a:t>
            </a:r>
          </a:p>
        </p:txBody>
      </p:sp>
    </p:spTree>
    <p:extLst>
      <p:ext uri="{BB962C8B-B14F-4D97-AF65-F5344CB8AC3E}">
        <p14:creationId xmlns="" xmlns:p14="http://schemas.microsoft.com/office/powerpoint/2010/main" val="29073932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349" y="184562"/>
            <a:ext cx="11197155" cy="2666922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569728" y="2959769"/>
            <a:ext cx="1041510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Nezaket kurallarına uygun şekilde konuşmasını yapmalı.</a:t>
            </a:r>
            <a:br>
              <a:rPr lang="tr-TR" sz="2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Konuşmanın içeriğine uygun olacak şekilde beden dilini etkili bir şekilde kullanmalı.</a:t>
            </a:r>
            <a:br>
              <a:rPr lang="tr-TR" sz="2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Düşüncelerini konuşmaya yansıtmalı.</a:t>
            </a:r>
            <a:br>
              <a:rPr lang="tr-TR" sz="26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Arkadaşlarına, konuşmalarının içeriğiyle ilgili sorular yöneltmeli.</a:t>
            </a:r>
            <a:br>
              <a:rPr lang="tr-TR" sz="2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Arkadaşlarına sorular yöneltirken uygun hitap ifadeleri kullanmalı.</a:t>
            </a:r>
            <a:b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Arkadaşları konuşurken sözlerini kesmemeli.</a:t>
            </a:r>
            <a:br>
              <a:rPr lang="tr-TR" sz="26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tr-TR" sz="26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Farklı </a:t>
            </a:r>
            <a:r>
              <a:rPr lang="tr-TR" sz="2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bakış açısı </a:t>
            </a:r>
            <a:r>
              <a:rPr lang="tr-TR" sz="2600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geliştiren </a:t>
            </a:r>
            <a:r>
              <a:rPr lang="tr-TR" sz="26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arkadaşlarını ayırt etmeli. </a:t>
            </a:r>
          </a:p>
        </p:txBody>
      </p:sp>
    </p:spTree>
    <p:extLst>
      <p:ext uri="{BB962C8B-B14F-4D97-AF65-F5344CB8AC3E}">
        <p14:creationId xmlns="" xmlns:p14="http://schemas.microsoft.com/office/powerpoint/2010/main" val="9688618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678" y="317230"/>
            <a:ext cx="11150954" cy="2149243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901" y="2466473"/>
            <a:ext cx="8705099" cy="445168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592" y="2622884"/>
            <a:ext cx="3171825" cy="2286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591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58989" y="0"/>
            <a:ext cx="3296653" cy="6773779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2233" y="212637"/>
            <a:ext cx="5414209" cy="689731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308810" y="902368"/>
            <a:ext cx="859455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Merhaba çocuklar,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Günlerden bir gün, bir küçük fare ağzında peynirle bir büyük tepenin üzerine çıktı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ki  orada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yesin fakat o sırada tepenin üzerine çıkmasıyla birlikte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tepe sallandı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O zaman fare haykırdı: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De-de-</a:t>
            </a:r>
            <a:r>
              <a:rPr lang="tr-TR" sz="2600" dirty="0" err="1">
                <a:latin typeface="Arial" panose="020B0604020202020204" pitchFamily="34" charset="0"/>
                <a:cs typeface="Arial" panose="020B0604020202020204" pitchFamily="34" charset="0"/>
              </a:rPr>
              <a:t>depremm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!..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Bu bir deprem değildi. Fare o yana, bu yana bir baktı ama onun çıktığını sandığı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tepe  değilmiş, o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bir aslanmış! Şişman aslan ayağa kalktı ve farenin kuyruğundan tuttu.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tr-TR" sz="2600" dirty="0" err="1">
                <a:latin typeface="Arial" panose="020B0604020202020204" pitchFamily="34" charset="0"/>
                <a:cs typeface="Arial" panose="020B0604020202020204" pitchFamily="34" charset="0"/>
              </a:rPr>
              <a:t>Mmmm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, dedi aslan, yemek için güzel bir lokma, akşam yemeğinden evvel bir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yağlı lokma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yemek yakışır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Amma küçük fare yenilmeyi istemiyordu. O gece büyük bir peynir misafirliğine gitmek istiyordu ve kaç günden beri bunu bekliyordu.</a:t>
            </a:r>
            <a:endParaRPr lang="tr-TR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35505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63716" cy="6773779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4559968" y="539956"/>
            <a:ext cx="718285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Şişman aslan onu tam ağzına atacakken fare,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Rica ediyorum beni yeme! Sen izin ver ben gideyim, bu iyiliğinin karşılığında ben de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sana bir gün iyilik yaparım, dedi.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O sırada aslan, farenin sözünü işitti ve bir an durup iştahla bir kahkaha attı. Öyle gülünç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geldi ki bu söz ona, ömründe hiç böyle gülmemişti.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Yani senin gibi küçük bir fare mi benim gibi büyük bir aslana yardım edecek? Çok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gülünç bir söz!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Aslan tekrar güldü, o kadar güldü ki gülmekten karnı ağrıdı. Sonra,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tr-TR" sz="2600" dirty="0" err="1">
                <a:latin typeface="Arial" panose="020B0604020202020204" pitchFamily="34" charset="0"/>
                <a:cs typeface="Arial" panose="020B0604020202020204" pitchFamily="34" charset="0"/>
              </a:rPr>
              <a:t>Aaah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! Çok güldüm, dedi.</a:t>
            </a:r>
          </a:p>
        </p:txBody>
      </p:sp>
    </p:spTree>
    <p:extLst>
      <p:ext uri="{BB962C8B-B14F-4D97-AF65-F5344CB8AC3E}">
        <p14:creationId xmlns="" xmlns:p14="http://schemas.microsoft.com/office/powerpoint/2010/main" val="35777705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91137" y="132348"/>
            <a:ext cx="4794114" cy="658127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280736" y="219536"/>
            <a:ext cx="701040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Gülmesi bittikten sonra fareye,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Baş üstüne. Şimdi de sen gülmelisin, onun için sana izin veriyorum, gidebilirsin.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Amma bir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daha sırtımın üzerinde yürüme, diyerek küçük fareyi yere bıraktı ve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arkasından onun koşmasını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seyretti.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Bir yıl sonra, bir gün aslan ormanda dolaşırken birden bir şey onu yukarı çekti ve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ağaçta asılı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kaldı. Bir avcının ağına düşmüştü. O durmadan derin derin bağırıyordu: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İmdat! İmdat! Biri bana çabuk yardım etsin!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Tesadüfen küçük fare oradan geçiyordu ki aslanın bağırmasını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işitti.</a:t>
            </a:r>
          </a:p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Fare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kendi kendine,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Herhâlde biri yardım istiyor, diyerek çabucak sesin geldiği noktaya koştu.</a:t>
            </a:r>
          </a:p>
        </p:txBody>
      </p:sp>
    </p:spTree>
    <p:extLst>
      <p:ext uri="{BB962C8B-B14F-4D97-AF65-F5344CB8AC3E}">
        <p14:creationId xmlns="" xmlns:p14="http://schemas.microsoft.com/office/powerpoint/2010/main" val="2604606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316" y="132348"/>
            <a:ext cx="4794114" cy="6581273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5081336" y="175941"/>
            <a:ext cx="6805863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2600" dirty="0">
                <a:latin typeface="Arial" panose="020B0604020202020204" pitchFamily="34" charset="0"/>
                <a:cs typeface="Arial" panose="020B0604020202020204" pitchFamily="34" charset="0"/>
              </a:rPr>
              <a:t>Gökyüzüne bir baktı ve… Sordu:</a:t>
            </a:r>
          </a:p>
          <a:p>
            <a:r>
              <a:rPr lang="fi-FI" sz="2600" dirty="0">
                <a:latin typeface="Arial" panose="020B0604020202020204" pitchFamily="34" charset="0"/>
                <a:cs typeface="Arial" panose="020B0604020202020204" pitchFamily="34" charset="0"/>
              </a:rPr>
              <a:t>– Sen beni yemeyen aslan değil misin?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Çok zor durumdaydı ama gözünün kenarıyla bakınca küçük fareyi tanıdı.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O hırsla dedi ki: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O benim, çabuk ol, şimdi bu senin için bir fırsat, sen de bana yardım etmelisin. Koş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yardım getir.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Ama küçük fare avcıların ayak seslerini işitti ve yaklaştıklarını hissetti. Artık yardım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getirmeye vakit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kalmamıştı. O, bir saniye düşündü, döndü, bir ıslık çaldı: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Buldum, seni ben kurtaracağım!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Aslan: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– Ne? Aklın nerde senin? Küçük bir fare beni koca ağaçtan nasıl kurtarır?</a:t>
            </a:r>
          </a:p>
        </p:txBody>
      </p:sp>
    </p:spTree>
    <p:extLst>
      <p:ext uri="{BB962C8B-B14F-4D97-AF65-F5344CB8AC3E}">
        <p14:creationId xmlns="" xmlns:p14="http://schemas.microsoft.com/office/powerpoint/2010/main" val="1874114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73780" y="93835"/>
            <a:ext cx="5316742" cy="661978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425116" y="264407"/>
            <a:ext cx="6096000" cy="609397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Ama aslanla konuşa konuşa fare ağacın üzerine çıktı ve başladı ağı dişlemeye. </a:t>
            </a:r>
            <a:endParaRPr lang="tr-T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Fare ağı dişleye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dişleye bitirdi. Avcıların da sesi git gide yakınlaşıyordu… Birden ağın ipleri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koptu  ve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aslan hürriyetine kavuşup yere düştü.</a:t>
            </a:r>
          </a:p>
          <a:p>
            <a:endParaRPr lang="tr-T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Aslan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ayağa kalktı, gök gürler gibi bir nara attı, avcıların hepsi korkup kaçtılar. </a:t>
            </a:r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Avcılar  </a:t>
            </a:r>
            <a:r>
              <a:rPr lang="nb-NO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gittikten </a:t>
            </a:r>
            <a:r>
              <a:rPr lang="nb-NO" sz="2600" dirty="0">
                <a:latin typeface="Arial" panose="020B0604020202020204" pitchFamily="34" charset="0"/>
                <a:cs typeface="Arial" panose="020B0604020202020204" pitchFamily="34" charset="0"/>
              </a:rPr>
              <a:t>sonra aslan ile fare el ele verdiler.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Fare: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- Gördün mü? Ben sana demiştim, ben de sana bir gün yardım ederim diye!</a:t>
            </a:r>
          </a:p>
        </p:txBody>
      </p:sp>
    </p:spTree>
    <p:extLst>
      <p:ext uri="{BB962C8B-B14F-4D97-AF65-F5344CB8AC3E}">
        <p14:creationId xmlns="" xmlns:p14="http://schemas.microsoft.com/office/powerpoint/2010/main" val="36448054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317" y="119107"/>
            <a:ext cx="5269830" cy="6619786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5634789" y="553777"/>
            <a:ext cx="6096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Aslan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- Seni o gün yemediğim için şimdi çok sevinçliyim. O gün iyi ki bana o sözü söylemeyi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düşündün.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O günden sonra, küçük fare ile aslan arkadaş oldular ve ne zaman aslanın sırtı kaşındıysa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küçük fare onun sırtında dolandı.</a:t>
            </a:r>
          </a:p>
          <a:p>
            <a:endParaRPr lang="tr-TR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tr-TR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tr-T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Azerbaycan </a:t>
            </a:r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Masalları</a:t>
            </a:r>
          </a:p>
          <a:p>
            <a:r>
              <a:rPr lang="tr-TR" sz="2600" dirty="0">
                <a:latin typeface="Arial" panose="020B0604020202020204" pitchFamily="34" charset="0"/>
                <a:cs typeface="Arial" panose="020B0604020202020204" pitchFamily="34" charset="0"/>
              </a:rPr>
              <a:t>Hazırlayan: R. Seyfi YURDAKUL</a:t>
            </a:r>
          </a:p>
        </p:txBody>
      </p:sp>
    </p:spTree>
    <p:extLst>
      <p:ext uri="{BB962C8B-B14F-4D97-AF65-F5344CB8AC3E}">
        <p14:creationId xmlns="" xmlns:p14="http://schemas.microsoft.com/office/powerpoint/2010/main" val="51804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578" y="0"/>
            <a:ext cx="11093117" cy="6761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237602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011" y="202206"/>
            <a:ext cx="11526252" cy="6655794"/>
          </a:xfrm>
          <a:prstGeom prst="rect">
            <a:avLst/>
          </a:prstGeom>
        </p:spPr>
      </p:pic>
      <p:sp>
        <p:nvSpPr>
          <p:cNvPr id="2" name="Metin kutusu 1"/>
          <p:cNvSpPr txBox="1"/>
          <p:nvPr/>
        </p:nvSpPr>
        <p:spPr>
          <a:xfrm>
            <a:off x="794084" y="3530103"/>
            <a:ext cx="733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tr-TR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6629399" y="5896313"/>
            <a:ext cx="733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endParaRPr lang="tr-TR" sz="4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81328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632</Words>
  <PresentationFormat>Özel</PresentationFormat>
  <Paragraphs>81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</vt:vector>
  </TitlesOfParts>
  <Manager>https://www.sorubak.com</Manager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2019-11-22T19:00:47Z</dcterms:created>
  <dcterms:modified xsi:type="dcterms:W3CDTF">2019-11-28T10:24:34Z</dcterms:modified>
  <cp:category>https://www.sorubak.com</cp:category>
</cp:coreProperties>
</file>