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media/audio11.wav" ContentType="audio/x-wav"/>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6" r:id="rId1"/>
  </p:sldMasterIdLst>
  <p:notesMasterIdLst>
    <p:notesMasterId r:id="rId24"/>
  </p:notesMasterIdLst>
  <p:handoutMasterIdLst>
    <p:handoutMasterId r:id="rId25"/>
  </p:handoutMasterIdLst>
  <p:sldIdLst>
    <p:sldId id="257" r:id="rId2"/>
    <p:sldId id="258" r:id="rId3"/>
    <p:sldId id="261" r:id="rId4"/>
    <p:sldId id="260" r:id="rId5"/>
    <p:sldId id="259" r:id="rId6"/>
    <p:sldId id="262" r:id="rId7"/>
    <p:sldId id="263" r:id="rId8"/>
    <p:sldId id="264" r:id="rId9"/>
    <p:sldId id="265" r:id="rId10"/>
    <p:sldId id="269" r:id="rId11"/>
    <p:sldId id="266" r:id="rId12"/>
    <p:sldId id="267" r:id="rId13"/>
    <p:sldId id="268" r:id="rId14"/>
    <p:sldId id="270" r:id="rId15"/>
    <p:sldId id="273" r:id="rId16"/>
    <p:sldId id="271" r:id="rId17"/>
    <p:sldId id="272" r:id="rId18"/>
    <p:sldId id="274" r:id="rId19"/>
    <p:sldId id="275" r:id="rId20"/>
    <p:sldId id="276" r:id="rId21"/>
    <p:sldId id="278" r:id="rId22"/>
    <p:sldId id="279"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varScale="1">
        <p:scale>
          <a:sx n="79" d="100"/>
          <a:sy n="79" d="100"/>
        </p:scale>
        <p:origin x="-84" y="-492"/>
      </p:cViewPr>
      <p:guideLst>
        <p:guide orient="horz" pos="2160"/>
        <p:guide pos="3840"/>
      </p:guideLst>
    </p:cSldViewPr>
  </p:slideViewPr>
  <p:notesTextViewPr>
    <p:cViewPr>
      <p:scale>
        <a:sx n="1" d="1"/>
        <a:sy n="1" d="1"/>
      </p:scale>
      <p:origin x="0" y="0"/>
    </p:cViewPr>
  </p:notesTextViewPr>
  <p:notesViewPr>
    <p:cSldViewPr snapToGrid="0">
      <p:cViewPr varScale="1">
        <p:scale>
          <a:sx n="123" d="100"/>
          <a:sy n="123" d="100"/>
        </p:scale>
        <p:origin x="497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BD3F0751-1F18-453C-A3B7-772E9665F4D4}" type="datetime1">
              <a:rPr lang="tr-TR" smtClean="0"/>
              <a:pPr rtl="0"/>
              <a:t>01/09/2020</a:t>
            </a:fld>
            <a:endParaRPr lang="en-US"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F1A8EE09-76CC-4000-B080-9F213DA7DCEF}" type="slidenum">
              <a:rPr lang="en-US" smtClean="0"/>
              <a:pPr rtl="0"/>
              <a:t>‹#›</a:t>
            </a:fld>
            <a:endParaRPr lang="en-US"/>
          </a:p>
        </p:txBody>
      </p:sp>
    </p:spTree>
    <p:extLst>
      <p:ext uri="{BB962C8B-B14F-4D97-AF65-F5344CB8AC3E}">
        <p14:creationId xmlns="" xmlns:p14="http://schemas.microsoft.com/office/powerpoint/2010/main" val="63868124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44973607-D505-4414-AB52-D07493D4E4A6}" type="datetime1">
              <a:rPr lang="tr-TR" smtClean="0"/>
              <a:pPr rtl="0"/>
              <a:t>01/09/2020</a:t>
            </a:fld>
            <a:endParaRPr lang="en-US"/>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
              <a:t>Asıl metin stillerini düzenlemek için tıklayın</a:t>
            </a:r>
            <a:endParaRPr lang="en-US"/>
          </a:p>
          <a:p>
            <a:pPr lvl="1" rtl="0"/>
            <a:r>
              <a:rPr lang="tr"/>
              <a:t>İkinci düzey</a:t>
            </a:r>
          </a:p>
          <a:p>
            <a:pPr lvl="2" rtl="0"/>
            <a:r>
              <a:rPr lang="tr"/>
              <a:t>Üçüncü düzey</a:t>
            </a:r>
          </a:p>
          <a:p>
            <a:pPr lvl="3" rtl="0"/>
            <a:r>
              <a:rPr lang="tr"/>
              <a:t>Dördüncü düzey</a:t>
            </a:r>
          </a:p>
          <a:p>
            <a:pPr lvl="4" rtl="0"/>
            <a:r>
              <a:rPr lang="tr"/>
              <a:t>Beşinci düzey</a:t>
            </a:r>
            <a:endParaRPr lang="en-US"/>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8E40627-AA7D-471F-B5F2-0BF9E4C68EB6}" type="slidenum">
              <a:rPr lang="en-US" smtClean="0"/>
              <a:pPr rtl="0"/>
              <a:t>‹#›</a:t>
            </a:fld>
            <a:endParaRPr lang="en-US"/>
          </a:p>
        </p:txBody>
      </p:sp>
    </p:spTree>
    <p:extLst>
      <p:ext uri="{BB962C8B-B14F-4D97-AF65-F5344CB8AC3E}">
        <p14:creationId xmlns="" xmlns:p14="http://schemas.microsoft.com/office/powerpoint/2010/main" val="40995452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1.wav"/></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1.wav"/></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1.wav"/></Relationships>
</file>

<file path=ppt/slideLayouts/_rels/slideLayout1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tr-TR"/>
              <a:t>Asıl başlık stilini düzenlemek için tıklayın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909561" y="4314328"/>
            <a:ext cx="2910840" cy="374642"/>
          </a:xfrm>
        </p:spPr>
        <p:txBody>
          <a:bodyPr/>
          <a:lstStyle/>
          <a:p>
            <a:pPr rtl="0"/>
            <a:fld id="{4FC0516E-C40E-4909-8AC5-D868D8205EA9}" type="datetime1">
              <a:rPr lang="tr-TR" smtClean="0"/>
              <a:pPr rtl="0"/>
              <a:t>01/09/2020</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pPr rtl="0"/>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pPr rtl="0"/>
            <a:fld id="{34B7E4EF-A1BD-40F4-AB7B-04F084DD991D}" type="slidenum">
              <a:rPr lang="en-US" smtClean="0"/>
              <a:pPr rtl="0"/>
              <a:t>‹#›</a:t>
            </a:fld>
            <a:endParaRPr lang="en-US" dirty="0"/>
          </a:p>
        </p:txBody>
      </p:sp>
    </p:spTree>
    <p:extLst>
      <p:ext uri="{BB962C8B-B14F-4D97-AF65-F5344CB8AC3E}">
        <p14:creationId xmlns="" xmlns:p14="http://schemas.microsoft.com/office/powerpoint/2010/main" val="2064034236"/>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rtl="0"/>
            <a:fld id="{DC4A2317-3C32-46EC-BC3E-4140C323EAC5}" type="datetime1">
              <a:rPr lang="tr-TR" smtClean="0"/>
              <a:pPr rtl="0"/>
              <a:t>01/09/2020</a:t>
            </a:fld>
            <a:endParaRPr lang="en-US" dirty="0"/>
          </a:p>
        </p:txBody>
      </p:sp>
      <p:sp>
        <p:nvSpPr>
          <p:cNvPr id="6" name="Footer Placeholder 5"/>
          <p:cNvSpPr>
            <a:spLocks noGrp="1"/>
          </p:cNvSpPr>
          <p:nvPr>
            <p:ph type="ftr" sz="quarter" idx="11"/>
          </p:nvPr>
        </p:nvSpPr>
        <p:spPr/>
        <p:txBody>
          <a:bodyPr/>
          <a:lstStyle/>
          <a:p>
            <a:pPr rtl="0"/>
            <a:endParaRPr lang="en-US" dirty="0"/>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3160271918"/>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pPr rtl="0"/>
            <a:fld id="{DC4A2317-3C32-46EC-BC3E-4140C323EAC5}" type="datetime1">
              <a:rPr lang="tr-TR" smtClean="0"/>
              <a:pPr rtl="0"/>
              <a:t>01/09/2020</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pPr rtl="0"/>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3994603721"/>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1" name="chimes.wav"/>
          </p:stSnd>
        </p:sndAc>
      </p:transition>
    </mc:Fallback>
  </mc:AlternateContent>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tr-TR"/>
              <a:t>Asıl başlık stilini düzenlemek için tıklayın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pPr rtl="0"/>
            <a:fld id="{DC4A2317-3C32-46EC-BC3E-4140C323EAC5}" type="datetime1">
              <a:rPr lang="tr-TR" smtClean="0"/>
              <a:pPr rtl="0"/>
              <a:t>01/09/2020</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pPr rtl="0"/>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pPr rtl="0"/>
            <a:fld id="{34B7E4EF-A1BD-40F4-AB7B-04F084DD991D}" type="slidenum">
              <a:rPr lang="en-US" smtClean="0"/>
              <a:pPr rtl="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 xmlns:p14="http://schemas.microsoft.com/office/powerpoint/2010/main" val="4238699656"/>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1" name="chimes.wav"/>
          </p:stSnd>
        </p:sndAc>
      </p:transition>
    </mc:Fallback>
  </mc:AlternateContent>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pPr rtl="0"/>
            <a:fld id="{DC4A2317-3C32-46EC-BC3E-4140C323EAC5}" type="datetime1">
              <a:rPr lang="tr-TR" smtClean="0"/>
              <a:pPr rtl="0"/>
              <a:t>01/09/2020</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pPr rtl="0"/>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353242186"/>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1" name="chimes.wav"/>
          </p:stSnd>
        </p:sndAc>
      </p:transition>
    </mc:Fallback>
  </mc:AlternateContent>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tr-TR"/>
              <a:t>Asıl başlık stilini düzenlemek için tıklayın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3" name="Date Placeholder 2"/>
          <p:cNvSpPr>
            <a:spLocks noGrp="1"/>
          </p:cNvSpPr>
          <p:nvPr>
            <p:ph type="dt" sz="half" idx="10"/>
          </p:nvPr>
        </p:nvSpPr>
        <p:spPr/>
        <p:txBody>
          <a:bodyPr/>
          <a:lstStyle/>
          <a:p>
            <a:pPr rtl="0"/>
            <a:fld id="{DC4A2317-3C32-46EC-BC3E-4140C323EAC5}" type="datetime1">
              <a:rPr lang="tr-TR" smtClean="0"/>
              <a:pPr rtl="0"/>
              <a:t>01/09/2020</a:t>
            </a:fld>
            <a:endParaRPr lang="en-US" dirty="0"/>
          </a:p>
        </p:txBody>
      </p:sp>
      <p:sp>
        <p:nvSpPr>
          <p:cNvPr id="4" name="Footer Placeholder 3"/>
          <p:cNvSpPr>
            <a:spLocks noGrp="1"/>
          </p:cNvSpPr>
          <p:nvPr>
            <p:ph type="ftr" sz="quarter" idx="11"/>
          </p:nvPr>
        </p:nvSpPr>
        <p:spPr/>
        <p:txBody>
          <a:bodyPr/>
          <a:lstStyle/>
          <a:p>
            <a:pPr rtl="0"/>
            <a:endParaRPr lang="en-US" dirty="0"/>
          </a:p>
        </p:txBody>
      </p:sp>
      <p:sp>
        <p:nvSpPr>
          <p:cNvPr id="5" name="Slide Number Placeholder 4"/>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983973679"/>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tr-TR"/>
              <a:t>Asıl başlık stilini düzenlemek için tıklayın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3" name="Date Placeholder 2"/>
          <p:cNvSpPr>
            <a:spLocks noGrp="1"/>
          </p:cNvSpPr>
          <p:nvPr>
            <p:ph type="dt" sz="half" idx="10"/>
          </p:nvPr>
        </p:nvSpPr>
        <p:spPr/>
        <p:txBody>
          <a:bodyPr/>
          <a:lstStyle/>
          <a:p>
            <a:pPr rtl="0"/>
            <a:fld id="{DC4A2317-3C32-46EC-BC3E-4140C323EAC5}" type="datetime1">
              <a:rPr lang="tr-TR" smtClean="0"/>
              <a:pPr rtl="0"/>
              <a:t>01/09/2020</a:t>
            </a:fld>
            <a:endParaRPr lang="en-US" dirty="0"/>
          </a:p>
        </p:txBody>
      </p:sp>
      <p:sp>
        <p:nvSpPr>
          <p:cNvPr id="4" name="Footer Placeholder 3"/>
          <p:cNvSpPr>
            <a:spLocks noGrp="1"/>
          </p:cNvSpPr>
          <p:nvPr>
            <p:ph type="ftr" sz="quarter" idx="11"/>
          </p:nvPr>
        </p:nvSpPr>
        <p:spPr/>
        <p:txBody>
          <a:bodyPr/>
          <a:lstStyle/>
          <a:p>
            <a:pPr rtl="0"/>
            <a:endParaRPr lang="en-US" dirty="0"/>
          </a:p>
        </p:txBody>
      </p:sp>
      <p:sp>
        <p:nvSpPr>
          <p:cNvPr id="5" name="Slide Number Placeholder 4"/>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2391078953"/>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rtl="0"/>
            <a:fld id="{5695610B-6267-42E0-A9AA-3111DC1D63DF}" type="datetime1">
              <a:rPr lang="tr-TR" smtClean="0"/>
              <a:pPr rtl="0"/>
              <a:t>01/09/2020</a:t>
            </a:fld>
            <a:endParaRPr lang="en-US"/>
          </a:p>
        </p:txBody>
      </p:sp>
      <p:sp>
        <p:nvSpPr>
          <p:cNvPr id="5" name="Footer Placeholder 4"/>
          <p:cNvSpPr>
            <a:spLocks noGrp="1"/>
          </p:cNvSpPr>
          <p:nvPr>
            <p:ph type="ftr" sz="quarter" idx="11"/>
          </p:nvPr>
        </p:nvSpPr>
        <p:spPr/>
        <p:txBody>
          <a:bodyPr/>
          <a:lstStyle/>
          <a:p>
            <a:pPr rtl="0"/>
            <a:endParaRPr lang="en-US"/>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2315076267"/>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pPr rtl="0"/>
            <a:fld id="{15325C89-5C2B-4F5D-838D-51B31B75D391}" type="datetime1">
              <a:rPr lang="tr-TR" smtClean="0"/>
              <a:pPr rtl="0"/>
              <a:t>01/09/2020</a:t>
            </a:fld>
            <a:endParaRPr lang="en-US"/>
          </a:p>
        </p:txBody>
      </p:sp>
      <p:sp>
        <p:nvSpPr>
          <p:cNvPr id="5" name="Footer Placeholder 4"/>
          <p:cNvSpPr>
            <a:spLocks noGrp="1"/>
          </p:cNvSpPr>
          <p:nvPr>
            <p:ph type="ftr" sz="quarter" idx="11"/>
          </p:nvPr>
        </p:nvSpPr>
        <p:spPr>
          <a:xfrm>
            <a:off x="685800" y="381000"/>
            <a:ext cx="6991492" cy="365125"/>
          </a:xfrm>
        </p:spPr>
        <p:txBody>
          <a:bodyPr/>
          <a:lstStyle/>
          <a:p>
            <a:pPr rtl="0"/>
            <a:endParaRPr lang="en-US"/>
          </a:p>
        </p:txBody>
      </p:sp>
      <p:sp>
        <p:nvSpPr>
          <p:cNvPr id="6" name="Slide Number Placeholder 5"/>
          <p:cNvSpPr>
            <a:spLocks noGrp="1"/>
          </p:cNvSpPr>
          <p:nvPr>
            <p:ph type="sldNum" sz="quarter" idx="12"/>
          </p:nvPr>
        </p:nvSpPr>
        <p:spPr>
          <a:xfrm>
            <a:off x="10862452" y="381000"/>
            <a:ext cx="643748" cy="365125"/>
          </a:xfrm>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4221710582"/>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rtl="0"/>
            <a:fld id="{8BADAD13-D852-4815-AE6B-61AEB254E893}" type="datetime1">
              <a:rPr lang="tr-TR" smtClean="0"/>
              <a:pPr rtl="0"/>
              <a:t>01/09/2020</a:t>
            </a:fld>
            <a:endParaRPr lang="en-US"/>
          </a:p>
        </p:txBody>
      </p:sp>
      <p:sp>
        <p:nvSpPr>
          <p:cNvPr id="5" name="Footer Placeholder 4"/>
          <p:cNvSpPr>
            <a:spLocks noGrp="1"/>
          </p:cNvSpPr>
          <p:nvPr>
            <p:ph type="ftr" sz="quarter" idx="11"/>
          </p:nvPr>
        </p:nvSpPr>
        <p:spPr/>
        <p:txBody>
          <a:bodyPr/>
          <a:lstStyle/>
          <a:p>
            <a:pPr rtl="0"/>
            <a:endParaRPr lang="en-US"/>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484971434"/>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pPr rtl="0"/>
            <a:fld id="{6B657818-6A92-49DA-8904-A1B201C07465}" type="datetime1">
              <a:rPr lang="tr-TR" smtClean="0"/>
              <a:pPr rtl="0"/>
              <a:t>01/09/2020</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pPr rtl="0"/>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pPr rtl="0"/>
            <a:fld id="{34B7E4EF-A1BD-40F4-AB7B-04F084DD991D}" type="slidenum">
              <a:rPr lang="en-US" smtClean="0"/>
              <a:pPr rtl="0"/>
              <a:t>‹#›</a:t>
            </a:fld>
            <a:endParaRPr lang="en-US" dirty="0"/>
          </a:p>
        </p:txBody>
      </p:sp>
    </p:spTree>
    <p:extLst>
      <p:ext uri="{BB962C8B-B14F-4D97-AF65-F5344CB8AC3E}">
        <p14:creationId xmlns="" xmlns:p14="http://schemas.microsoft.com/office/powerpoint/2010/main" val="122059790"/>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pPr rtl="0"/>
            <a:fld id="{CCD83C61-E6F0-4AB2-9F08-04827FE3F58A}" type="datetime1">
              <a:rPr lang="tr-TR" smtClean="0"/>
              <a:pPr rtl="0"/>
              <a:t>01/09/2020</a:t>
            </a:fld>
            <a:endParaRPr lang="en-US"/>
          </a:p>
        </p:txBody>
      </p:sp>
      <p:sp>
        <p:nvSpPr>
          <p:cNvPr id="6" name="Footer Placeholder 5"/>
          <p:cNvSpPr>
            <a:spLocks noGrp="1"/>
          </p:cNvSpPr>
          <p:nvPr>
            <p:ph type="ftr" sz="quarter" idx="11"/>
          </p:nvPr>
        </p:nvSpPr>
        <p:spPr/>
        <p:txBody>
          <a:bodyPr/>
          <a:lstStyle/>
          <a:p>
            <a:pPr rtl="0"/>
            <a:endParaRPr lang="en-US"/>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3356512114"/>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685800" y="3132666"/>
            <a:ext cx="5311775" cy="308601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172200" y="3132666"/>
            <a:ext cx="5334000" cy="308601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pPr rtl="0"/>
            <a:fld id="{BF83F9C8-116F-4113-90CC-E56F1CEA185B}" type="datetime1">
              <a:rPr lang="tr-TR" smtClean="0"/>
              <a:pPr rtl="0"/>
              <a:t>01/09/2020</a:t>
            </a:fld>
            <a:endParaRPr lang="en-US"/>
          </a:p>
        </p:txBody>
      </p:sp>
      <p:sp>
        <p:nvSpPr>
          <p:cNvPr id="8" name="Footer Placeholder 7"/>
          <p:cNvSpPr>
            <a:spLocks noGrp="1"/>
          </p:cNvSpPr>
          <p:nvPr>
            <p:ph type="ftr" sz="quarter" idx="11"/>
          </p:nvPr>
        </p:nvSpPr>
        <p:spPr/>
        <p:txBody>
          <a:bodyPr/>
          <a:lstStyle/>
          <a:p>
            <a:pPr rtl="0"/>
            <a:endParaRPr lang="en-US"/>
          </a:p>
        </p:txBody>
      </p:sp>
      <p:sp>
        <p:nvSpPr>
          <p:cNvPr id="9" name="Slide Number Placeholder 8"/>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1537866882"/>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pPr rtl="0"/>
            <a:fld id="{5AF7ECB5-5BC3-49FA-8A1D-630E7F961CC8}" type="datetime1">
              <a:rPr lang="tr-TR" smtClean="0"/>
              <a:pPr rtl="0"/>
              <a:t>01/09/2020</a:t>
            </a:fld>
            <a:endParaRPr lang="en-US"/>
          </a:p>
        </p:txBody>
      </p:sp>
      <p:sp>
        <p:nvSpPr>
          <p:cNvPr id="4" name="Footer Placeholder 3"/>
          <p:cNvSpPr>
            <a:spLocks noGrp="1"/>
          </p:cNvSpPr>
          <p:nvPr>
            <p:ph type="ftr" sz="quarter" idx="11"/>
          </p:nvPr>
        </p:nvSpPr>
        <p:spPr/>
        <p:txBody>
          <a:bodyPr/>
          <a:lstStyle/>
          <a:p>
            <a:pPr rtl="0"/>
            <a:endParaRPr lang="en-US"/>
          </a:p>
        </p:txBody>
      </p:sp>
      <p:sp>
        <p:nvSpPr>
          <p:cNvPr id="5" name="Slide Number Placeholder 4"/>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3585870832"/>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06A195AE-3A85-4802-B2F2-93CBD8AF097B}" type="datetime1">
              <a:rPr lang="tr-TR" smtClean="0"/>
              <a:pPr rtl="0"/>
              <a:t>01/09/2020</a:t>
            </a:fld>
            <a:endParaRPr lang="en-US"/>
          </a:p>
        </p:txBody>
      </p:sp>
      <p:sp>
        <p:nvSpPr>
          <p:cNvPr id="3" name="Footer Placeholder 2"/>
          <p:cNvSpPr>
            <a:spLocks noGrp="1"/>
          </p:cNvSpPr>
          <p:nvPr>
            <p:ph type="ftr" sz="quarter" idx="11"/>
          </p:nvPr>
        </p:nvSpPr>
        <p:spPr/>
        <p:txBody>
          <a:bodyPr/>
          <a:lstStyle/>
          <a:p>
            <a:pPr rtl="0"/>
            <a:endParaRPr lang="en-US"/>
          </a:p>
        </p:txBody>
      </p:sp>
      <p:sp>
        <p:nvSpPr>
          <p:cNvPr id="4" name="Slide Number Placeholder 3"/>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2051837269"/>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rtl="0"/>
            <a:fld id="{DC4A2317-3C32-46EC-BC3E-4140C323EAC5}" type="datetime1">
              <a:rPr lang="tr-TR" smtClean="0"/>
              <a:pPr rtl="0"/>
              <a:t>01/09/2020</a:t>
            </a:fld>
            <a:endParaRPr lang="en-US" dirty="0"/>
          </a:p>
        </p:txBody>
      </p:sp>
      <p:sp>
        <p:nvSpPr>
          <p:cNvPr id="6" name="Footer Placeholder 5"/>
          <p:cNvSpPr>
            <a:spLocks noGrp="1"/>
          </p:cNvSpPr>
          <p:nvPr>
            <p:ph type="ftr" sz="quarter" idx="11"/>
          </p:nvPr>
        </p:nvSpPr>
        <p:spPr/>
        <p:txBody>
          <a:bodyPr/>
          <a:lstStyle/>
          <a:p>
            <a:pPr rtl="0"/>
            <a:endParaRPr lang="en-US" dirty="0"/>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910224268"/>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rtl="0"/>
            <a:fld id="{DC4A2317-3C32-46EC-BC3E-4140C323EAC5}" type="datetime1">
              <a:rPr lang="tr-TR" smtClean="0"/>
              <a:pPr rtl="0"/>
              <a:t>01/09/2020</a:t>
            </a:fld>
            <a:endParaRPr lang="en-US" dirty="0"/>
          </a:p>
        </p:txBody>
      </p:sp>
      <p:sp>
        <p:nvSpPr>
          <p:cNvPr id="6" name="Footer Placeholder 5"/>
          <p:cNvSpPr>
            <a:spLocks noGrp="1"/>
          </p:cNvSpPr>
          <p:nvPr>
            <p:ph type="ftr" sz="quarter" idx="11"/>
          </p:nvPr>
        </p:nvSpPr>
        <p:spPr/>
        <p:txBody>
          <a:bodyPr/>
          <a:lstStyle/>
          <a:p>
            <a:pPr rtl="0"/>
            <a:endParaRPr lang="en-US" dirty="0"/>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2172894482"/>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1" name="chimes.wav"/>
          </p:stSnd>
        </p:sndAc>
      </p:transition>
    </mc:Fallback>
  </mc:AlternateContent>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audio" Target="../media/audio11.wav"/><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audio" Target="../media/audio1.wav"/><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20" cstate="print">
            <a:extLst>
              <a:ext uri="{28A0092B-C50C-407E-A947-70E740481C1C}">
                <a14:useLocalDpi xmlns=""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DC4A2317-3C32-46EC-BC3E-4140C323EAC5}" type="datetime1">
              <a:rPr lang="tr-TR" smtClean="0"/>
              <a:pPr rtl="0"/>
              <a:t>01/09/2020</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rtl="0"/>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90271421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Lst>
  <mc:AlternateContent xmlns:mc="http://schemas.openxmlformats.org/markup-compatibility/2006">
    <mc:Choice xmlns="" xmlns:p14="http://schemas.microsoft.com/office/powerpoint/2010/main" Requires="p14">
      <p:transition spd="slow" p14:dur="3900">
        <p14:glitter pattern="hexagon"/>
        <p:sndAc>
          <p:stSnd>
            <p:snd r:embed="rId21" name="chimes.wav"/>
          </p:stSnd>
        </p:sndAc>
      </p:transition>
    </mc:Choice>
    <mc:Fallback>
      <p:transition spd="slow">
        <p:fade/>
        <p:sndAc>
          <p:stSnd>
            <p:snd r:embed="rId19" name="chimes.wav"/>
          </p:stSnd>
        </p:sndAc>
      </p:transition>
    </mc:Fallback>
  </mc:AlternateContent>
  <p:hf sldNum="0" hdr="0" ftr="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2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5.gif"/></Relationships>
</file>

<file path=ppt/slides/_rels/slide2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8C3B467-088C-4F3D-A9A7-105C4E1E20CD}"/>
              </a:ext>
            </a:extLst>
          </p:cNvPr>
          <p:cNvSpPr>
            <a:spLocks noGrp="1"/>
          </p:cNvSpPr>
          <p:nvPr>
            <p:ph type="ctrTitle"/>
          </p:nvPr>
        </p:nvSpPr>
        <p:spPr>
          <a:xfrm>
            <a:off x="1276056" y="1645919"/>
            <a:ext cx="4775074" cy="2417197"/>
          </a:xfrm>
        </p:spPr>
        <p:txBody>
          <a:bodyPr rtlCol="0">
            <a:normAutofit fontScale="90000"/>
          </a:bodyPr>
          <a:lstStyle/>
          <a:p>
            <a:pPr rtl="0"/>
            <a:r>
              <a:rPr lang="tr" sz="4400" dirty="0"/>
              <a:t>türkçe konu:atasözleri</a:t>
            </a:r>
            <a:br>
              <a:rPr lang="tr" sz="4400" dirty="0"/>
            </a:br>
            <a:r>
              <a:rPr lang="tr" sz="4400" dirty="0"/>
              <a:t>4./5.sınıflar içindir.</a:t>
            </a:r>
            <a:endParaRPr lang="tr" sz="4400" dirty="0">
              <a:solidFill>
                <a:schemeClr val="tx1"/>
              </a:solidFill>
            </a:endParaRPr>
          </a:p>
        </p:txBody>
      </p:sp>
      <p:sp>
        <p:nvSpPr>
          <p:cNvPr id="3" name="Alt Başlık 2">
            <a:extLst>
              <a:ext uri="{FF2B5EF4-FFF2-40B4-BE49-F238E27FC236}">
                <a16:creationId xmlns="" xmlns:a16="http://schemas.microsoft.com/office/drawing/2014/main" id="{C8722DDC-8EEE-4A06-8DFE-B44871EAA2CF}"/>
              </a:ext>
            </a:extLst>
          </p:cNvPr>
          <p:cNvSpPr>
            <a:spLocks noGrp="1"/>
          </p:cNvSpPr>
          <p:nvPr>
            <p:ph type="subTitle" idx="1"/>
          </p:nvPr>
        </p:nvSpPr>
        <p:spPr>
          <a:xfrm>
            <a:off x="1276054" y="4483527"/>
            <a:ext cx="4775075" cy="559656"/>
          </a:xfrm>
        </p:spPr>
        <p:txBody>
          <a:bodyPr rtlCol="0">
            <a:normAutofit/>
          </a:bodyPr>
          <a:lstStyle/>
          <a:p>
            <a:pPr rtl="0"/>
            <a:r>
              <a:rPr lang="tr-TR" dirty="0">
                <a:solidFill>
                  <a:schemeClr val="tx1"/>
                </a:solidFill>
              </a:rPr>
              <a:t>Yapan: Fatma Naz KIVRAK</a:t>
            </a:r>
            <a:endParaRPr lang="tr" dirty="0">
              <a:solidFill>
                <a:schemeClr val="tx1"/>
              </a:solidFill>
            </a:endParaRPr>
          </a:p>
        </p:txBody>
      </p:sp>
      <p:sp>
        <p:nvSpPr>
          <p:cNvPr id="7" name="Metin kutusu 6">
            <a:extLst>
              <a:ext uri="{FF2B5EF4-FFF2-40B4-BE49-F238E27FC236}">
                <a16:creationId xmlns="" xmlns:a16="http://schemas.microsoft.com/office/drawing/2014/main" id="{044009D8-3F8F-412A-AE8D-AF993CF10B75}"/>
              </a:ext>
            </a:extLst>
          </p:cNvPr>
          <p:cNvSpPr txBox="1"/>
          <p:nvPr/>
        </p:nvSpPr>
        <p:spPr>
          <a:xfrm>
            <a:off x="7999012" y="314812"/>
            <a:ext cx="1765190" cy="646331"/>
          </a:xfrm>
          <a:prstGeom prst="rect">
            <a:avLst/>
          </a:prstGeom>
          <a:noFill/>
        </p:spPr>
        <p:txBody>
          <a:bodyPr wrap="square" rtlCol="0">
            <a:spAutoFit/>
          </a:bodyPr>
          <a:lstStyle/>
          <a:p>
            <a:r>
              <a:rPr lang="tr-TR" dirty="0"/>
              <a:t>İyi seyirler zeka küpleri </a:t>
            </a:r>
            <a:r>
              <a:rPr lang="tr-TR" dirty="0">
                <a:sym typeface="Wingdings" panose="05000000000000000000" pitchFamily="2" charset="2"/>
              </a:rPr>
              <a:t></a:t>
            </a:r>
            <a:endParaRPr lang="tr-TR" dirty="0"/>
          </a:p>
        </p:txBody>
      </p:sp>
      <p:sp>
        <p:nvSpPr>
          <p:cNvPr id="8" name="Metin kutusu 7">
            <a:extLst>
              <a:ext uri="{FF2B5EF4-FFF2-40B4-BE49-F238E27FC236}">
                <a16:creationId xmlns="" xmlns:a16="http://schemas.microsoft.com/office/drawing/2014/main" id="{83A42BE6-0B68-4EEE-AD80-413882941F74}"/>
              </a:ext>
            </a:extLst>
          </p:cNvPr>
          <p:cNvSpPr txBox="1"/>
          <p:nvPr/>
        </p:nvSpPr>
        <p:spPr>
          <a:xfrm>
            <a:off x="7617349" y="5987332"/>
            <a:ext cx="2639833" cy="369332"/>
          </a:xfrm>
          <a:prstGeom prst="rect">
            <a:avLst/>
          </a:prstGeom>
          <a:noFill/>
        </p:spPr>
        <p:txBody>
          <a:bodyPr wrap="square" rtlCol="0">
            <a:spAutoFit/>
          </a:bodyPr>
          <a:lstStyle/>
          <a:p>
            <a:r>
              <a:rPr lang="tr-TR" dirty="0"/>
              <a:t>Umarım beğenirsiniz </a:t>
            </a:r>
            <a:r>
              <a:rPr lang="tr-TR" dirty="0">
                <a:sym typeface="Wingdings" panose="05000000000000000000" pitchFamily="2" charset="2"/>
              </a:rPr>
              <a:t></a:t>
            </a:r>
            <a:endParaRPr lang="tr-TR" dirty="0"/>
          </a:p>
        </p:txBody>
      </p:sp>
    </p:spTree>
    <p:extLst>
      <p:ext uri="{BB962C8B-B14F-4D97-AF65-F5344CB8AC3E}">
        <p14:creationId xmlns="" xmlns:p14="http://schemas.microsoft.com/office/powerpoint/2010/main" val="17366931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31A25DB1-57AD-4A6E-82D9-3B3DA9187A32}"/>
              </a:ext>
            </a:extLst>
          </p:cNvPr>
          <p:cNvSpPr>
            <a:spLocks noGrp="1"/>
          </p:cNvSpPr>
          <p:nvPr>
            <p:ph idx="1"/>
          </p:nvPr>
        </p:nvSpPr>
        <p:spPr>
          <a:xfrm>
            <a:off x="0" y="711642"/>
            <a:ext cx="7569641" cy="6146358"/>
          </a:xfrm>
        </p:spPr>
        <p:txBody>
          <a:bodyPr>
            <a:normAutofit fontScale="62500" lnSpcReduction="20000"/>
          </a:bodyPr>
          <a:lstStyle/>
          <a:p>
            <a:r>
              <a:rPr lang="tr-TR" dirty="0"/>
              <a:t>Çaputluya çalı düşman</a:t>
            </a:r>
          </a:p>
          <a:p>
            <a:endParaRPr lang="tr-TR" dirty="0"/>
          </a:p>
          <a:p>
            <a:r>
              <a:rPr lang="tr-TR" dirty="0"/>
              <a:t>İyi giyimlilerin giysilerinden kaza eksik olmaz.</a:t>
            </a:r>
          </a:p>
          <a:p>
            <a:endParaRPr lang="tr-TR" dirty="0"/>
          </a:p>
          <a:p>
            <a:r>
              <a:rPr lang="tr-TR" dirty="0"/>
              <a:t>Yoksullar varlıklarından bir şeyler koparmaya çalışırlar.</a:t>
            </a:r>
          </a:p>
          <a:p>
            <a:endParaRPr lang="tr-TR" dirty="0"/>
          </a:p>
          <a:p>
            <a:r>
              <a:rPr lang="tr-TR" dirty="0"/>
              <a:t>Çarık çarıkla, sarık sarıkla</a:t>
            </a:r>
          </a:p>
          <a:p>
            <a:endParaRPr lang="tr-TR" dirty="0"/>
          </a:p>
          <a:p>
            <a:r>
              <a:rPr lang="tr-TR" dirty="0"/>
              <a:t>Kişi kendi düzeyindeki kimselerle arkadaş olur.</a:t>
            </a:r>
          </a:p>
          <a:p>
            <a:endParaRPr lang="tr-TR" dirty="0"/>
          </a:p>
          <a:p>
            <a:r>
              <a:rPr lang="tr-TR" dirty="0"/>
              <a:t>Çarşı iti ev (koyun) beklemez</a:t>
            </a:r>
          </a:p>
          <a:p>
            <a:endParaRPr lang="tr-TR" dirty="0"/>
          </a:p>
          <a:p>
            <a:r>
              <a:rPr lang="tr-TR" dirty="0"/>
              <a:t>Başıboş gezmeye alışanlar, disiplinli iş yapmaya gelemezler.</a:t>
            </a:r>
          </a:p>
          <a:p>
            <a:endParaRPr lang="tr-TR" dirty="0"/>
          </a:p>
          <a:p>
            <a:r>
              <a:rPr lang="tr-TR" dirty="0"/>
              <a:t>Çatal kazık yere batmaz</a:t>
            </a:r>
          </a:p>
          <a:p>
            <a:endParaRPr lang="tr-TR" dirty="0"/>
          </a:p>
          <a:p>
            <a:r>
              <a:rPr lang="tr-TR" dirty="0"/>
              <a:t>Birden çok kimsenin söz sahibi olduğu iş yürümez.</a:t>
            </a:r>
          </a:p>
          <a:p>
            <a:endParaRPr lang="tr-TR" dirty="0"/>
          </a:p>
          <a:p>
            <a:r>
              <a:rPr lang="tr-TR" dirty="0"/>
              <a:t>Davulun sesi uzaktan hoş gelir</a:t>
            </a:r>
          </a:p>
          <a:p>
            <a:endParaRPr lang="tr-TR" dirty="0"/>
          </a:p>
          <a:p>
            <a:r>
              <a:rPr lang="tr-TR" dirty="0"/>
              <a:t>İçindekilere hiç tat vermeyen, onları rahatsız eden kimi işler vardır ki uzakta olanlara kolay, hoş ve sevimli gelir. Ne zaman ki işin içine girerler, işte o zaman gerçeği görüp yanıldıklarını anlarlar.</a:t>
            </a:r>
          </a:p>
          <a:p>
            <a:endParaRPr lang="tr-TR" dirty="0"/>
          </a:p>
          <a:p>
            <a:endParaRPr lang="tr-TR" dirty="0"/>
          </a:p>
        </p:txBody>
      </p:sp>
      <p:sp>
        <p:nvSpPr>
          <p:cNvPr id="4" name="Veri Yer Tutucusu 3">
            <a:extLst>
              <a:ext uri="{FF2B5EF4-FFF2-40B4-BE49-F238E27FC236}">
                <a16:creationId xmlns="" xmlns:a16="http://schemas.microsoft.com/office/drawing/2014/main" id="{41E55E62-BC23-43F2-B30B-054D06DEB5D1}"/>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58907018"/>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6BA4B59-10C5-49AC-96AB-58332ECDDF11}"/>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B293F09-5A7C-4939-817B-E5416C1AFEEF}"/>
              </a:ext>
            </a:extLst>
          </p:cNvPr>
          <p:cNvSpPr>
            <a:spLocks noGrp="1"/>
          </p:cNvSpPr>
          <p:nvPr>
            <p:ph idx="1"/>
          </p:nvPr>
        </p:nvSpPr>
        <p:spPr/>
        <p:txBody>
          <a:bodyPr>
            <a:normAutofit fontScale="92500" lnSpcReduction="10000"/>
          </a:bodyPr>
          <a:lstStyle/>
          <a:p>
            <a:r>
              <a:rPr lang="tr-TR" dirty="0"/>
              <a:t>Değirmen iki taştan, muhabbet iki baştan</a:t>
            </a:r>
          </a:p>
          <a:p>
            <a:endParaRPr lang="tr-TR" dirty="0"/>
          </a:p>
          <a:p>
            <a:r>
              <a:rPr lang="tr-TR" dirty="0"/>
              <a:t>Birlikte iş görmek, birlikte yolculuk etmek, birlikte yaşamak isteyen karı-koca gibi insanlar arasında öncelikle bir uyumun olması şarttır. Bu uyum da karşılıklı saygı ve sevgi temeline dayanır. Tek taraflı sevgi ve saygı uyumu sağlamaya yetmez, ortada düzen diye bir şey kalmaz, kurulan beraberlikten de hayır gelmez.</a:t>
            </a:r>
          </a:p>
          <a:p>
            <a:endParaRPr lang="tr-TR" dirty="0"/>
          </a:p>
          <a:p>
            <a:r>
              <a:rPr lang="tr-TR" dirty="0"/>
              <a:t>Deli deliden hoşlanır, imam ölüden</a:t>
            </a:r>
          </a:p>
          <a:p>
            <a:endParaRPr lang="tr-TR" dirty="0"/>
          </a:p>
          <a:p>
            <a:r>
              <a:rPr lang="tr-TR" dirty="0"/>
              <a:t>Kişiler, her bakımdan (mevki, yaş, fikir, duygu, eğitim </a:t>
            </a:r>
            <a:r>
              <a:rPr lang="tr-TR" dirty="0" err="1"/>
              <a:t>v.b</a:t>
            </a:r>
            <a:r>
              <a:rPr lang="tr-TR" dirty="0"/>
              <a:t>.) kendilerine benzeyen, uygun olan ya da yarar yağlayabilecekleri kimse ve şeylerden hoşlanıp onlara yaklaşırlar.</a:t>
            </a:r>
          </a:p>
        </p:txBody>
      </p:sp>
      <p:sp>
        <p:nvSpPr>
          <p:cNvPr id="4" name="Veri Yer Tutucusu 3">
            <a:extLst>
              <a:ext uri="{FF2B5EF4-FFF2-40B4-BE49-F238E27FC236}">
                <a16:creationId xmlns="" xmlns:a16="http://schemas.microsoft.com/office/drawing/2014/main" id="{B012941B-3A6B-45B5-A428-6E32C2C1FCB4}"/>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1173670274"/>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BE18C567-A037-44D1-8249-CC972544B866}"/>
              </a:ext>
            </a:extLst>
          </p:cNvPr>
          <p:cNvSpPr>
            <a:spLocks noGrp="1"/>
          </p:cNvSpPr>
          <p:nvPr>
            <p:ph idx="1"/>
          </p:nvPr>
        </p:nvSpPr>
        <p:spPr>
          <a:xfrm>
            <a:off x="0" y="1288111"/>
            <a:ext cx="10893950" cy="5433364"/>
          </a:xfrm>
        </p:spPr>
        <p:txBody>
          <a:bodyPr>
            <a:normAutofit fontScale="62500" lnSpcReduction="20000"/>
          </a:bodyPr>
          <a:lstStyle/>
          <a:p>
            <a:r>
              <a:rPr lang="tr-TR" dirty="0"/>
              <a:t>Ecel geldi cihana, baş ağrısı bahane</a:t>
            </a:r>
          </a:p>
          <a:p>
            <a:endParaRPr lang="tr-TR" dirty="0"/>
          </a:p>
          <a:p>
            <a:r>
              <a:rPr lang="tr-TR" dirty="0"/>
              <a:t>Her canlı gibi insan da yaşar ve ölür. Her insanın da Yüce Allah tarafından takdir edilmiş bir ömrü vardır. İnsan bunu ne uzatabilir ne de kısaltabilir. Ecel saati gelen kimse bir nedenle ölür. Ancak ölüm nedeni olarak gösterilen hastalık, kaza gibi bir şeyler aslında bir bahanedir. Asıl neden kişinin kendisine takdir edilen yaşam süresinin dolmasıdır.</a:t>
            </a:r>
          </a:p>
          <a:p>
            <a:endParaRPr lang="tr-TR" dirty="0"/>
          </a:p>
          <a:p>
            <a:r>
              <a:rPr lang="tr-TR" dirty="0"/>
              <a:t>Eceli gelen köpek cami duvarına işer</a:t>
            </a:r>
          </a:p>
          <a:p>
            <a:endParaRPr lang="tr-TR" dirty="0"/>
          </a:p>
          <a:p>
            <a:r>
              <a:rPr lang="tr-TR" dirty="0"/>
              <a:t>Tutum ve davranışlarıyla herkesin nefretini kazanmış, büyük bir cezayı hak etmiş ve çaresiz kalmış kimse, şaşkınlığa düşer; sanki hak ettiği cezanın biran önce uygulanmasını ister gibi daha büyük suçlar işler; kendisini yargılayacak kimselere çatar, onları kötüler, öfkelerini üzerine çeker. Bütün bu hareketleri onu kötü bir sona ulaştırır.</a:t>
            </a:r>
          </a:p>
          <a:p>
            <a:endParaRPr lang="tr-TR" dirty="0"/>
          </a:p>
          <a:p>
            <a:r>
              <a:rPr lang="tr-TR" dirty="0"/>
              <a:t>Eden bulur, inleyen ölür</a:t>
            </a:r>
          </a:p>
          <a:p>
            <a:endParaRPr lang="tr-TR" dirty="0"/>
          </a:p>
          <a:p>
            <a:r>
              <a:rPr lang="tr-TR" dirty="0"/>
              <a:t>Bir durumun nasıl sonuçlanacağı olayın gidişatından bellidir. Birilerine kötülük yapmayı kural edinenler, yaptıkları kötülüğün cezasını eninde sonunda görürler; bu dünyada olmasa bile öbür dünyada. Öte yandan inlemekten kurtulamayan ağır hasta da ölür.</a:t>
            </a:r>
          </a:p>
          <a:p>
            <a:endParaRPr lang="tr-TR" dirty="0"/>
          </a:p>
          <a:p>
            <a:r>
              <a:rPr lang="tr-TR" dirty="0"/>
              <a:t>Eğilen baş kesilmez</a:t>
            </a:r>
          </a:p>
          <a:p>
            <a:endParaRPr lang="tr-TR" dirty="0"/>
          </a:p>
          <a:p>
            <a:r>
              <a:rPr lang="tr-TR" dirty="0"/>
              <a:t>Bize teslim olan, hatasını anlayıp af dileyen, bize sığınan kişi bağışlanmalıdır. Bu davranış Türk-İslâm geleneğinin önemli bir kuralıdır.</a:t>
            </a:r>
          </a:p>
        </p:txBody>
      </p:sp>
      <p:sp>
        <p:nvSpPr>
          <p:cNvPr id="4" name="Veri Yer Tutucusu 3">
            <a:extLst>
              <a:ext uri="{FF2B5EF4-FFF2-40B4-BE49-F238E27FC236}">
                <a16:creationId xmlns="" xmlns:a16="http://schemas.microsoft.com/office/drawing/2014/main" id="{493F586B-85E3-4D95-8445-294A9FC10211}"/>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1320775984"/>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0E2B32DF-66B3-405D-BC6E-9657BCC1896E}"/>
              </a:ext>
            </a:extLst>
          </p:cNvPr>
          <p:cNvSpPr>
            <a:spLocks noGrp="1"/>
          </p:cNvSpPr>
          <p:nvPr>
            <p:ph idx="1"/>
          </p:nvPr>
        </p:nvSpPr>
        <p:spPr>
          <a:xfrm>
            <a:off x="0" y="1248355"/>
            <a:ext cx="11506200" cy="5609645"/>
          </a:xfrm>
        </p:spPr>
        <p:txBody>
          <a:bodyPr>
            <a:normAutofit fontScale="70000" lnSpcReduction="20000"/>
          </a:bodyPr>
          <a:lstStyle/>
          <a:p>
            <a:r>
              <a:rPr lang="tr-TR" dirty="0"/>
              <a:t>Eğreti ata (el atına) binen tez iner</a:t>
            </a:r>
          </a:p>
          <a:p>
            <a:endParaRPr lang="tr-TR" dirty="0"/>
          </a:p>
          <a:p>
            <a:r>
              <a:rPr lang="tr-TR" dirty="0"/>
              <a:t>Başkasının malına, yetkisine ve gücüne güvenerek iş yapan yarı yolda kalır. Çünkü kısa bir süre sonra bunları asıl sahibine iade etmek zorunda kalacaktır.</a:t>
            </a:r>
          </a:p>
          <a:p>
            <a:endParaRPr lang="tr-TR" dirty="0"/>
          </a:p>
          <a:p>
            <a:r>
              <a:rPr lang="tr-TR" dirty="0"/>
              <a:t>Eğri otur, doğru söyle</a:t>
            </a:r>
          </a:p>
          <a:p>
            <a:endParaRPr lang="tr-TR" dirty="0"/>
          </a:p>
          <a:p>
            <a:r>
              <a:rPr lang="tr-TR" dirty="0"/>
              <a:t>Yalnızca seni ilgilendiren konularda özgür sayılabilirsin, sana kimse karışamaz; istediğin gibi yer, içer, giyinir ve oturursun. Ancak toplumu ilgilendiren konularda doğru konuşmalı, yalandan kaçınmalısın; eğer çıkar kaygısı ile yalan söyler, doğruyu eğri diye gösterirsen toplumu ayakta tutan güven duygusunu sarsmış olursun.</a:t>
            </a:r>
          </a:p>
          <a:p>
            <a:endParaRPr lang="tr-TR" dirty="0"/>
          </a:p>
          <a:p>
            <a:r>
              <a:rPr lang="tr-TR" dirty="0"/>
              <a:t>Ek tohumun hasını, çekme yiyecek yasını</a:t>
            </a:r>
          </a:p>
          <a:p>
            <a:endParaRPr lang="tr-TR" dirty="0"/>
          </a:p>
          <a:p>
            <a:r>
              <a:rPr lang="tr-TR" dirty="0"/>
              <a:t>Bir işten sağlıklı bir sonuç almak istiyorsan onu sağlam temel üzerine oturt. Nitelikli tohumdan güzel ve bol ürün alındığı bilinen bir şey. Bunun gibi nitelikli insan, nitelikli araç ve gereçle iyi iş yapılır; olumlu sonuç alınır.</a:t>
            </a:r>
          </a:p>
          <a:p>
            <a:endParaRPr lang="tr-TR" dirty="0"/>
          </a:p>
          <a:p>
            <a:r>
              <a:rPr lang="tr-TR" dirty="0"/>
              <a:t>Ekmeden biçilmez</a:t>
            </a:r>
          </a:p>
          <a:p>
            <a:endParaRPr lang="tr-TR" dirty="0"/>
          </a:p>
          <a:p>
            <a:r>
              <a:rPr lang="tr-TR" dirty="0"/>
              <a:t>1. Verim alınmak isteniyorsa mutlaka emek ve çaba harcanmalı; para yatırılmalıdır. 2. Birine iyilik yapıp fedakârlık göster ki, benzer şekilde karşılığını alabilesin.</a:t>
            </a:r>
          </a:p>
          <a:p>
            <a:endParaRPr lang="tr-TR" dirty="0"/>
          </a:p>
          <a:p>
            <a:endParaRPr lang="tr-TR" dirty="0"/>
          </a:p>
        </p:txBody>
      </p:sp>
      <p:sp>
        <p:nvSpPr>
          <p:cNvPr id="4" name="Veri Yer Tutucusu 3">
            <a:extLst>
              <a:ext uri="{FF2B5EF4-FFF2-40B4-BE49-F238E27FC236}">
                <a16:creationId xmlns="" xmlns:a16="http://schemas.microsoft.com/office/drawing/2014/main" id="{485087E4-F698-4FA8-B744-F66DE46AE53F}"/>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922757632"/>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156D4028-E8AB-4F47-816C-6A90F3979379}"/>
              </a:ext>
            </a:extLst>
          </p:cNvPr>
          <p:cNvSpPr>
            <a:spLocks noGrp="1"/>
          </p:cNvSpPr>
          <p:nvPr>
            <p:ph idx="1"/>
          </p:nvPr>
        </p:nvSpPr>
        <p:spPr>
          <a:xfrm>
            <a:off x="0" y="1311966"/>
            <a:ext cx="11506200" cy="5546034"/>
          </a:xfrm>
        </p:spPr>
        <p:txBody>
          <a:bodyPr>
            <a:normAutofit fontScale="70000" lnSpcReduction="20000"/>
          </a:bodyPr>
          <a:lstStyle/>
          <a:p>
            <a:r>
              <a:rPr lang="tr-TR" dirty="0"/>
              <a:t>El </a:t>
            </a:r>
            <a:r>
              <a:rPr lang="tr-TR" dirty="0" err="1"/>
              <a:t>el</a:t>
            </a:r>
            <a:r>
              <a:rPr lang="tr-TR" dirty="0"/>
              <a:t> ile, değirmen yel ile</a:t>
            </a:r>
          </a:p>
          <a:p>
            <a:endParaRPr lang="tr-TR" dirty="0"/>
          </a:p>
          <a:p>
            <a:r>
              <a:rPr lang="tr-TR" dirty="0"/>
              <a:t>Nasıl ki bir değirmenin dönüp buğdayı öğütebilmesi için rüzgâra ihtiyacı varsa, insanın da birtakım ihtiyaçlarını karşılaması, işlerini görebilmesi için diğer insanlara ihtiyacı vardır. Çünkü toplum hayatı yardımlaşma esası üzerine kurulmuştur, insan tek başına bütün işleri yürütemez ve başarıya ulaşamaz.</a:t>
            </a:r>
          </a:p>
          <a:p>
            <a:endParaRPr lang="tr-TR" dirty="0"/>
          </a:p>
          <a:p>
            <a:r>
              <a:rPr lang="tr-TR" dirty="0"/>
              <a:t>El elden üstündür</a:t>
            </a:r>
          </a:p>
          <a:p>
            <a:endParaRPr lang="tr-TR" dirty="0"/>
          </a:p>
          <a:p>
            <a:r>
              <a:rPr lang="tr-TR" dirty="0"/>
              <a:t>Bir kimse, kendisinden üstün olan bir başkasının da olabileceğini bilmeli; "hiç kimse bu işi benden daha iyi yapamaz" dememelidir.</a:t>
            </a:r>
          </a:p>
          <a:p>
            <a:endParaRPr lang="tr-TR" dirty="0"/>
          </a:p>
          <a:p>
            <a:r>
              <a:rPr lang="tr-TR" dirty="0"/>
              <a:t>Fakirlik ayıp değil, tembellik ayıp</a:t>
            </a:r>
          </a:p>
          <a:p>
            <a:endParaRPr lang="tr-TR" dirty="0"/>
          </a:p>
          <a:p>
            <a:r>
              <a:rPr lang="tr-TR" dirty="0"/>
              <a:t>İnsanın kusur ve eksiği, ahlâkî yönü varlıkla belirlenemez. Bu bakımdan yoksul olması, geçimini sağlamakta güçlük çekmesi utanılacak bir durum değildir. Asıl utanılacak durum ve davranış, gücü varken tembellik edip çalışmamak ve yoksul düşmektir.</a:t>
            </a:r>
          </a:p>
          <a:p>
            <a:endParaRPr lang="tr-TR" dirty="0"/>
          </a:p>
          <a:p>
            <a:r>
              <a:rPr lang="tr-TR" dirty="0"/>
              <a:t>Fare deliğe sığmamış, bir de kuyruğuna kabak bağlamış</a:t>
            </a:r>
          </a:p>
          <a:p>
            <a:endParaRPr lang="tr-TR" dirty="0"/>
          </a:p>
          <a:p>
            <a:r>
              <a:rPr lang="tr-TR" dirty="0"/>
              <a:t>1. Yapamayacağı kadar ağır bir iş varken başka bir iş daha yüklenmek son derece sakıncalıdır. İnsan önce kendi işini yapıp düzlüğe çıkmalı, daha sonra başkalarının yükünü omuzlamayı düşünmelidir. 2. Kendisi sığıntı durumunda iken yanına bir kişi daha almak yanlış ve tutarsız bir davranıştır.</a:t>
            </a:r>
          </a:p>
          <a:p>
            <a:endParaRPr lang="tr-TR" dirty="0"/>
          </a:p>
          <a:p>
            <a:endParaRPr lang="tr-TR" dirty="0"/>
          </a:p>
          <a:p>
            <a:endParaRPr lang="tr-TR" dirty="0"/>
          </a:p>
        </p:txBody>
      </p:sp>
      <p:sp>
        <p:nvSpPr>
          <p:cNvPr id="4" name="Veri Yer Tutucusu 3">
            <a:extLst>
              <a:ext uri="{FF2B5EF4-FFF2-40B4-BE49-F238E27FC236}">
                <a16:creationId xmlns="" xmlns:a16="http://schemas.microsoft.com/office/drawing/2014/main" id="{9A8B1AC1-26F5-41E5-9CDD-B2285BF6B75C}"/>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1413303258"/>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EDC472A7-0BAD-47BF-B42C-1FC28B9F3B9D}"/>
              </a:ext>
            </a:extLst>
          </p:cNvPr>
          <p:cNvSpPr>
            <a:spLocks noGrp="1"/>
          </p:cNvSpPr>
          <p:nvPr>
            <p:ph idx="1"/>
          </p:nvPr>
        </p:nvSpPr>
        <p:spPr>
          <a:xfrm>
            <a:off x="0" y="445273"/>
            <a:ext cx="11506200" cy="6412727"/>
          </a:xfrm>
        </p:spPr>
        <p:txBody>
          <a:bodyPr>
            <a:normAutofit fontScale="70000" lnSpcReduction="20000"/>
          </a:bodyPr>
          <a:lstStyle/>
          <a:p>
            <a:r>
              <a:rPr lang="tr-TR" dirty="0"/>
              <a:t>Faydasız baş mezara yaraşır</a:t>
            </a:r>
          </a:p>
          <a:p>
            <a:endParaRPr lang="tr-TR" dirty="0"/>
          </a:p>
          <a:p>
            <a:r>
              <a:rPr lang="tr-TR" dirty="0"/>
              <a:t>Mademki yaşıyor, o hâlde bir işe yaramalıdır insan. Ne kendisine, ne de etrafına bir yararı, bir kârı dokunmayan ve ona buna yük olan kişinin yaşaması ile ölmesi arasında bir fark yoktur.</a:t>
            </a:r>
          </a:p>
          <a:p>
            <a:endParaRPr lang="tr-TR" dirty="0"/>
          </a:p>
          <a:p>
            <a:r>
              <a:rPr lang="tr-TR" dirty="0"/>
              <a:t>Fazla (artık) mal göz çıkarmaz</a:t>
            </a:r>
          </a:p>
          <a:p>
            <a:endParaRPr lang="tr-TR" dirty="0"/>
          </a:p>
          <a:p>
            <a:r>
              <a:rPr lang="tr-TR" dirty="0"/>
              <a:t>O an için ihtiyaç duyulmayan mal, ne kadar ve ne türden olursa olsun elden çıkarılmamalıdır. Hiç umulmadık bir günde ona gerek duyulabilir. Ayrıca malın çok olmasının kimseye bir zararı da yoktur.</a:t>
            </a:r>
          </a:p>
          <a:p>
            <a:endParaRPr lang="tr-TR" dirty="0"/>
          </a:p>
          <a:p>
            <a:r>
              <a:rPr lang="tr-TR" dirty="0"/>
              <a:t>Fırsat her vakit ele geçmez</a:t>
            </a:r>
          </a:p>
          <a:p>
            <a:endParaRPr lang="tr-TR" dirty="0"/>
          </a:p>
          <a:p>
            <a:r>
              <a:rPr lang="tr-TR" dirty="0"/>
              <a:t>Ele en iyi biçimde </a:t>
            </a:r>
            <a:r>
              <a:rPr lang="tr-TR" dirty="0" err="1"/>
              <a:t>yararlgeçirilen</a:t>
            </a:r>
            <a:r>
              <a:rPr lang="tr-TR" dirty="0"/>
              <a:t> imkân veya durumdan anmak gereklidir. Çünkü insanın karşısına çok seyrek çıkar.</a:t>
            </a:r>
          </a:p>
          <a:p>
            <a:endParaRPr lang="tr-TR" dirty="0"/>
          </a:p>
          <a:p>
            <a:r>
              <a:rPr lang="tr-TR" dirty="0"/>
              <a:t>Fukaranın tavuğu tek tek yumurtlar</a:t>
            </a:r>
          </a:p>
          <a:p>
            <a:endParaRPr lang="tr-TR" dirty="0"/>
          </a:p>
          <a:p>
            <a:r>
              <a:rPr lang="tr-TR" dirty="0"/>
              <a:t>Yoksulun şansı hemen hemen hiç gülmez. Onun eline geçen imkânlar da öyle çok değildir. İmkânları sınırlıdır; bunun için, hangi işe el atarsa atsın, zengin gibi kazanamaz. Umduğundan fazla kazandığı görülmemiştir.</a:t>
            </a:r>
          </a:p>
          <a:p>
            <a:endParaRPr lang="tr-TR" dirty="0"/>
          </a:p>
          <a:p>
            <a:r>
              <a:rPr lang="tr-TR" dirty="0"/>
              <a:t>Gafile kelâm, nafile kelâm</a:t>
            </a:r>
          </a:p>
          <a:p>
            <a:endParaRPr lang="tr-TR" dirty="0"/>
          </a:p>
          <a:p>
            <a:r>
              <a:rPr lang="tr-TR" dirty="0"/>
              <a:t>Çevresindeki gerçekleri görmeyen, sezmeyen, bilgisiz, dalgın kimseye ne söylense kâr etmez. O, bildiği gibi hareket eder. Dolayısıyla ona söylenecek her söz boşa gider.</a:t>
            </a:r>
          </a:p>
        </p:txBody>
      </p:sp>
      <p:sp>
        <p:nvSpPr>
          <p:cNvPr id="4" name="Veri Yer Tutucusu 3">
            <a:extLst>
              <a:ext uri="{FF2B5EF4-FFF2-40B4-BE49-F238E27FC236}">
                <a16:creationId xmlns="" xmlns:a16="http://schemas.microsoft.com/office/drawing/2014/main" id="{C23A5CD5-5B04-4728-BB31-2EFF69C2D3F8}"/>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157300227"/>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811CF56F-0A4D-4014-B80A-5BA2A248ADC7}"/>
              </a:ext>
            </a:extLst>
          </p:cNvPr>
          <p:cNvSpPr>
            <a:spLocks noGrp="1"/>
          </p:cNvSpPr>
          <p:nvPr>
            <p:ph idx="1"/>
          </p:nvPr>
        </p:nvSpPr>
        <p:spPr>
          <a:xfrm>
            <a:off x="0" y="1319918"/>
            <a:ext cx="11800398" cy="5538082"/>
          </a:xfrm>
        </p:spPr>
        <p:txBody>
          <a:bodyPr>
            <a:normAutofit fontScale="77500" lnSpcReduction="20000"/>
          </a:bodyPr>
          <a:lstStyle/>
          <a:p>
            <a:r>
              <a:rPr lang="tr-TR" dirty="0"/>
              <a:t>Gammaz olmasa tilki pazarda gezer</a:t>
            </a:r>
          </a:p>
          <a:p>
            <a:endParaRPr lang="tr-TR" dirty="0"/>
          </a:p>
          <a:p>
            <a:r>
              <a:rPr lang="tr-TR" dirty="0"/>
              <a:t>Gizli-saklı, kanunsuz yollarla çıkar sağlamayı iş edinen kimseleri, söz getirip götüren kimselerin varlığı korkutur. Dolayısıyla bunlar yakayı ele vereceklerinden çekinerek, herkesin içinde öyle uluorta dolaşamazlar.</a:t>
            </a:r>
          </a:p>
          <a:p>
            <a:endParaRPr lang="tr-TR" dirty="0"/>
          </a:p>
          <a:p>
            <a:r>
              <a:rPr lang="tr-TR" dirty="0"/>
              <a:t>Garip kuşun yuvasını Allah yapar</a:t>
            </a:r>
          </a:p>
          <a:p>
            <a:endParaRPr lang="tr-TR" dirty="0"/>
          </a:p>
          <a:p>
            <a:r>
              <a:rPr lang="tr-TR" dirty="0"/>
              <a:t>Kimsesiz, zavallı, yoksul ve güçsüz kişiye yüce Allah yardım eder. Hiç ummadıkları bir yerden kendilerine yardım eli uzanır ve darda kalmazlar. Yüce Allah onları korur, gözetir ve mal sahibi yapar.</a:t>
            </a:r>
          </a:p>
          <a:p>
            <a:endParaRPr lang="tr-TR" dirty="0"/>
          </a:p>
          <a:p>
            <a:r>
              <a:rPr lang="tr-TR" dirty="0"/>
              <a:t>Gâvurun ekmeğini yiyen, gâvurun kılıcını çalar</a:t>
            </a:r>
          </a:p>
          <a:p>
            <a:endParaRPr lang="tr-TR" dirty="0"/>
          </a:p>
          <a:p>
            <a:r>
              <a:rPr lang="tr-TR" dirty="0"/>
              <a:t>Kişi geçimini kimden sağlıyorsa, kimin hizmetinde ise, ne kadar merhametsiz ve acımasız olursa olsun, ne kadar fikirleri uyuşmazsa uyuşmasın onun yanında olur; onun istediklerini yerine getirir.</a:t>
            </a:r>
          </a:p>
          <a:p>
            <a:endParaRPr lang="tr-TR" dirty="0"/>
          </a:p>
          <a:p>
            <a:r>
              <a:rPr lang="tr-TR" dirty="0"/>
              <a:t>Gelen gidene rahmet okutur (Gelen gideni aratır)</a:t>
            </a:r>
          </a:p>
          <a:p>
            <a:endParaRPr lang="tr-TR" dirty="0"/>
          </a:p>
          <a:p>
            <a:r>
              <a:rPr lang="tr-TR" dirty="0"/>
              <a:t>Bir işe veya göreve sonradan gelen, orada daha önce çalışandan daha başarısız ve geçimsiz olabilir. Dolayısıyla beğenmediğimiz o eskiyi bize aratır ve "keşke o gitmeseydi, o çok iyiydi" dedirttiği olur.</a:t>
            </a:r>
          </a:p>
          <a:p>
            <a:endParaRPr lang="tr-TR" dirty="0"/>
          </a:p>
          <a:p>
            <a:endParaRPr lang="tr-TR" dirty="0"/>
          </a:p>
        </p:txBody>
      </p:sp>
      <p:sp>
        <p:nvSpPr>
          <p:cNvPr id="4" name="Veri Yer Tutucusu 3">
            <a:extLst>
              <a:ext uri="{FF2B5EF4-FFF2-40B4-BE49-F238E27FC236}">
                <a16:creationId xmlns="" xmlns:a16="http://schemas.microsoft.com/office/drawing/2014/main" id="{426DD0F5-35E9-4FCD-AF1E-290106541DA9}"/>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1265426003"/>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75A51990-88AF-48DC-8A40-3F044401017C}"/>
              </a:ext>
            </a:extLst>
          </p:cNvPr>
          <p:cNvSpPr>
            <a:spLocks noGrp="1"/>
          </p:cNvSpPr>
          <p:nvPr>
            <p:ph idx="1"/>
          </p:nvPr>
        </p:nvSpPr>
        <p:spPr>
          <a:xfrm>
            <a:off x="0" y="214685"/>
            <a:ext cx="11506200" cy="6643316"/>
          </a:xfrm>
        </p:spPr>
        <p:txBody>
          <a:bodyPr>
            <a:normAutofit fontScale="70000" lnSpcReduction="20000"/>
          </a:bodyPr>
          <a:lstStyle/>
          <a:p>
            <a:r>
              <a:rPr lang="tr-TR" dirty="0"/>
              <a:t>Gelene git denilmez</a:t>
            </a:r>
          </a:p>
          <a:p>
            <a:endParaRPr lang="tr-TR" dirty="0"/>
          </a:p>
          <a:p>
            <a:r>
              <a:rPr lang="tr-TR" dirty="0"/>
              <a:t>1. Kendiliğinden gelen güzel bir şeyi, faydayı geri çevirmek doğru olan ve yakışık alan bir şey değildir. 2. Gelenek ve göreneklerimize göre, kendiliğinden gelen konuğu kabul etmeyip geri çevirmek doğru bir davranış olmaz.</a:t>
            </a:r>
          </a:p>
          <a:p>
            <a:endParaRPr lang="tr-TR" dirty="0"/>
          </a:p>
          <a:p>
            <a:r>
              <a:rPr lang="tr-TR" dirty="0"/>
              <a:t>Gemisini kurtaran kaptan</a:t>
            </a:r>
          </a:p>
          <a:p>
            <a:endParaRPr lang="tr-TR" dirty="0"/>
          </a:p>
          <a:p>
            <a:r>
              <a:rPr lang="tr-TR" dirty="0"/>
              <a:t>Tehlikeli, güç bir duruma düşüp de ortalık iyice karışınca kimileri kendi başlarının çaresine bakarlar. Bunlar ne yapıp </a:t>
            </a:r>
            <a:r>
              <a:rPr lang="tr-TR" dirty="0" err="1"/>
              <a:t>yapıp</a:t>
            </a:r>
            <a:r>
              <a:rPr lang="tr-TR" dirty="0"/>
              <a:t> kurtulur ve iyi sonuca ulaşırlar.</a:t>
            </a:r>
          </a:p>
          <a:p>
            <a:endParaRPr lang="tr-TR" dirty="0"/>
          </a:p>
          <a:p>
            <a:r>
              <a:rPr lang="tr-TR" dirty="0"/>
              <a:t>Gençliğin kıymeti ihtiyarlıkta bilinir (anlaşılır)</a:t>
            </a:r>
          </a:p>
          <a:p>
            <a:endParaRPr lang="tr-TR" dirty="0"/>
          </a:p>
          <a:p>
            <a:r>
              <a:rPr lang="tr-TR" dirty="0"/>
              <a:t>İnsanın gençliği göz açıp kapayıncaya kadardır. Ne olup bittiği pek anlaşılamadan geçip gider. İnsan ihtiyarlayınca şöyle düşünür, yapılacak pek çok şeyin </a:t>
            </a:r>
            <a:r>
              <a:rPr lang="tr-TR" dirty="0" err="1"/>
              <a:t>varolduğunu</a:t>
            </a:r>
            <a:r>
              <a:rPr lang="tr-TR" dirty="0"/>
              <a:t> fark eder. Ancak iş işten de geçmiştir. Çünkü bunları yapacak ne gücü ne de zamanı vardır. İşte o an, gençliğin ve gençlik günlerinin ne denli kıymetli olduğunu anlar.</a:t>
            </a:r>
          </a:p>
          <a:p>
            <a:endParaRPr lang="tr-TR" dirty="0"/>
          </a:p>
          <a:p>
            <a:r>
              <a:rPr lang="tr-TR" dirty="0"/>
              <a:t>Gençlikte para kazan (taş taşı), kocalıkta kur kazan (ye aşı)</a:t>
            </a:r>
          </a:p>
          <a:p>
            <a:endParaRPr lang="tr-TR" dirty="0"/>
          </a:p>
          <a:p>
            <a:r>
              <a:rPr lang="tr-TR" dirty="0"/>
              <a:t>Gençlik, insanın en verimli çağıdır. Güç ve enerji doludur. İnsan işte bu dönemde çalışıp para biriktirmeli, mal-mülk sahibi olmalıdır. Çünkü ihtiyarlayıp gücünü yitirdiği, çalışamadığı dönemde ona ihtiyaç duyacaktır. Elinde olduğu için de rahat yaşayacak ve sıkıntı çekmeden gün geçirecektir.</a:t>
            </a:r>
          </a:p>
          <a:p>
            <a:endParaRPr lang="tr-TR" dirty="0"/>
          </a:p>
          <a:p>
            <a:r>
              <a:rPr lang="tr-TR" dirty="0"/>
              <a:t>Giden kağnının gölgesinde oturulmaz.</a:t>
            </a:r>
          </a:p>
          <a:p>
            <a:endParaRPr lang="tr-TR" dirty="0"/>
          </a:p>
          <a:p>
            <a:r>
              <a:rPr lang="tr-TR" dirty="0"/>
              <a:t>Başkasına ait olan herhangi alet veya malzemeden istediğin zaman istifade edemezsin</a:t>
            </a:r>
          </a:p>
        </p:txBody>
      </p:sp>
      <p:sp>
        <p:nvSpPr>
          <p:cNvPr id="4" name="Veri Yer Tutucusu 3">
            <a:extLst>
              <a:ext uri="{FF2B5EF4-FFF2-40B4-BE49-F238E27FC236}">
                <a16:creationId xmlns="" xmlns:a16="http://schemas.microsoft.com/office/drawing/2014/main" id="{631AB516-BF58-4DBE-B514-798C96167D0E}"/>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334142568"/>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CB855AA6-638A-403C-9832-704B4914FA3E}"/>
              </a:ext>
            </a:extLst>
          </p:cNvPr>
          <p:cNvSpPr>
            <a:spLocks noGrp="1"/>
          </p:cNvSpPr>
          <p:nvPr>
            <p:ph idx="1"/>
          </p:nvPr>
        </p:nvSpPr>
        <p:spPr>
          <a:xfrm>
            <a:off x="0" y="834888"/>
            <a:ext cx="11506200" cy="6023112"/>
          </a:xfrm>
        </p:spPr>
        <p:txBody>
          <a:bodyPr>
            <a:normAutofit fontScale="62500" lnSpcReduction="20000"/>
          </a:bodyPr>
          <a:lstStyle/>
          <a:p>
            <a:r>
              <a:rPr lang="tr-TR" dirty="0"/>
              <a:t>Hacı </a:t>
            </a:r>
            <a:r>
              <a:rPr lang="tr-TR" dirty="0" err="1"/>
              <a:t>hacı</a:t>
            </a:r>
            <a:r>
              <a:rPr lang="tr-TR" dirty="0"/>
              <a:t> olmaz gitmekle Mekke`ye, dede </a:t>
            </a:r>
            <a:r>
              <a:rPr lang="tr-TR" dirty="0" err="1"/>
              <a:t>dede</a:t>
            </a:r>
            <a:r>
              <a:rPr lang="tr-TR" dirty="0"/>
              <a:t> olmaz gitmekle tekkeye</a:t>
            </a:r>
          </a:p>
          <a:p>
            <a:endParaRPr lang="tr-TR" dirty="0"/>
          </a:p>
          <a:p>
            <a:r>
              <a:rPr lang="tr-TR" dirty="0"/>
              <a:t>Bir işte asıl olan iyi niyet, samimiyet ve içtenliktir. Bunlar olmadan bir işi görünüşte ve şeklen yapmakla o iş gerçekten yapılmış olmaz. Böyle yapılırsa gerçekten iyi sonuç alınıp amaca ulaşılamaz.</a:t>
            </a:r>
          </a:p>
          <a:p>
            <a:endParaRPr lang="tr-TR" dirty="0"/>
          </a:p>
          <a:p>
            <a:r>
              <a:rPr lang="tr-TR" dirty="0"/>
              <a:t>Hacı hacıyı Mekke'de bulur.</a:t>
            </a:r>
          </a:p>
          <a:p>
            <a:endParaRPr lang="tr-TR" dirty="0"/>
          </a:p>
          <a:p>
            <a:r>
              <a:rPr lang="tr-TR" dirty="0"/>
              <a:t>Aynı amaç için çabalayanlar birbirleriyle buluşabilirler.</a:t>
            </a:r>
          </a:p>
          <a:p>
            <a:endParaRPr lang="tr-TR" dirty="0"/>
          </a:p>
          <a:p>
            <a:r>
              <a:rPr lang="tr-TR" dirty="0"/>
              <a:t>Hak gelince, batıl gider</a:t>
            </a:r>
          </a:p>
          <a:p>
            <a:endParaRPr lang="tr-TR" dirty="0"/>
          </a:p>
          <a:p>
            <a:r>
              <a:rPr lang="tr-TR" dirty="0" err="1"/>
              <a:t>Kur`anıkerim`deki</a:t>
            </a:r>
            <a:r>
              <a:rPr lang="tr-TR" dirty="0"/>
              <a:t> "Hak geldi, bâtıl </a:t>
            </a:r>
            <a:r>
              <a:rPr lang="tr-TR" dirty="0" err="1"/>
              <a:t>zâil</a:t>
            </a:r>
            <a:r>
              <a:rPr lang="tr-TR" dirty="0"/>
              <a:t> oldu" </a:t>
            </a:r>
            <a:r>
              <a:rPr lang="tr-TR" dirty="0" err="1"/>
              <a:t>âyetinden</a:t>
            </a:r>
            <a:r>
              <a:rPr lang="tr-TR" dirty="0"/>
              <a:t> yola çıkılarak oluşturulan bu atasözünde, "Hak", Yüce Allah`ın emri, hükmü anlamındadır; "bâtıl" ise doğru ve gerçeğin karşıtıdır. Dolayısıyla bir anlaşmazlık sırasında doğrudan ve gerçekten yana olunur, insaflı ve adaletli hüküm verilirse, doğru ve gerçeğin karşısında olan zalimler çekip gitmek zorunda kalırlar.</a:t>
            </a:r>
          </a:p>
          <a:p>
            <a:endParaRPr lang="tr-TR" dirty="0"/>
          </a:p>
          <a:p>
            <a:r>
              <a:rPr lang="tr-TR" dirty="0"/>
              <a:t>Hak yerde kalmaz</a:t>
            </a:r>
          </a:p>
          <a:p>
            <a:endParaRPr lang="tr-TR" dirty="0"/>
          </a:p>
          <a:p>
            <a:r>
              <a:rPr lang="tr-TR" dirty="0"/>
              <a:t>Gerçek, doğru, adalet, insaf ve haklı kazanç hiçbir şekilde yok edilemez. Kişinin hakkı olan şey ya bu dünyada, ya da öbür dünyada kendisine verilir. Hakkı hor görenler, çiğnemeye kalkışanlar, inkâr edenler büyük bir aldanış içindedirler.</a:t>
            </a:r>
          </a:p>
          <a:p>
            <a:endParaRPr lang="tr-TR" dirty="0"/>
          </a:p>
          <a:p>
            <a:r>
              <a:rPr lang="tr-TR" dirty="0"/>
              <a:t>Hamala semeri yük değildir (olmaz)</a:t>
            </a:r>
          </a:p>
          <a:p>
            <a:endParaRPr lang="tr-TR" dirty="0"/>
          </a:p>
          <a:p>
            <a:r>
              <a:rPr lang="tr-TR" dirty="0"/>
              <a:t>İnsana kendi işi ağır gelmez. Çünkü üstlendiği iş ve sorumluluk yaşadığı hayatın tabiî bir sonucudur</a:t>
            </a:r>
          </a:p>
        </p:txBody>
      </p:sp>
      <p:sp>
        <p:nvSpPr>
          <p:cNvPr id="4" name="Veri Yer Tutucusu 3">
            <a:extLst>
              <a:ext uri="{FF2B5EF4-FFF2-40B4-BE49-F238E27FC236}">
                <a16:creationId xmlns="" xmlns:a16="http://schemas.microsoft.com/office/drawing/2014/main" id="{A74AD06E-9E1B-4418-8B8B-5300F6703DCA}"/>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478859353"/>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30053865-763A-49BA-9198-F3662DCB68BD}"/>
              </a:ext>
            </a:extLst>
          </p:cNvPr>
          <p:cNvSpPr>
            <a:spLocks noGrp="1"/>
          </p:cNvSpPr>
          <p:nvPr>
            <p:ph idx="1"/>
          </p:nvPr>
        </p:nvSpPr>
        <p:spPr>
          <a:xfrm>
            <a:off x="0" y="198783"/>
            <a:ext cx="11506200" cy="6659218"/>
          </a:xfrm>
        </p:spPr>
        <p:txBody>
          <a:bodyPr>
            <a:normAutofit fontScale="70000" lnSpcReduction="20000"/>
          </a:bodyPr>
          <a:lstStyle/>
          <a:p>
            <a:r>
              <a:rPr lang="tr-TR" dirty="0"/>
              <a:t>Hamama giren terler</a:t>
            </a:r>
          </a:p>
          <a:p>
            <a:endParaRPr lang="tr-TR" dirty="0"/>
          </a:p>
          <a:p>
            <a:r>
              <a:rPr lang="tr-TR" dirty="0"/>
              <a:t>Bir işe girişen kimse, o işin güçlüklerini, sıkıntılarını ve masraflarını göze almalıdır. Çünkü bu işin durumunu, sorumluluğunu kendi isteğiyle kabul etmiştir.</a:t>
            </a:r>
          </a:p>
          <a:p>
            <a:endParaRPr lang="tr-TR" dirty="0"/>
          </a:p>
          <a:p>
            <a:r>
              <a:rPr lang="tr-TR" dirty="0"/>
              <a:t>Haramın temeli olmaz (Haramdan şifa olmaz)</a:t>
            </a:r>
          </a:p>
          <a:p>
            <a:endParaRPr lang="tr-TR" dirty="0"/>
          </a:p>
          <a:p>
            <a:r>
              <a:rPr lang="tr-TR" dirty="0"/>
              <a:t>Yüce </a:t>
            </a:r>
            <a:r>
              <a:rPr lang="tr-TR" dirty="0" err="1"/>
              <a:t>Yaratıcı`nın</a:t>
            </a:r>
            <a:r>
              <a:rPr lang="tr-TR" dirty="0"/>
              <a:t> yasak ettiği yollardan, emeksiz ve haksız olarak bir şeye el atıp sahip olmak haramdır. Bu çeşit kazanç insana ne tat verir, ne de yarar getirir. Kişi o şeyden gereği gibi faydalanamaz, geldiği gibi çabuk gider, hayrını göremez.</a:t>
            </a:r>
          </a:p>
          <a:p>
            <a:endParaRPr lang="tr-TR" dirty="0"/>
          </a:p>
          <a:p>
            <a:r>
              <a:rPr lang="tr-TR" dirty="0"/>
              <a:t>Harman dövmek keçinin işi değil</a:t>
            </a:r>
          </a:p>
          <a:p>
            <a:endParaRPr lang="tr-TR" dirty="0"/>
          </a:p>
          <a:p>
            <a:r>
              <a:rPr lang="tr-TR" dirty="0"/>
              <a:t>Hemen her işin bir yapılma biçimi ve ustası vardır. Ağır, önemi büyük işleri öyle herkes yapamaz. Hele bu işler acemi kimselere hiç bırakılamaz. Bu tür işlerden iyi sonuç almak isteyenler, işlerini mutlaka ehline vermelidirler.</a:t>
            </a:r>
          </a:p>
          <a:p>
            <a:endParaRPr lang="tr-TR" dirty="0"/>
          </a:p>
          <a:p>
            <a:r>
              <a:rPr lang="tr-TR" dirty="0"/>
              <a:t>Hastalık sağlık bizim (insan) için</a:t>
            </a:r>
          </a:p>
          <a:p>
            <a:endParaRPr lang="tr-TR" dirty="0"/>
          </a:p>
          <a:p>
            <a:r>
              <a:rPr lang="tr-TR" dirty="0"/>
              <a:t>Sağlıklı bir insan organizmasında birtakım değişikliklerin ortaya çıkmasıyla fizyolojik görevlerin aksaması, dolayısıyla sağlığın bozulması son derece tabiîdir. Bu sebeple, hasta olmamak için önceden tedbir almalı, her halükârda hastalığa yakalanırsa da bunu büyütmemeli insan.</a:t>
            </a:r>
          </a:p>
          <a:p>
            <a:endParaRPr lang="tr-TR" dirty="0"/>
          </a:p>
          <a:p>
            <a:r>
              <a:rPr lang="tr-TR" dirty="0"/>
              <a:t>Hatasız kul olmaz</a:t>
            </a:r>
          </a:p>
          <a:p>
            <a:endParaRPr lang="tr-TR" dirty="0"/>
          </a:p>
          <a:p>
            <a:r>
              <a:rPr lang="tr-TR" dirty="0"/>
              <a:t>Hiçbir insan tam değildir. Her insan bilerek ya da bilmeyerek yanılıp yanlışlığa düşebilir, suç işleyebilir, günaha girebilir. Kusurları bakımından insanlara fazla yüklenmek doğru değildir. Önemli olan insanların hatalarını yüzüne vurmak değil, hatalarını azaltmada onlara yardımcı olmaktır.</a:t>
            </a:r>
          </a:p>
        </p:txBody>
      </p:sp>
      <p:sp>
        <p:nvSpPr>
          <p:cNvPr id="4" name="Veri Yer Tutucusu 3">
            <a:extLst>
              <a:ext uri="{FF2B5EF4-FFF2-40B4-BE49-F238E27FC236}">
                <a16:creationId xmlns="" xmlns:a16="http://schemas.microsoft.com/office/drawing/2014/main" id="{47CEB0BD-D9F8-469E-99A8-6E567DF906FA}"/>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1937555287"/>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Resim 3" descr="Kumaş, üstü örtülü kırmızı masa içeren resim&#10;&#10;Otomatik oluşturulan açıklama">
            <a:extLst>
              <a:ext uri="{FF2B5EF4-FFF2-40B4-BE49-F238E27FC236}">
                <a16:creationId xmlns="" xmlns:a16="http://schemas.microsoft.com/office/drawing/2014/main" id="{5C002EE5-E4FF-463C-8DAA-9AC0B6D407FF}"/>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1911054" y="6579704"/>
            <a:ext cx="345487" cy="278296"/>
          </a:xfrm>
          <a:prstGeom prst="rect">
            <a:avLst/>
          </a:prstGeom>
        </p:spPr>
      </p:pic>
      <p:sp>
        <p:nvSpPr>
          <p:cNvPr id="2" name="Başlık 1">
            <a:extLst>
              <a:ext uri="{FF2B5EF4-FFF2-40B4-BE49-F238E27FC236}">
                <a16:creationId xmlns="" xmlns:a16="http://schemas.microsoft.com/office/drawing/2014/main" id="{92C9295F-E638-4F61-AFE2-CF3E40556031}"/>
              </a:ext>
            </a:extLst>
          </p:cNvPr>
          <p:cNvSpPr>
            <a:spLocks noGrp="1"/>
          </p:cNvSpPr>
          <p:nvPr>
            <p:ph type="title"/>
          </p:nvPr>
        </p:nvSpPr>
        <p:spPr>
          <a:xfrm>
            <a:off x="4834393" y="404056"/>
            <a:ext cx="3617844" cy="963568"/>
          </a:xfrm>
        </p:spPr>
        <p:txBody>
          <a:bodyPr rtlCol="0">
            <a:normAutofit/>
          </a:bodyPr>
          <a:lstStyle/>
          <a:p>
            <a:pPr rtl="0"/>
            <a:r>
              <a:rPr lang="tr-TR" dirty="0">
                <a:solidFill>
                  <a:schemeClr val="tx1">
                    <a:lumMod val="75000"/>
                    <a:lumOff val="25000"/>
                  </a:schemeClr>
                </a:solidFill>
              </a:rPr>
              <a:t>Atasözleri </a:t>
            </a:r>
            <a:r>
              <a:rPr lang="tr-TR" dirty="0">
                <a:solidFill>
                  <a:schemeClr val="tx1">
                    <a:lumMod val="75000"/>
                    <a:lumOff val="25000"/>
                  </a:schemeClr>
                </a:solidFill>
                <a:sym typeface="Wingdings" panose="05000000000000000000" pitchFamily="2" charset="2"/>
              </a:rPr>
              <a:t></a:t>
            </a:r>
            <a:endParaRPr lang="en-US" dirty="0">
              <a:solidFill>
                <a:schemeClr val="tx1">
                  <a:lumMod val="75000"/>
                  <a:lumOff val="25000"/>
                </a:schemeClr>
              </a:solidFill>
            </a:endParaRPr>
          </a:p>
        </p:txBody>
      </p:sp>
      <p:sp>
        <p:nvSpPr>
          <p:cNvPr id="5" name="Metin kutusu 4">
            <a:extLst>
              <a:ext uri="{FF2B5EF4-FFF2-40B4-BE49-F238E27FC236}">
                <a16:creationId xmlns="" xmlns:a16="http://schemas.microsoft.com/office/drawing/2014/main" id="{5038D56B-058D-4594-B948-163474CD97FE}"/>
              </a:ext>
            </a:extLst>
          </p:cNvPr>
          <p:cNvSpPr txBox="1"/>
          <p:nvPr/>
        </p:nvSpPr>
        <p:spPr>
          <a:xfrm>
            <a:off x="764649" y="1232234"/>
            <a:ext cx="10265134" cy="5355312"/>
          </a:xfrm>
          <a:prstGeom prst="rect">
            <a:avLst/>
          </a:prstGeom>
          <a:noFill/>
        </p:spPr>
        <p:txBody>
          <a:bodyPr wrap="square" rtlCol="0">
            <a:spAutoFit/>
          </a:bodyPr>
          <a:lstStyle/>
          <a:p>
            <a:r>
              <a:rPr lang="tr-TR" dirty="0"/>
              <a:t>:Abanın kadri yağmurda bilinir.</a:t>
            </a:r>
          </a:p>
          <a:p>
            <a:endParaRPr lang="tr-TR" dirty="0"/>
          </a:p>
          <a:p>
            <a:r>
              <a:rPr lang="tr-TR" dirty="0"/>
              <a:t>Bir şeyin gerçek değeri, ancak ona çok gerekseme duyulduğu zaman iyi anlaşılır.</a:t>
            </a:r>
          </a:p>
          <a:p>
            <a:endParaRPr lang="tr-TR" dirty="0"/>
          </a:p>
          <a:p>
            <a:r>
              <a:rPr lang="tr-TR" dirty="0"/>
              <a:t>:Aba vakti yaba, yaba vakti aba (Kürklü orak vaktinde, orağı kürk vaktinde.)</a:t>
            </a:r>
          </a:p>
          <a:p>
            <a:endParaRPr lang="tr-TR" dirty="0"/>
          </a:p>
          <a:p>
            <a:r>
              <a:rPr lang="tr-TR" dirty="0"/>
              <a:t>Kişi, kendisine gerek olan şeyleri vaktinden önce ve ucuz olduğu zaman satın almalıdır. Yazın aba, kışın yaba satın almak gibi.</a:t>
            </a:r>
          </a:p>
          <a:p>
            <a:endParaRPr lang="tr-TR" dirty="0"/>
          </a:p>
          <a:p>
            <a:r>
              <a:rPr lang="tr-TR" dirty="0"/>
              <a:t>:Abada "kar yağıyor" </a:t>
            </a:r>
            <a:r>
              <a:rPr lang="tr-TR" dirty="0" err="1"/>
              <a:t>demişler,"titremeye</a:t>
            </a:r>
            <a:r>
              <a:rPr lang="tr-TR" dirty="0"/>
              <a:t> hazırım (durmuşum)"demiş.</a:t>
            </a:r>
          </a:p>
          <a:p>
            <a:endParaRPr lang="tr-TR" dirty="0"/>
          </a:p>
          <a:p>
            <a:r>
              <a:rPr lang="tr-TR" dirty="0"/>
              <a:t>Varlıklar için bir sıkıntı söz konusu olan durum, yoksulluk ve sıkıntı içinde yaşamakta olan kişi için kaygı verecek ve sıkıntı içinde yaşamakta olan kişi için kaygı verecek bir şey değildir. O, bu yaşantıya alışıktır.</a:t>
            </a:r>
          </a:p>
          <a:p>
            <a:endParaRPr lang="tr-TR" dirty="0"/>
          </a:p>
          <a:p>
            <a:r>
              <a:rPr lang="tr-TR" dirty="0"/>
              <a:t>:Abdal ata binince bey oldum sanır, şalgam aşa girince yağ oldum sanır.</a:t>
            </a:r>
          </a:p>
          <a:p>
            <a:endParaRPr lang="tr-TR" dirty="0"/>
          </a:p>
          <a:p>
            <a:r>
              <a:rPr lang="tr-TR" dirty="0"/>
              <a:t>Görmemiş kişi, rastlantı olarak layık olmadığı bir duruma kavuşsa bu durum kendisinin hak- </a:t>
            </a:r>
            <a:r>
              <a:rPr lang="tr-TR" dirty="0" err="1"/>
              <a:t>kimiş</a:t>
            </a:r>
            <a:r>
              <a:rPr lang="tr-TR" dirty="0"/>
              <a:t> gibi aptalca böbürlenir.</a:t>
            </a:r>
          </a:p>
        </p:txBody>
      </p:sp>
    </p:spTree>
    <p:extLst>
      <p:ext uri="{BB962C8B-B14F-4D97-AF65-F5344CB8AC3E}">
        <p14:creationId xmlns="" xmlns:p14="http://schemas.microsoft.com/office/powerpoint/2010/main" val="1216010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EBD8394D-DDDF-4BDA-A16B-818A4EA89FCE}"/>
              </a:ext>
            </a:extLst>
          </p:cNvPr>
          <p:cNvSpPr>
            <a:spLocks noGrp="1"/>
          </p:cNvSpPr>
          <p:nvPr>
            <p:ph idx="1"/>
          </p:nvPr>
        </p:nvSpPr>
        <p:spPr>
          <a:xfrm>
            <a:off x="667909" y="2499332"/>
            <a:ext cx="10288988" cy="2931407"/>
          </a:xfrm>
        </p:spPr>
        <p:txBody>
          <a:bodyPr>
            <a:normAutofit/>
          </a:bodyPr>
          <a:lstStyle/>
          <a:p>
            <a:r>
              <a:rPr lang="tr-TR" dirty="0" err="1"/>
              <a:t>Hay`dan</a:t>
            </a:r>
            <a:r>
              <a:rPr lang="tr-TR" dirty="0"/>
              <a:t> gelen, </a:t>
            </a:r>
            <a:r>
              <a:rPr lang="tr-TR" dirty="0" err="1"/>
              <a:t>Hu`ya</a:t>
            </a:r>
            <a:r>
              <a:rPr lang="tr-TR" dirty="0"/>
              <a:t> gider (Selden gelen, suya gider)</a:t>
            </a:r>
          </a:p>
          <a:p>
            <a:endParaRPr lang="tr-TR" dirty="0"/>
          </a:p>
          <a:p>
            <a:r>
              <a:rPr lang="tr-TR" dirty="0"/>
              <a:t>sözün gerçek anlamında "Hay" ve "Hû" Allah demektir. Yani Allah`tan gelen, yine Allah`a gider anlamındadır bu söz. Ancak halk arasında mecazî bir anlam kazanmıştır. Kolay ve emeksiz kazanılan şeyler elden kolay çıkar. Elde kalıcı olanlar, emek sarf edip alın teri dökerek kazanılan şeylerdir.</a:t>
            </a:r>
          </a:p>
          <a:p>
            <a:endParaRPr lang="tr-TR" dirty="0"/>
          </a:p>
          <a:p>
            <a:endParaRPr lang="tr-TR" dirty="0"/>
          </a:p>
        </p:txBody>
      </p:sp>
      <p:sp>
        <p:nvSpPr>
          <p:cNvPr id="4" name="Veri Yer Tutucusu 3">
            <a:extLst>
              <a:ext uri="{FF2B5EF4-FFF2-40B4-BE49-F238E27FC236}">
                <a16:creationId xmlns="" xmlns:a16="http://schemas.microsoft.com/office/drawing/2014/main" id="{8B9E0DBF-DD87-4B09-B7B6-6B85CCD4E03C}"/>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955087389"/>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716C0DC-1329-40D0-9CF5-E431DB0D87AF}"/>
              </a:ext>
            </a:extLst>
          </p:cNvPr>
          <p:cNvSpPr>
            <a:spLocks noGrp="1"/>
          </p:cNvSpPr>
          <p:nvPr>
            <p:ph type="title"/>
          </p:nvPr>
        </p:nvSpPr>
        <p:spPr>
          <a:xfrm>
            <a:off x="4723076" y="639315"/>
            <a:ext cx="2998304" cy="1293028"/>
          </a:xfrm>
        </p:spPr>
        <p:txBody>
          <a:bodyPr/>
          <a:lstStyle/>
          <a:p>
            <a:r>
              <a:rPr lang="tr-TR" dirty="0" err="1"/>
              <a:t>The</a:t>
            </a:r>
            <a:r>
              <a:rPr lang="tr-TR" dirty="0"/>
              <a:t> </a:t>
            </a:r>
            <a:r>
              <a:rPr lang="tr-TR" dirty="0" err="1"/>
              <a:t>end</a:t>
            </a:r>
            <a:r>
              <a:rPr lang="tr-TR" dirty="0"/>
              <a:t> </a:t>
            </a:r>
            <a:r>
              <a:rPr lang="tr-TR" dirty="0">
                <a:sym typeface="Wingdings" panose="05000000000000000000" pitchFamily="2" charset="2"/>
              </a:rPr>
              <a:t></a:t>
            </a:r>
            <a:endParaRPr lang="tr-TR" dirty="0"/>
          </a:p>
        </p:txBody>
      </p:sp>
      <p:sp>
        <p:nvSpPr>
          <p:cNvPr id="3" name="İçerik Yer Tutucusu 2">
            <a:extLst>
              <a:ext uri="{FF2B5EF4-FFF2-40B4-BE49-F238E27FC236}">
                <a16:creationId xmlns="" xmlns:a16="http://schemas.microsoft.com/office/drawing/2014/main" id="{939A1AAB-7473-4485-83E0-51159CE48FF0}"/>
              </a:ext>
            </a:extLst>
          </p:cNvPr>
          <p:cNvSpPr>
            <a:spLocks noGrp="1"/>
          </p:cNvSpPr>
          <p:nvPr>
            <p:ph idx="1"/>
          </p:nvPr>
        </p:nvSpPr>
        <p:spPr/>
        <p:txBody>
          <a:bodyPr/>
          <a:lstStyle/>
          <a:p>
            <a:r>
              <a:rPr lang="tr-TR" dirty="0"/>
              <a:t>Slayt burada bitiyor arkadaşlar güzel bir slayt </a:t>
            </a:r>
            <a:r>
              <a:rPr lang="tr-TR" dirty="0" err="1"/>
              <a:t>olmuşdur</a:t>
            </a:r>
            <a:r>
              <a:rPr lang="tr-TR" dirty="0"/>
              <a:t> inşallah </a:t>
            </a:r>
          </a:p>
          <a:p>
            <a:endParaRPr lang="tr-TR" dirty="0"/>
          </a:p>
          <a:p>
            <a:r>
              <a:rPr lang="tr-TR" dirty="0"/>
              <a:t> bu slayt için çok uğraştım inşallah </a:t>
            </a:r>
            <a:r>
              <a:rPr lang="tr-TR" dirty="0" err="1"/>
              <a:t>değer,neyse</a:t>
            </a:r>
            <a:r>
              <a:rPr lang="tr-TR" dirty="0"/>
              <a:t> sonraki slaytta bay bay </a:t>
            </a:r>
            <a:r>
              <a:rPr lang="tr-TR" dirty="0">
                <a:sym typeface="Wingdings" panose="05000000000000000000" pitchFamily="2" charset="2"/>
              </a:rPr>
              <a:t></a:t>
            </a:r>
            <a:endParaRPr lang="tr-TR" dirty="0"/>
          </a:p>
        </p:txBody>
      </p:sp>
      <p:sp>
        <p:nvSpPr>
          <p:cNvPr id="4" name="Veri Yer Tutucusu 3">
            <a:extLst>
              <a:ext uri="{FF2B5EF4-FFF2-40B4-BE49-F238E27FC236}">
                <a16:creationId xmlns="" xmlns:a16="http://schemas.microsoft.com/office/drawing/2014/main" id="{15927E99-A0AF-4724-88E3-99AB1C204EEA}"/>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pic>
        <p:nvPicPr>
          <p:cNvPr id="6" name="Resim 5">
            <a:extLst>
              <a:ext uri="{FF2B5EF4-FFF2-40B4-BE49-F238E27FC236}">
                <a16:creationId xmlns="" xmlns:a16="http://schemas.microsoft.com/office/drawing/2014/main" id="{D01DAED0-722D-43D0-9FE6-49D13BC02246}"/>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36080" y="3661990"/>
            <a:ext cx="3314700" cy="2762250"/>
          </a:xfrm>
          <a:prstGeom prst="rect">
            <a:avLst/>
          </a:prstGeom>
        </p:spPr>
      </p:pic>
      <p:pic>
        <p:nvPicPr>
          <p:cNvPr id="8" name="Resim 7">
            <a:extLst>
              <a:ext uri="{FF2B5EF4-FFF2-40B4-BE49-F238E27FC236}">
                <a16:creationId xmlns="" xmlns:a16="http://schemas.microsoft.com/office/drawing/2014/main" id="{28E8825A-1900-43AD-A64E-1C2D72D5350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85800" y="4021041"/>
            <a:ext cx="1635318" cy="2044148"/>
          </a:xfrm>
          <a:prstGeom prst="rect">
            <a:avLst/>
          </a:prstGeom>
        </p:spPr>
      </p:pic>
    </p:spTree>
    <p:extLst>
      <p:ext uri="{BB962C8B-B14F-4D97-AF65-F5344CB8AC3E}">
        <p14:creationId xmlns="" xmlns:p14="http://schemas.microsoft.com/office/powerpoint/2010/main" val="1144565194"/>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5" name="chimes.wav"/>
          </p:stSnd>
        </p:sndAc>
      </p:transition>
    </mc:Choice>
    <mc:Fallback>
      <p:transition spd="slow">
        <p:fade/>
        <p:sndAc>
          <p:stSnd>
            <p:snd r:embed="rId2" name="chimes.wav"/>
          </p:stSnd>
        </p:sndAc>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9E9A4B3-BCCD-40F5-A3AE-39D8A2F91B4A}"/>
              </a:ext>
            </a:extLst>
          </p:cNvPr>
          <p:cNvSpPr>
            <a:spLocks noGrp="1"/>
          </p:cNvSpPr>
          <p:nvPr>
            <p:ph type="title"/>
          </p:nvPr>
        </p:nvSpPr>
        <p:spPr/>
        <p:txBody>
          <a:bodyPr/>
          <a:lstStyle/>
          <a:p>
            <a:endParaRPr lang="tr-TR"/>
          </a:p>
        </p:txBody>
      </p:sp>
      <p:pic>
        <p:nvPicPr>
          <p:cNvPr id="6" name="İçerik Yer Tutucusu 5">
            <a:extLst>
              <a:ext uri="{FF2B5EF4-FFF2-40B4-BE49-F238E27FC236}">
                <a16:creationId xmlns="" xmlns:a16="http://schemas.microsoft.com/office/drawing/2014/main" id="{6F1E1838-56F4-4DB7-8C24-02F3D61EBFAE}"/>
              </a:ext>
            </a:extLst>
          </p:cNvPr>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291548" y="0"/>
            <a:ext cx="12483548" cy="6858000"/>
          </a:xfrm>
        </p:spPr>
      </p:pic>
      <p:sp>
        <p:nvSpPr>
          <p:cNvPr id="4" name="Veri Yer Tutucusu 3">
            <a:extLst>
              <a:ext uri="{FF2B5EF4-FFF2-40B4-BE49-F238E27FC236}">
                <a16:creationId xmlns="" xmlns:a16="http://schemas.microsoft.com/office/drawing/2014/main" id="{32519418-819C-452E-9C0B-27104CCA70A0}"/>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
        <p:nvSpPr>
          <p:cNvPr id="7" name="Metin kutusu 6">
            <a:extLst>
              <a:ext uri="{FF2B5EF4-FFF2-40B4-BE49-F238E27FC236}">
                <a16:creationId xmlns="" xmlns:a16="http://schemas.microsoft.com/office/drawing/2014/main" id="{5EE0CAB0-BA75-4F39-97DA-3EABE477A010}"/>
              </a:ext>
            </a:extLst>
          </p:cNvPr>
          <p:cNvSpPr txBox="1"/>
          <p:nvPr/>
        </p:nvSpPr>
        <p:spPr>
          <a:xfrm>
            <a:off x="5475798" y="3140700"/>
            <a:ext cx="1129085" cy="36933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tr-TR" dirty="0" err="1"/>
              <a:t>Byee</a:t>
            </a:r>
            <a:r>
              <a:rPr lang="tr-TR" dirty="0"/>
              <a:t>! </a:t>
            </a:r>
            <a:r>
              <a:rPr lang="tr-TR" dirty="0">
                <a:sym typeface="Wingdings" panose="05000000000000000000" pitchFamily="2" charset="2"/>
              </a:rPr>
              <a:t></a:t>
            </a:r>
            <a:endParaRPr lang="tr-TR" dirty="0"/>
          </a:p>
        </p:txBody>
      </p:sp>
    </p:spTree>
    <p:extLst>
      <p:ext uri="{BB962C8B-B14F-4D97-AF65-F5344CB8AC3E}">
        <p14:creationId xmlns="" xmlns:p14="http://schemas.microsoft.com/office/powerpoint/2010/main" val="3984404427"/>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4" name="chimes.wav"/>
          </p:stSnd>
        </p:sndAc>
      </p:transition>
    </mc:Choice>
    <mc:Fallback>
      <p:transition spd="slow">
        <p:fade/>
        <p:sndAc>
          <p:stSnd>
            <p:snd r:embed="rId2" name="chimes.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EFDB1BA-3F48-44B7-8264-271E015CD4FA}"/>
              </a:ext>
            </a:extLst>
          </p:cNvPr>
          <p:cNvSpPr>
            <a:spLocks noGrp="1"/>
          </p:cNvSpPr>
          <p:nvPr>
            <p:ph type="title"/>
          </p:nvPr>
        </p:nvSpPr>
        <p:spPr>
          <a:xfrm>
            <a:off x="3959750" y="639315"/>
            <a:ext cx="4635610" cy="705679"/>
          </a:xfrm>
        </p:spPr>
        <p:txBody>
          <a:bodyPr/>
          <a:lstStyle/>
          <a:p>
            <a:r>
              <a:rPr lang="tr-TR" dirty="0"/>
              <a:t>Devam edelim </a:t>
            </a:r>
            <a:r>
              <a:rPr lang="tr-TR" dirty="0">
                <a:sym typeface="Wingdings" panose="05000000000000000000" pitchFamily="2" charset="2"/>
              </a:rPr>
              <a:t></a:t>
            </a:r>
            <a:endParaRPr lang="tr-TR" dirty="0"/>
          </a:p>
        </p:txBody>
      </p:sp>
      <p:sp>
        <p:nvSpPr>
          <p:cNvPr id="3" name="İçerik Yer Tutucusu 2">
            <a:extLst>
              <a:ext uri="{FF2B5EF4-FFF2-40B4-BE49-F238E27FC236}">
                <a16:creationId xmlns="" xmlns:a16="http://schemas.microsoft.com/office/drawing/2014/main" id="{22C78294-10E9-4CEB-9D2C-1FB839DCD3A5}"/>
              </a:ext>
            </a:extLst>
          </p:cNvPr>
          <p:cNvSpPr>
            <a:spLocks noGrp="1"/>
          </p:cNvSpPr>
          <p:nvPr>
            <p:ph idx="1"/>
          </p:nvPr>
        </p:nvSpPr>
        <p:spPr>
          <a:xfrm>
            <a:off x="685800" y="1470992"/>
            <a:ext cx="10820400" cy="5001370"/>
          </a:xfrm>
        </p:spPr>
        <p:txBody>
          <a:bodyPr>
            <a:normAutofit fontScale="77500" lnSpcReduction="20000"/>
          </a:bodyPr>
          <a:lstStyle/>
          <a:p>
            <a:r>
              <a:rPr lang="tr-TR" dirty="0"/>
              <a:t>Abdal düğününden, çocuk oyunda usanmaz.</a:t>
            </a:r>
          </a:p>
          <a:p>
            <a:endParaRPr lang="tr-TR" dirty="0"/>
          </a:p>
          <a:p>
            <a:r>
              <a:rPr lang="tr-TR" dirty="0"/>
              <a:t>Bir kimse sevdiği işi döne döne ve uzun süre yapmaktan bıkmaz.</a:t>
            </a:r>
          </a:p>
          <a:p>
            <a:endParaRPr lang="tr-TR" dirty="0"/>
          </a:p>
          <a:p>
            <a:r>
              <a:rPr lang="tr-TR" dirty="0"/>
              <a:t>Abdalın dostluğu köy görününceye kadar.</a:t>
            </a:r>
          </a:p>
          <a:p>
            <a:endParaRPr lang="tr-TR" dirty="0"/>
          </a:p>
          <a:p>
            <a:r>
              <a:rPr lang="tr-TR" dirty="0"/>
              <a:t>Çıkarı dolayısıyla size yakınlık gösteren kişi, işini yürütecek başka yollar bulunca sizinle ilgisini keser.</a:t>
            </a:r>
          </a:p>
          <a:p>
            <a:endParaRPr lang="tr-TR" dirty="0"/>
          </a:p>
          <a:p>
            <a:r>
              <a:rPr lang="tr-TR" dirty="0"/>
              <a:t>Abdalın karnı doyunca gözü pabucundadır (yolda olur) .</a:t>
            </a:r>
          </a:p>
          <a:p>
            <a:endParaRPr lang="tr-TR" dirty="0"/>
          </a:p>
          <a:p>
            <a:r>
              <a:rPr lang="tr-TR" dirty="0"/>
              <a:t>Çıkarcı kimsenin arkadaşlığı işi bitinceye kadardır.</a:t>
            </a:r>
          </a:p>
          <a:p>
            <a:endParaRPr lang="tr-TR" dirty="0"/>
          </a:p>
          <a:p>
            <a:r>
              <a:rPr lang="tr-TR" dirty="0"/>
              <a:t>Abdalın yağı çok olursa gah borusuna çalar, gah gerisine (Çobanın yağı çok olursa çarığına sürer)</a:t>
            </a:r>
          </a:p>
          <a:p>
            <a:endParaRPr lang="tr-TR" dirty="0"/>
          </a:p>
          <a:p>
            <a:r>
              <a:rPr lang="tr-TR" dirty="0"/>
              <a:t>Varlıklı, ama akılsız ve hesapsız kişi, malını gereksiz yerlere harcar, telef eder.</a:t>
            </a:r>
          </a:p>
        </p:txBody>
      </p:sp>
      <p:sp>
        <p:nvSpPr>
          <p:cNvPr id="4" name="Veri Yer Tutucusu 3">
            <a:extLst>
              <a:ext uri="{FF2B5EF4-FFF2-40B4-BE49-F238E27FC236}">
                <a16:creationId xmlns="" xmlns:a16="http://schemas.microsoft.com/office/drawing/2014/main" id="{8E092FEA-3206-4F47-BE45-7C52699DDAED}"/>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2083797101"/>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wipe(down)">
                                      <p:cBhvr>
                                        <p:cTn id="43" dur="580">
                                          <p:stCondLst>
                                            <p:cond delay="0"/>
                                          </p:stCondLst>
                                        </p:cTn>
                                        <p:tgtEl>
                                          <p:spTgt spid="3">
                                            <p:txEl>
                                              <p:pRg st="4" end="4"/>
                                            </p:txEl>
                                          </p:spTgt>
                                        </p:tgtEl>
                                      </p:cBhvr>
                                    </p:animEffect>
                                    <p:anim calcmode="lin" valueType="num">
                                      <p:cBhvr>
                                        <p:cTn id="44"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4" end="4"/>
                                            </p:txEl>
                                          </p:spTgt>
                                        </p:tgtEl>
                                      </p:cBhvr>
                                      <p:to x="100000" y="60000"/>
                                    </p:animScale>
                                    <p:animScale>
                                      <p:cBhvr>
                                        <p:cTn id="50" dur="166" decel="50000">
                                          <p:stCondLst>
                                            <p:cond delay="676"/>
                                          </p:stCondLst>
                                        </p:cTn>
                                        <p:tgtEl>
                                          <p:spTgt spid="3">
                                            <p:txEl>
                                              <p:pRg st="4" end="4"/>
                                            </p:txEl>
                                          </p:spTgt>
                                        </p:tgtEl>
                                      </p:cBhvr>
                                      <p:to x="100000" y="100000"/>
                                    </p:animScale>
                                    <p:animScale>
                                      <p:cBhvr>
                                        <p:cTn id="51" dur="26">
                                          <p:stCondLst>
                                            <p:cond delay="1312"/>
                                          </p:stCondLst>
                                        </p:cTn>
                                        <p:tgtEl>
                                          <p:spTgt spid="3">
                                            <p:txEl>
                                              <p:pRg st="4" end="4"/>
                                            </p:txEl>
                                          </p:spTgt>
                                        </p:tgtEl>
                                      </p:cBhvr>
                                      <p:to x="100000" y="80000"/>
                                    </p:animScale>
                                    <p:animScale>
                                      <p:cBhvr>
                                        <p:cTn id="52" dur="166" decel="50000">
                                          <p:stCondLst>
                                            <p:cond delay="1338"/>
                                          </p:stCondLst>
                                        </p:cTn>
                                        <p:tgtEl>
                                          <p:spTgt spid="3">
                                            <p:txEl>
                                              <p:pRg st="4" end="4"/>
                                            </p:txEl>
                                          </p:spTgt>
                                        </p:tgtEl>
                                      </p:cBhvr>
                                      <p:to x="100000" y="100000"/>
                                    </p:animScale>
                                    <p:animScale>
                                      <p:cBhvr>
                                        <p:cTn id="53" dur="26">
                                          <p:stCondLst>
                                            <p:cond delay="1642"/>
                                          </p:stCondLst>
                                        </p:cTn>
                                        <p:tgtEl>
                                          <p:spTgt spid="3">
                                            <p:txEl>
                                              <p:pRg st="4" end="4"/>
                                            </p:txEl>
                                          </p:spTgt>
                                        </p:tgtEl>
                                      </p:cBhvr>
                                      <p:to x="100000" y="90000"/>
                                    </p:animScale>
                                    <p:animScale>
                                      <p:cBhvr>
                                        <p:cTn id="54" dur="166" decel="50000">
                                          <p:stCondLst>
                                            <p:cond delay="1668"/>
                                          </p:stCondLst>
                                        </p:cTn>
                                        <p:tgtEl>
                                          <p:spTgt spid="3">
                                            <p:txEl>
                                              <p:pRg st="4" end="4"/>
                                            </p:txEl>
                                          </p:spTgt>
                                        </p:tgtEl>
                                      </p:cBhvr>
                                      <p:to x="100000" y="100000"/>
                                    </p:animScale>
                                    <p:animScale>
                                      <p:cBhvr>
                                        <p:cTn id="55" dur="26">
                                          <p:stCondLst>
                                            <p:cond delay="1808"/>
                                          </p:stCondLst>
                                        </p:cTn>
                                        <p:tgtEl>
                                          <p:spTgt spid="3">
                                            <p:txEl>
                                              <p:pRg st="4" end="4"/>
                                            </p:txEl>
                                          </p:spTgt>
                                        </p:tgtEl>
                                      </p:cBhvr>
                                      <p:to x="100000" y="95000"/>
                                    </p:animScale>
                                    <p:animScale>
                                      <p:cBhvr>
                                        <p:cTn id="56" dur="166" decel="50000">
                                          <p:stCondLst>
                                            <p:cond delay="1834"/>
                                          </p:stCondLst>
                                        </p:cTn>
                                        <p:tgtEl>
                                          <p:spTgt spid="3">
                                            <p:txEl>
                                              <p:pRg st="4" end="4"/>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Effect transition="in" filter="wipe(down)">
                                      <p:cBhvr>
                                        <p:cTn id="61" dur="580">
                                          <p:stCondLst>
                                            <p:cond delay="0"/>
                                          </p:stCondLst>
                                        </p:cTn>
                                        <p:tgtEl>
                                          <p:spTgt spid="3">
                                            <p:txEl>
                                              <p:pRg st="6" end="6"/>
                                            </p:txEl>
                                          </p:spTgt>
                                        </p:tgtEl>
                                      </p:cBhvr>
                                    </p:animEffect>
                                    <p:anim calcmode="lin" valueType="num">
                                      <p:cBhvr>
                                        <p:cTn id="62"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6" end="6"/>
                                            </p:txEl>
                                          </p:spTgt>
                                        </p:tgtEl>
                                      </p:cBhvr>
                                      <p:to x="100000" y="60000"/>
                                    </p:animScale>
                                    <p:animScale>
                                      <p:cBhvr>
                                        <p:cTn id="68" dur="166" decel="50000">
                                          <p:stCondLst>
                                            <p:cond delay="676"/>
                                          </p:stCondLst>
                                        </p:cTn>
                                        <p:tgtEl>
                                          <p:spTgt spid="3">
                                            <p:txEl>
                                              <p:pRg st="6" end="6"/>
                                            </p:txEl>
                                          </p:spTgt>
                                        </p:tgtEl>
                                      </p:cBhvr>
                                      <p:to x="100000" y="100000"/>
                                    </p:animScale>
                                    <p:animScale>
                                      <p:cBhvr>
                                        <p:cTn id="69" dur="26">
                                          <p:stCondLst>
                                            <p:cond delay="1312"/>
                                          </p:stCondLst>
                                        </p:cTn>
                                        <p:tgtEl>
                                          <p:spTgt spid="3">
                                            <p:txEl>
                                              <p:pRg st="6" end="6"/>
                                            </p:txEl>
                                          </p:spTgt>
                                        </p:tgtEl>
                                      </p:cBhvr>
                                      <p:to x="100000" y="80000"/>
                                    </p:animScale>
                                    <p:animScale>
                                      <p:cBhvr>
                                        <p:cTn id="70" dur="166" decel="50000">
                                          <p:stCondLst>
                                            <p:cond delay="1338"/>
                                          </p:stCondLst>
                                        </p:cTn>
                                        <p:tgtEl>
                                          <p:spTgt spid="3">
                                            <p:txEl>
                                              <p:pRg st="6" end="6"/>
                                            </p:txEl>
                                          </p:spTgt>
                                        </p:tgtEl>
                                      </p:cBhvr>
                                      <p:to x="100000" y="100000"/>
                                    </p:animScale>
                                    <p:animScale>
                                      <p:cBhvr>
                                        <p:cTn id="71" dur="26">
                                          <p:stCondLst>
                                            <p:cond delay="1642"/>
                                          </p:stCondLst>
                                        </p:cTn>
                                        <p:tgtEl>
                                          <p:spTgt spid="3">
                                            <p:txEl>
                                              <p:pRg st="6" end="6"/>
                                            </p:txEl>
                                          </p:spTgt>
                                        </p:tgtEl>
                                      </p:cBhvr>
                                      <p:to x="100000" y="90000"/>
                                    </p:animScale>
                                    <p:animScale>
                                      <p:cBhvr>
                                        <p:cTn id="72" dur="166" decel="50000">
                                          <p:stCondLst>
                                            <p:cond delay="1668"/>
                                          </p:stCondLst>
                                        </p:cTn>
                                        <p:tgtEl>
                                          <p:spTgt spid="3">
                                            <p:txEl>
                                              <p:pRg st="6" end="6"/>
                                            </p:txEl>
                                          </p:spTgt>
                                        </p:tgtEl>
                                      </p:cBhvr>
                                      <p:to x="100000" y="100000"/>
                                    </p:animScale>
                                    <p:animScale>
                                      <p:cBhvr>
                                        <p:cTn id="73" dur="26">
                                          <p:stCondLst>
                                            <p:cond delay="1808"/>
                                          </p:stCondLst>
                                        </p:cTn>
                                        <p:tgtEl>
                                          <p:spTgt spid="3">
                                            <p:txEl>
                                              <p:pRg st="6" end="6"/>
                                            </p:txEl>
                                          </p:spTgt>
                                        </p:tgtEl>
                                      </p:cBhvr>
                                      <p:to x="100000" y="95000"/>
                                    </p:animScale>
                                    <p:animScale>
                                      <p:cBhvr>
                                        <p:cTn id="74" dur="166" decel="50000">
                                          <p:stCondLst>
                                            <p:cond delay="1834"/>
                                          </p:stCondLst>
                                        </p:cTn>
                                        <p:tgtEl>
                                          <p:spTgt spid="3">
                                            <p:txEl>
                                              <p:pRg st="6" end="6"/>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8" end="8"/>
                                            </p:txEl>
                                          </p:spTgt>
                                        </p:tgtEl>
                                        <p:attrNameLst>
                                          <p:attrName>style.visibility</p:attrName>
                                        </p:attrNameLst>
                                      </p:cBhvr>
                                      <p:to>
                                        <p:strVal val="visible"/>
                                      </p:to>
                                    </p:set>
                                    <p:animEffect transition="in" filter="wipe(down)">
                                      <p:cBhvr>
                                        <p:cTn id="79" dur="580">
                                          <p:stCondLst>
                                            <p:cond delay="0"/>
                                          </p:stCondLst>
                                        </p:cTn>
                                        <p:tgtEl>
                                          <p:spTgt spid="3">
                                            <p:txEl>
                                              <p:pRg st="8" end="8"/>
                                            </p:txEl>
                                          </p:spTgt>
                                        </p:tgtEl>
                                      </p:cBhvr>
                                    </p:animEffect>
                                    <p:anim calcmode="lin" valueType="num">
                                      <p:cBhvr>
                                        <p:cTn id="80"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8" end="8"/>
                                            </p:txEl>
                                          </p:spTgt>
                                        </p:tgtEl>
                                      </p:cBhvr>
                                      <p:to x="100000" y="60000"/>
                                    </p:animScale>
                                    <p:animScale>
                                      <p:cBhvr>
                                        <p:cTn id="86" dur="166" decel="50000">
                                          <p:stCondLst>
                                            <p:cond delay="676"/>
                                          </p:stCondLst>
                                        </p:cTn>
                                        <p:tgtEl>
                                          <p:spTgt spid="3">
                                            <p:txEl>
                                              <p:pRg st="8" end="8"/>
                                            </p:txEl>
                                          </p:spTgt>
                                        </p:tgtEl>
                                      </p:cBhvr>
                                      <p:to x="100000" y="100000"/>
                                    </p:animScale>
                                    <p:animScale>
                                      <p:cBhvr>
                                        <p:cTn id="87" dur="26">
                                          <p:stCondLst>
                                            <p:cond delay="1312"/>
                                          </p:stCondLst>
                                        </p:cTn>
                                        <p:tgtEl>
                                          <p:spTgt spid="3">
                                            <p:txEl>
                                              <p:pRg st="8" end="8"/>
                                            </p:txEl>
                                          </p:spTgt>
                                        </p:tgtEl>
                                      </p:cBhvr>
                                      <p:to x="100000" y="80000"/>
                                    </p:animScale>
                                    <p:animScale>
                                      <p:cBhvr>
                                        <p:cTn id="88" dur="166" decel="50000">
                                          <p:stCondLst>
                                            <p:cond delay="1338"/>
                                          </p:stCondLst>
                                        </p:cTn>
                                        <p:tgtEl>
                                          <p:spTgt spid="3">
                                            <p:txEl>
                                              <p:pRg st="8" end="8"/>
                                            </p:txEl>
                                          </p:spTgt>
                                        </p:tgtEl>
                                      </p:cBhvr>
                                      <p:to x="100000" y="100000"/>
                                    </p:animScale>
                                    <p:animScale>
                                      <p:cBhvr>
                                        <p:cTn id="89" dur="26">
                                          <p:stCondLst>
                                            <p:cond delay="1642"/>
                                          </p:stCondLst>
                                        </p:cTn>
                                        <p:tgtEl>
                                          <p:spTgt spid="3">
                                            <p:txEl>
                                              <p:pRg st="8" end="8"/>
                                            </p:txEl>
                                          </p:spTgt>
                                        </p:tgtEl>
                                      </p:cBhvr>
                                      <p:to x="100000" y="90000"/>
                                    </p:animScale>
                                    <p:animScale>
                                      <p:cBhvr>
                                        <p:cTn id="90" dur="166" decel="50000">
                                          <p:stCondLst>
                                            <p:cond delay="1668"/>
                                          </p:stCondLst>
                                        </p:cTn>
                                        <p:tgtEl>
                                          <p:spTgt spid="3">
                                            <p:txEl>
                                              <p:pRg st="8" end="8"/>
                                            </p:txEl>
                                          </p:spTgt>
                                        </p:tgtEl>
                                      </p:cBhvr>
                                      <p:to x="100000" y="100000"/>
                                    </p:animScale>
                                    <p:animScale>
                                      <p:cBhvr>
                                        <p:cTn id="91" dur="26">
                                          <p:stCondLst>
                                            <p:cond delay="1808"/>
                                          </p:stCondLst>
                                        </p:cTn>
                                        <p:tgtEl>
                                          <p:spTgt spid="3">
                                            <p:txEl>
                                              <p:pRg st="8" end="8"/>
                                            </p:txEl>
                                          </p:spTgt>
                                        </p:tgtEl>
                                      </p:cBhvr>
                                      <p:to x="100000" y="95000"/>
                                    </p:animScale>
                                    <p:animScale>
                                      <p:cBhvr>
                                        <p:cTn id="92" dur="166" decel="50000">
                                          <p:stCondLst>
                                            <p:cond delay="1834"/>
                                          </p:stCondLst>
                                        </p:cTn>
                                        <p:tgtEl>
                                          <p:spTgt spid="3">
                                            <p:txEl>
                                              <p:pRg st="8" end="8"/>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10" end="10"/>
                                            </p:txEl>
                                          </p:spTgt>
                                        </p:tgtEl>
                                        <p:attrNameLst>
                                          <p:attrName>style.visibility</p:attrName>
                                        </p:attrNameLst>
                                      </p:cBhvr>
                                      <p:to>
                                        <p:strVal val="visible"/>
                                      </p:to>
                                    </p:set>
                                    <p:animEffect transition="in" filter="wipe(down)">
                                      <p:cBhvr>
                                        <p:cTn id="97" dur="580">
                                          <p:stCondLst>
                                            <p:cond delay="0"/>
                                          </p:stCondLst>
                                        </p:cTn>
                                        <p:tgtEl>
                                          <p:spTgt spid="3">
                                            <p:txEl>
                                              <p:pRg st="10" end="10"/>
                                            </p:txEl>
                                          </p:spTgt>
                                        </p:tgtEl>
                                      </p:cBhvr>
                                    </p:animEffect>
                                    <p:anim calcmode="lin" valueType="num">
                                      <p:cBhvr>
                                        <p:cTn id="98"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10" end="10"/>
                                            </p:txEl>
                                          </p:spTgt>
                                        </p:tgtEl>
                                      </p:cBhvr>
                                      <p:to x="100000" y="60000"/>
                                    </p:animScale>
                                    <p:animScale>
                                      <p:cBhvr>
                                        <p:cTn id="104" dur="166" decel="50000">
                                          <p:stCondLst>
                                            <p:cond delay="676"/>
                                          </p:stCondLst>
                                        </p:cTn>
                                        <p:tgtEl>
                                          <p:spTgt spid="3">
                                            <p:txEl>
                                              <p:pRg st="10" end="10"/>
                                            </p:txEl>
                                          </p:spTgt>
                                        </p:tgtEl>
                                      </p:cBhvr>
                                      <p:to x="100000" y="100000"/>
                                    </p:animScale>
                                    <p:animScale>
                                      <p:cBhvr>
                                        <p:cTn id="105" dur="26">
                                          <p:stCondLst>
                                            <p:cond delay="1312"/>
                                          </p:stCondLst>
                                        </p:cTn>
                                        <p:tgtEl>
                                          <p:spTgt spid="3">
                                            <p:txEl>
                                              <p:pRg st="10" end="10"/>
                                            </p:txEl>
                                          </p:spTgt>
                                        </p:tgtEl>
                                      </p:cBhvr>
                                      <p:to x="100000" y="80000"/>
                                    </p:animScale>
                                    <p:animScale>
                                      <p:cBhvr>
                                        <p:cTn id="106" dur="166" decel="50000">
                                          <p:stCondLst>
                                            <p:cond delay="1338"/>
                                          </p:stCondLst>
                                        </p:cTn>
                                        <p:tgtEl>
                                          <p:spTgt spid="3">
                                            <p:txEl>
                                              <p:pRg st="10" end="10"/>
                                            </p:txEl>
                                          </p:spTgt>
                                        </p:tgtEl>
                                      </p:cBhvr>
                                      <p:to x="100000" y="100000"/>
                                    </p:animScale>
                                    <p:animScale>
                                      <p:cBhvr>
                                        <p:cTn id="107" dur="26">
                                          <p:stCondLst>
                                            <p:cond delay="1642"/>
                                          </p:stCondLst>
                                        </p:cTn>
                                        <p:tgtEl>
                                          <p:spTgt spid="3">
                                            <p:txEl>
                                              <p:pRg st="10" end="10"/>
                                            </p:txEl>
                                          </p:spTgt>
                                        </p:tgtEl>
                                      </p:cBhvr>
                                      <p:to x="100000" y="90000"/>
                                    </p:animScale>
                                    <p:animScale>
                                      <p:cBhvr>
                                        <p:cTn id="108" dur="166" decel="50000">
                                          <p:stCondLst>
                                            <p:cond delay="1668"/>
                                          </p:stCondLst>
                                        </p:cTn>
                                        <p:tgtEl>
                                          <p:spTgt spid="3">
                                            <p:txEl>
                                              <p:pRg st="10" end="10"/>
                                            </p:txEl>
                                          </p:spTgt>
                                        </p:tgtEl>
                                      </p:cBhvr>
                                      <p:to x="100000" y="100000"/>
                                    </p:animScale>
                                    <p:animScale>
                                      <p:cBhvr>
                                        <p:cTn id="109" dur="26">
                                          <p:stCondLst>
                                            <p:cond delay="1808"/>
                                          </p:stCondLst>
                                        </p:cTn>
                                        <p:tgtEl>
                                          <p:spTgt spid="3">
                                            <p:txEl>
                                              <p:pRg st="10" end="10"/>
                                            </p:txEl>
                                          </p:spTgt>
                                        </p:tgtEl>
                                      </p:cBhvr>
                                      <p:to x="100000" y="95000"/>
                                    </p:animScale>
                                    <p:animScale>
                                      <p:cBhvr>
                                        <p:cTn id="110" dur="166" decel="50000">
                                          <p:stCondLst>
                                            <p:cond delay="1834"/>
                                          </p:stCondLst>
                                        </p:cTn>
                                        <p:tgtEl>
                                          <p:spTgt spid="3">
                                            <p:txEl>
                                              <p:pRg st="10" end="10"/>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12" end="12"/>
                                            </p:txEl>
                                          </p:spTgt>
                                        </p:tgtEl>
                                        <p:attrNameLst>
                                          <p:attrName>style.visibility</p:attrName>
                                        </p:attrNameLst>
                                      </p:cBhvr>
                                      <p:to>
                                        <p:strVal val="visible"/>
                                      </p:to>
                                    </p:set>
                                    <p:animEffect transition="in" filter="wipe(down)">
                                      <p:cBhvr>
                                        <p:cTn id="115" dur="580">
                                          <p:stCondLst>
                                            <p:cond delay="0"/>
                                          </p:stCondLst>
                                        </p:cTn>
                                        <p:tgtEl>
                                          <p:spTgt spid="3">
                                            <p:txEl>
                                              <p:pRg st="12" end="12"/>
                                            </p:txEl>
                                          </p:spTgt>
                                        </p:tgtEl>
                                      </p:cBhvr>
                                    </p:animEffect>
                                    <p:anim calcmode="lin" valueType="num">
                                      <p:cBhvr>
                                        <p:cTn id="116"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12" end="12"/>
                                            </p:txEl>
                                          </p:spTgt>
                                        </p:tgtEl>
                                      </p:cBhvr>
                                      <p:to x="100000" y="60000"/>
                                    </p:animScale>
                                    <p:animScale>
                                      <p:cBhvr>
                                        <p:cTn id="122" dur="166" decel="50000">
                                          <p:stCondLst>
                                            <p:cond delay="676"/>
                                          </p:stCondLst>
                                        </p:cTn>
                                        <p:tgtEl>
                                          <p:spTgt spid="3">
                                            <p:txEl>
                                              <p:pRg st="12" end="12"/>
                                            </p:txEl>
                                          </p:spTgt>
                                        </p:tgtEl>
                                      </p:cBhvr>
                                      <p:to x="100000" y="100000"/>
                                    </p:animScale>
                                    <p:animScale>
                                      <p:cBhvr>
                                        <p:cTn id="123" dur="26">
                                          <p:stCondLst>
                                            <p:cond delay="1312"/>
                                          </p:stCondLst>
                                        </p:cTn>
                                        <p:tgtEl>
                                          <p:spTgt spid="3">
                                            <p:txEl>
                                              <p:pRg st="12" end="12"/>
                                            </p:txEl>
                                          </p:spTgt>
                                        </p:tgtEl>
                                      </p:cBhvr>
                                      <p:to x="100000" y="80000"/>
                                    </p:animScale>
                                    <p:animScale>
                                      <p:cBhvr>
                                        <p:cTn id="124" dur="166" decel="50000">
                                          <p:stCondLst>
                                            <p:cond delay="1338"/>
                                          </p:stCondLst>
                                        </p:cTn>
                                        <p:tgtEl>
                                          <p:spTgt spid="3">
                                            <p:txEl>
                                              <p:pRg st="12" end="12"/>
                                            </p:txEl>
                                          </p:spTgt>
                                        </p:tgtEl>
                                      </p:cBhvr>
                                      <p:to x="100000" y="100000"/>
                                    </p:animScale>
                                    <p:animScale>
                                      <p:cBhvr>
                                        <p:cTn id="125" dur="26">
                                          <p:stCondLst>
                                            <p:cond delay="1642"/>
                                          </p:stCondLst>
                                        </p:cTn>
                                        <p:tgtEl>
                                          <p:spTgt spid="3">
                                            <p:txEl>
                                              <p:pRg st="12" end="12"/>
                                            </p:txEl>
                                          </p:spTgt>
                                        </p:tgtEl>
                                      </p:cBhvr>
                                      <p:to x="100000" y="90000"/>
                                    </p:animScale>
                                    <p:animScale>
                                      <p:cBhvr>
                                        <p:cTn id="126" dur="166" decel="50000">
                                          <p:stCondLst>
                                            <p:cond delay="1668"/>
                                          </p:stCondLst>
                                        </p:cTn>
                                        <p:tgtEl>
                                          <p:spTgt spid="3">
                                            <p:txEl>
                                              <p:pRg st="12" end="12"/>
                                            </p:txEl>
                                          </p:spTgt>
                                        </p:tgtEl>
                                      </p:cBhvr>
                                      <p:to x="100000" y="100000"/>
                                    </p:animScale>
                                    <p:animScale>
                                      <p:cBhvr>
                                        <p:cTn id="127" dur="26">
                                          <p:stCondLst>
                                            <p:cond delay="1808"/>
                                          </p:stCondLst>
                                        </p:cTn>
                                        <p:tgtEl>
                                          <p:spTgt spid="3">
                                            <p:txEl>
                                              <p:pRg st="12" end="12"/>
                                            </p:txEl>
                                          </p:spTgt>
                                        </p:tgtEl>
                                      </p:cBhvr>
                                      <p:to x="100000" y="95000"/>
                                    </p:animScale>
                                    <p:animScale>
                                      <p:cBhvr>
                                        <p:cTn id="128" dur="166" decel="50000">
                                          <p:stCondLst>
                                            <p:cond delay="1834"/>
                                          </p:stCondLst>
                                        </p:cTn>
                                        <p:tgtEl>
                                          <p:spTgt spid="3">
                                            <p:txEl>
                                              <p:pRg st="12" end="12"/>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14" end="14"/>
                                            </p:txEl>
                                          </p:spTgt>
                                        </p:tgtEl>
                                        <p:attrNameLst>
                                          <p:attrName>style.visibility</p:attrName>
                                        </p:attrNameLst>
                                      </p:cBhvr>
                                      <p:to>
                                        <p:strVal val="visible"/>
                                      </p:to>
                                    </p:set>
                                    <p:animEffect transition="in" filter="wipe(down)">
                                      <p:cBhvr>
                                        <p:cTn id="133" dur="580">
                                          <p:stCondLst>
                                            <p:cond delay="0"/>
                                          </p:stCondLst>
                                        </p:cTn>
                                        <p:tgtEl>
                                          <p:spTgt spid="3">
                                            <p:txEl>
                                              <p:pRg st="14" end="14"/>
                                            </p:txEl>
                                          </p:spTgt>
                                        </p:tgtEl>
                                      </p:cBhvr>
                                    </p:animEffect>
                                    <p:anim calcmode="lin" valueType="num">
                                      <p:cBhvr>
                                        <p:cTn id="134" dur="1822" tmFilter="0,0; 0.14,0.36; 0.43,0.73; 0.71,0.91; 1.0,1.0">
                                          <p:stCondLst>
                                            <p:cond delay="0"/>
                                          </p:stCondLst>
                                        </p:cTn>
                                        <p:tgtEl>
                                          <p:spTgt spid="3">
                                            <p:txEl>
                                              <p:pRg st="14" end="14"/>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14" end="14"/>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14" end="14"/>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14" end="14"/>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14" end="14"/>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14" end="14"/>
                                            </p:txEl>
                                          </p:spTgt>
                                        </p:tgtEl>
                                      </p:cBhvr>
                                      <p:to x="100000" y="60000"/>
                                    </p:animScale>
                                    <p:animScale>
                                      <p:cBhvr>
                                        <p:cTn id="140" dur="166" decel="50000">
                                          <p:stCondLst>
                                            <p:cond delay="676"/>
                                          </p:stCondLst>
                                        </p:cTn>
                                        <p:tgtEl>
                                          <p:spTgt spid="3">
                                            <p:txEl>
                                              <p:pRg st="14" end="14"/>
                                            </p:txEl>
                                          </p:spTgt>
                                        </p:tgtEl>
                                      </p:cBhvr>
                                      <p:to x="100000" y="100000"/>
                                    </p:animScale>
                                    <p:animScale>
                                      <p:cBhvr>
                                        <p:cTn id="141" dur="26">
                                          <p:stCondLst>
                                            <p:cond delay="1312"/>
                                          </p:stCondLst>
                                        </p:cTn>
                                        <p:tgtEl>
                                          <p:spTgt spid="3">
                                            <p:txEl>
                                              <p:pRg st="14" end="14"/>
                                            </p:txEl>
                                          </p:spTgt>
                                        </p:tgtEl>
                                      </p:cBhvr>
                                      <p:to x="100000" y="80000"/>
                                    </p:animScale>
                                    <p:animScale>
                                      <p:cBhvr>
                                        <p:cTn id="142" dur="166" decel="50000">
                                          <p:stCondLst>
                                            <p:cond delay="1338"/>
                                          </p:stCondLst>
                                        </p:cTn>
                                        <p:tgtEl>
                                          <p:spTgt spid="3">
                                            <p:txEl>
                                              <p:pRg st="14" end="14"/>
                                            </p:txEl>
                                          </p:spTgt>
                                        </p:tgtEl>
                                      </p:cBhvr>
                                      <p:to x="100000" y="100000"/>
                                    </p:animScale>
                                    <p:animScale>
                                      <p:cBhvr>
                                        <p:cTn id="143" dur="26">
                                          <p:stCondLst>
                                            <p:cond delay="1642"/>
                                          </p:stCondLst>
                                        </p:cTn>
                                        <p:tgtEl>
                                          <p:spTgt spid="3">
                                            <p:txEl>
                                              <p:pRg st="14" end="14"/>
                                            </p:txEl>
                                          </p:spTgt>
                                        </p:tgtEl>
                                      </p:cBhvr>
                                      <p:to x="100000" y="90000"/>
                                    </p:animScale>
                                    <p:animScale>
                                      <p:cBhvr>
                                        <p:cTn id="144" dur="166" decel="50000">
                                          <p:stCondLst>
                                            <p:cond delay="1668"/>
                                          </p:stCondLst>
                                        </p:cTn>
                                        <p:tgtEl>
                                          <p:spTgt spid="3">
                                            <p:txEl>
                                              <p:pRg st="14" end="14"/>
                                            </p:txEl>
                                          </p:spTgt>
                                        </p:tgtEl>
                                      </p:cBhvr>
                                      <p:to x="100000" y="100000"/>
                                    </p:animScale>
                                    <p:animScale>
                                      <p:cBhvr>
                                        <p:cTn id="145" dur="26">
                                          <p:stCondLst>
                                            <p:cond delay="1808"/>
                                          </p:stCondLst>
                                        </p:cTn>
                                        <p:tgtEl>
                                          <p:spTgt spid="3">
                                            <p:txEl>
                                              <p:pRg st="14" end="14"/>
                                            </p:txEl>
                                          </p:spTgt>
                                        </p:tgtEl>
                                      </p:cBhvr>
                                      <p:to x="100000" y="95000"/>
                                    </p:animScale>
                                    <p:animScale>
                                      <p:cBhvr>
                                        <p:cTn id="146" dur="166" decel="50000">
                                          <p:stCondLst>
                                            <p:cond delay="1834"/>
                                          </p:stCondLst>
                                        </p:cTn>
                                        <p:tgtEl>
                                          <p:spTgt spid="3">
                                            <p:txEl>
                                              <p:pRg st="14" end="1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DD5D2D0-B1A7-423C-AD30-D6BD6DDCB337}"/>
              </a:ext>
            </a:extLst>
          </p:cNvPr>
          <p:cNvSpPr>
            <a:spLocks noGrp="1"/>
          </p:cNvSpPr>
          <p:nvPr>
            <p:ph type="title"/>
          </p:nvPr>
        </p:nvSpPr>
        <p:spPr>
          <a:xfrm>
            <a:off x="5176299" y="413468"/>
            <a:ext cx="3205038" cy="636105"/>
          </a:xfrm>
        </p:spPr>
        <p:txBody>
          <a:bodyPr>
            <a:normAutofit fontScale="90000"/>
          </a:bodyPr>
          <a:lstStyle/>
          <a:p>
            <a:endParaRPr lang="tr-TR" dirty="0"/>
          </a:p>
        </p:txBody>
      </p:sp>
      <p:sp>
        <p:nvSpPr>
          <p:cNvPr id="3" name="İçerik Yer Tutucusu 2">
            <a:extLst>
              <a:ext uri="{FF2B5EF4-FFF2-40B4-BE49-F238E27FC236}">
                <a16:creationId xmlns="" xmlns:a16="http://schemas.microsoft.com/office/drawing/2014/main" id="{0F08A177-BFD4-4943-B9EF-E7334DB789AA}"/>
              </a:ext>
            </a:extLst>
          </p:cNvPr>
          <p:cNvSpPr>
            <a:spLocks noGrp="1"/>
          </p:cNvSpPr>
          <p:nvPr>
            <p:ph idx="1"/>
          </p:nvPr>
        </p:nvSpPr>
        <p:spPr>
          <a:xfrm>
            <a:off x="310101" y="1367624"/>
            <a:ext cx="11196099" cy="5353851"/>
          </a:xfrm>
        </p:spPr>
        <p:txBody>
          <a:bodyPr>
            <a:normAutofit fontScale="85000" lnSpcReduction="20000"/>
          </a:bodyPr>
          <a:lstStyle/>
          <a:p>
            <a:r>
              <a:rPr lang="tr-TR" dirty="0"/>
              <a:t>Aça dokuz yorgan örtmüşler, yine uyuyamamış</a:t>
            </a:r>
          </a:p>
          <a:p>
            <a:endParaRPr lang="tr-TR" dirty="0"/>
          </a:p>
          <a:p>
            <a:r>
              <a:rPr lang="tr-TR" dirty="0"/>
              <a:t>Aç olan kimse, ne türlü rahatlık sağlanırsa sağlansın, dinlendirilemez; uyuyamaz. Bir gerekseme içinde bulunan kimse, ancak onun giderilmesiyle rahata kavuşturulabilir.</a:t>
            </a:r>
          </a:p>
          <a:p>
            <a:endParaRPr lang="tr-TR" dirty="0"/>
          </a:p>
          <a:p>
            <a:r>
              <a:rPr lang="tr-TR" dirty="0"/>
              <a:t>Acar tazı </a:t>
            </a:r>
            <a:r>
              <a:rPr lang="tr-TR" dirty="0" err="1"/>
              <a:t>çullu</a:t>
            </a:r>
            <a:r>
              <a:rPr lang="tr-TR" dirty="0"/>
              <a:t> da belli olur, çulsuz da</a:t>
            </a:r>
          </a:p>
          <a:p>
            <a:endParaRPr lang="tr-TR" dirty="0"/>
          </a:p>
          <a:p>
            <a:r>
              <a:rPr lang="tr-TR" dirty="0"/>
              <a:t>Değerli kişi, gösterişi, giyim kuşamı olmasa da değerinden bir şey yitirmez; nerede olsa tanınır.</a:t>
            </a:r>
          </a:p>
          <a:p>
            <a:endParaRPr lang="tr-TR" dirty="0"/>
          </a:p>
          <a:p>
            <a:r>
              <a:rPr lang="tr-TR" dirty="0"/>
              <a:t>Acele ile menzil alınmaz</a:t>
            </a:r>
          </a:p>
          <a:p>
            <a:endParaRPr lang="tr-TR" dirty="0"/>
          </a:p>
          <a:p>
            <a:r>
              <a:rPr lang="tr-TR" dirty="0"/>
              <a:t>Acele etmekle daha çabuk sonuç alınır sanılmamalıdır.</a:t>
            </a:r>
          </a:p>
          <a:p>
            <a:endParaRPr lang="tr-TR" dirty="0"/>
          </a:p>
          <a:p>
            <a:r>
              <a:rPr lang="tr-TR" dirty="0"/>
              <a:t>Acele işe şeytan karışır</a:t>
            </a:r>
          </a:p>
          <a:p>
            <a:endParaRPr lang="tr-TR" dirty="0"/>
          </a:p>
          <a:p>
            <a:r>
              <a:rPr lang="tr-TR" dirty="0"/>
              <a:t>İvilerek yapılan iş yanlış, bozuk olur.</a:t>
            </a:r>
          </a:p>
        </p:txBody>
      </p:sp>
      <p:sp>
        <p:nvSpPr>
          <p:cNvPr id="4" name="Veri Yer Tutucusu 3">
            <a:extLst>
              <a:ext uri="{FF2B5EF4-FFF2-40B4-BE49-F238E27FC236}">
                <a16:creationId xmlns="" xmlns:a16="http://schemas.microsoft.com/office/drawing/2014/main" id="{E1AED998-D1B6-4E2E-BD2C-72B5B9BB97CA}"/>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2373881773"/>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wipe(down)">
                                      <p:cBhvr>
                                        <p:cTn id="25" dur="580">
                                          <p:stCondLst>
                                            <p:cond delay="0"/>
                                          </p:stCondLst>
                                        </p:cTn>
                                        <p:tgtEl>
                                          <p:spTgt spid="3">
                                            <p:txEl>
                                              <p:pRg st="2" end="2"/>
                                            </p:txEl>
                                          </p:spTgt>
                                        </p:tgtEl>
                                      </p:cBhvr>
                                    </p:animEffect>
                                    <p:anim calcmode="lin" valueType="num">
                                      <p:cBhvr>
                                        <p:cTn id="26"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2" end="2"/>
                                            </p:txEl>
                                          </p:spTgt>
                                        </p:tgtEl>
                                      </p:cBhvr>
                                      <p:to x="100000" y="60000"/>
                                    </p:animScale>
                                    <p:animScale>
                                      <p:cBhvr>
                                        <p:cTn id="32" dur="166" decel="50000">
                                          <p:stCondLst>
                                            <p:cond delay="676"/>
                                          </p:stCondLst>
                                        </p:cTn>
                                        <p:tgtEl>
                                          <p:spTgt spid="3">
                                            <p:txEl>
                                              <p:pRg st="2" end="2"/>
                                            </p:txEl>
                                          </p:spTgt>
                                        </p:tgtEl>
                                      </p:cBhvr>
                                      <p:to x="100000" y="100000"/>
                                    </p:animScale>
                                    <p:animScale>
                                      <p:cBhvr>
                                        <p:cTn id="33" dur="26">
                                          <p:stCondLst>
                                            <p:cond delay="1312"/>
                                          </p:stCondLst>
                                        </p:cTn>
                                        <p:tgtEl>
                                          <p:spTgt spid="3">
                                            <p:txEl>
                                              <p:pRg st="2" end="2"/>
                                            </p:txEl>
                                          </p:spTgt>
                                        </p:tgtEl>
                                      </p:cBhvr>
                                      <p:to x="100000" y="80000"/>
                                    </p:animScale>
                                    <p:animScale>
                                      <p:cBhvr>
                                        <p:cTn id="34" dur="166" decel="50000">
                                          <p:stCondLst>
                                            <p:cond delay="1338"/>
                                          </p:stCondLst>
                                        </p:cTn>
                                        <p:tgtEl>
                                          <p:spTgt spid="3">
                                            <p:txEl>
                                              <p:pRg st="2" end="2"/>
                                            </p:txEl>
                                          </p:spTgt>
                                        </p:tgtEl>
                                      </p:cBhvr>
                                      <p:to x="100000" y="100000"/>
                                    </p:animScale>
                                    <p:animScale>
                                      <p:cBhvr>
                                        <p:cTn id="35" dur="26">
                                          <p:stCondLst>
                                            <p:cond delay="1642"/>
                                          </p:stCondLst>
                                        </p:cTn>
                                        <p:tgtEl>
                                          <p:spTgt spid="3">
                                            <p:txEl>
                                              <p:pRg st="2" end="2"/>
                                            </p:txEl>
                                          </p:spTgt>
                                        </p:tgtEl>
                                      </p:cBhvr>
                                      <p:to x="100000" y="90000"/>
                                    </p:animScale>
                                    <p:animScale>
                                      <p:cBhvr>
                                        <p:cTn id="36" dur="166" decel="50000">
                                          <p:stCondLst>
                                            <p:cond delay="1668"/>
                                          </p:stCondLst>
                                        </p:cTn>
                                        <p:tgtEl>
                                          <p:spTgt spid="3">
                                            <p:txEl>
                                              <p:pRg st="2" end="2"/>
                                            </p:txEl>
                                          </p:spTgt>
                                        </p:tgtEl>
                                      </p:cBhvr>
                                      <p:to x="100000" y="100000"/>
                                    </p:animScale>
                                    <p:animScale>
                                      <p:cBhvr>
                                        <p:cTn id="37" dur="26">
                                          <p:stCondLst>
                                            <p:cond delay="1808"/>
                                          </p:stCondLst>
                                        </p:cTn>
                                        <p:tgtEl>
                                          <p:spTgt spid="3">
                                            <p:txEl>
                                              <p:pRg st="2" end="2"/>
                                            </p:txEl>
                                          </p:spTgt>
                                        </p:tgtEl>
                                      </p:cBhvr>
                                      <p:to x="100000" y="95000"/>
                                    </p:animScale>
                                    <p:animScale>
                                      <p:cBhvr>
                                        <p:cTn id="38" dur="166" decel="50000">
                                          <p:stCondLst>
                                            <p:cond delay="1834"/>
                                          </p:stCondLst>
                                        </p:cTn>
                                        <p:tgtEl>
                                          <p:spTgt spid="3">
                                            <p:txEl>
                                              <p:pRg st="2" end="2"/>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wipe(down)">
                                      <p:cBhvr>
                                        <p:cTn id="43" dur="580">
                                          <p:stCondLst>
                                            <p:cond delay="0"/>
                                          </p:stCondLst>
                                        </p:cTn>
                                        <p:tgtEl>
                                          <p:spTgt spid="3">
                                            <p:txEl>
                                              <p:pRg st="4" end="4"/>
                                            </p:txEl>
                                          </p:spTgt>
                                        </p:tgtEl>
                                      </p:cBhvr>
                                    </p:animEffect>
                                    <p:anim calcmode="lin" valueType="num">
                                      <p:cBhvr>
                                        <p:cTn id="44"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4" end="4"/>
                                            </p:txEl>
                                          </p:spTgt>
                                        </p:tgtEl>
                                      </p:cBhvr>
                                      <p:to x="100000" y="60000"/>
                                    </p:animScale>
                                    <p:animScale>
                                      <p:cBhvr>
                                        <p:cTn id="50" dur="166" decel="50000">
                                          <p:stCondLst>
                                            <p:cond delay="676"/>
                                          </p:stCondLst>
                                        </p:cTn>
                                        <p:tgtEl>
                                          <p:spTgt spid="3">
                                            <p:txEl>
                                              <p:pRg st="4" end="4"/>
                                            </p:txEl>
                                          </p:spTgt>
                                        </p:tgtEl>
                                      </p:cBhvr>
                                      <p:to x="100000" y="100000"/>
                                    </p:animScale>
                                    <p:animScale>
                                      <p:cBhvr>
                                        <p:cTn id="51" dur="26">
                                          <p:stCondLst>
                                            <p:cond delay="1312"/>
                                          </p:stCondLst>
                                        </p:cTn>
                                        <p:tgtEl>
                                          <p:spTgt spid="3">
                                            <p:txEl>
                                              <p:pRg st="4" end="4"/>
                                            </p:txEl>
                                          </p:spTgt>
                                        </p:tgtEl>
                                      </p:cBhvr>
                                      <p:to x="100000" y="80000"/>
                                    </p:animScale>
                                    <p:animScale>
                                      <p:cBhvr>
                                        <p:cTn id="52" dur="166" decel="50000">
                                          <p:stCondLst>
                                            <p:cond delay="1338"/>
                                          </p:stCondLst>
                                        </p:cTn>
                                        <p:tgtEl>
                                          <p:spTgt spid="3">
                                            <p:txEl>
                                              <p:pRg st="4" end="4"/>
                                            </p:txEl>
                                          </p:spTgt>
                                        </p:tgtEl>
                                      </p:cBhvr>
                                      <p:to x="100000" y="100000"/>
                                    </p:animScale>
                                    <p:animScale>
                                      <p:cBhvr>
                                        <p:cTn id="53" dur="26">
                                          <p:stCondLst>
                                            <p:cond delay="1642"/>
                                          </p:stCondLst>
                                        </p:cTn>
                                        <p:tgtEl>
                                          <p:spTgt spid="3">
                                            <p:txEl>
                                              <p:pRg st="4" end="4"/>
                                            </p:txEl>
                                          </p:spTgt>
                                        </p:tgtEl>
                                      </p:cBhvr>
                                      <p:to x="100000" y="90000"/>
                                    </p:animScale>
                                    <p:animScale>
                                      <p:cBhvr>
                                        <p:cTn id="54" dur="166" decel="50000">
                                          <p:stCondLst>
                                            <p:cond delay="1668"/>
                                          </p:stCondLst>
                                        </p:cTn>
                                        <p:tgtEl>
                                          <p:spTgt spid="3">
                                            <p:txEl>
                                              <p:pRg st="4" end="4"/>
                                            </p:txEl>
                                          </p:spTgt>
                                        </p:tgtEl>
                                      </p:cBhvr>
                                      <p:to x="100000" y="100000"/>
                                    </p:animScale>
                                    <p:animScale>
                                      <p:cBhvr>
                                        <p:cTn id="55" dur="26">
                                          <p:stCondLst>
                                            <p:cond delay="1808"/>
                                          </p:stCondLst>
                                        </p:cTn>
                                        <p:tgtEl>
                                          <p:spTgt spid="3">
                                            <p:txEl>
                                              <p:pRg st="4" end="4"/>
                                            </p:txEl>
                                          </p:spTgt>
                                        </p:tgtEl>
                                      </p:cBhvr>
                                      <p:to x="100000" y="95000"/>
                                    </p:animScale>
                                    <p:animScale>
                                      <p:cBhvr>
                                        <p:cTn id="56" dur="166" decel="50000">
                                          <p:stCondLst>
                                            <p:cond delay="1834"/>
                                          </p:stCondLst>
                                        </p:cTn>
                                        <p:tgtEl>
                                          <p:spTgt spid="3">
                                            <p:txEl>
                                              <p:pRg st="4" end="4"/>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Effect transition="in" filter="wipe(down)">
                                      <p:cBhvr>
                                        <p:cTn id="61" dur="580">
                                          <p:stCondLst>
                                            <p:cond delay="0"/>
                                          </p:stCondLst>
                                        </p:cTn>
                                        <p:tgtEl>
                                          <p:spTgt spid="3">
                                            <p:txEl>
                                              <p:pRg st="6" end="6"/>
                                            </p:txEl>
                                          </p:spTgt>
                                        </p:tgtEl>
                                      </p:cBhvr>
                                    </p:animEffect>
                                    <p:anim calcmode="lin" valueType="num">
                                      <p:cBhvr>
                                        <p:cTn id="62"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6" end="6"/>
                                            </p:txEl>
                                          </p:spTgt>
                                        </p:tgtEl>
                                      </p:cBhvr>
                                      <p:to x="100000" y="60000"/>
                                    </p:animScale>
                                    <p:animScale>
                                      <p:cBhvr>
                                        <p:cTn id="68" dur="166" decel="50000">
                                          <p:stCondLst>
                                            <p:cond delay="676"/>
                                          </p:stCondLst>
                                        </p:cTn>
                                        <p:tgtEl>
                                          <p:spTgt spid="3">
                                            <p:txEl>
                                              <p:pRg st="6" end="6"/>
                                            </p:txEl>
                                          </p:spTgt>
                                        </p:tgtEl>
                                      </p:cBhvr>
                                      <p:to x="100000" y="100000"/>
                                    </p:animScale>
                                    <p:animScale>
                                      <p:cBhvr>
                                        <p:cTn id="69" dur="26">
                                          <p:stCondLst>
                                            <p:cond delay="1312"/>
                                          </p:stCondLst>
                                        </p:cTn>
                                        <p:tgtEl>
                                          <p:spTgt spid="3">
                                            <p:txEl>
                                              <p:pRg st="6" end="6"/>
                                            </p:txEl>
                                          </p:spTgt>
                                        </p:tgtEl>
                                      </p:cBhvr>
                                      <p:to x="100000" y="80000"/>
                                    </p:animScale>
                                    <p:animScale>
                                      <p:cBhvr>
                                        <p:cTn id="70" dur="166" decel="50000">
                                          <p:stCondLst>
                                            <p:cond delay="1338"/>
                                          </p:stCondLst>
                                        </p:cTn>
                                        <p:tgtEl>
                                          <p:spTgt spid="3">
                                            <p:txEl>
                                              <p:pRg st="6" end="6"/>
                                            </p:txEl>
                                          </p:spTgt>
                                        </p:tgtEl>
                                      </p:cBhvr>
                                      <p:to x="100000" y="100000"/>
                                    </p:animScale>
                                    <p:animScale>
                                      <p:cBhvr>
                                        <p:cTn id="71" dur="26">
                                          <p:stCondLst>
                                            <p:cond delay="1642"/>
                                          </p:stCondLst>
                                        </p:cTn>
                                        <p:tgtEl>
                                          <p:spTgt spid="3">
                                            <p:txEl>
                                              <p:pRg st="6" end="6"/>
                                            </p:txEl>
                                          </p:spTgt>
                                        </p:tgtEl>
                                      </p:cBhvr>
                                      <p:to x="100000" y="90000"/>
                                    </p:animScale>
                                    <p:animScale>
                                      <p:cBhvr>
                                        <p:cTn id="72" dur="166" decel="50000">
                                          <p:stCondLst>
                                            <p:cond delay="1668"/>
                                          </p:stCondLst>
                                        </p:cTn>
                                        <p:tgtEl>
                                          <p:spTgt spid="3">
                                            <p:txEl>
                                              <p:pRg st="6" end="6"/>
                                            </p:txEl>
                                          </p:spTgt>
                                        </p:tgtEl>
                                      </p:cBhvr>
                                      <p:to x="100000" y="100000"/>
                                    </p:animScale>
                                    <p:animScale>
                                      <p:cBhvr>
                                        <p:cTn id="73" dur="26">
                                          <p:stCondLst>
                                            <p:cond delay="1808"/>
                                          </p:stCondLst>
                                        </p:cTn>
                                        <p:tgtEl>
                                          <p:spTgt spid="3">
                                            <p:txEl>
                                              <p:pRg st="6" end="6"/>
                                            </p:txEl>
                                          </p:spTgt>
                                        </p:tgtEl>
                                      </p:cBhvr>
                                      <p:to x="100000" y="95000"/>
                                    </p:animScale>
                                    <p:animScale>
                                      <p:cBhvr>
                                        <p:cTn id="74" dur="166" decel="50000">
                                          <p:stCondLst>
                                            <p:cond delay="1834"/>
                                          </p:stCondLst>
                                        </p:cTn>
                                        <p:tgtEl>
                                          <p:spTgt spid="3">
                                            <p:txEl>
                                              <p:pRg st="6" end="6"/>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8" end="8"/>
                                            </p:txEl>
                                          </p:spTgt>
                                        </p:tgtEl>
                                        <p:attrNameLst>
                                          <p:attrName>style.visibility</p:attrName>
                                        </p:attrNameLst>
                                      </p:cBhvr>
                                      <p:to>
                                        <p:strVal val="visible"/>
                                      </p:to>
                                    </p:set>
                                    <p:animEffect transition="in" filter="wipe(down)">
                                      <p:cBhvr>
                                        <p:cTn id="79" dur="580">
                                          <p:stCondLst>
                                            <p:cond delay="0"/>
                                          </p:stCondLst>
                                        </p:cTn>
                                        <p:tgtEl>
                                          <p:spTgt spid="3">
                                            <p:txEl>
                                              <p:pRg st="8" end="8"/>
                                            </p:txEl>
                                          </p:spTgt>
                                        </p:tgtEl>
                                      </p:cBhvr>
                                    </p:animEffect>
                                    <p:anim calcmode="lin" valueType="num">
                                      <p:cBhvr>
                                        <p:cTn id="80"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8" end="8"/>
                                            </p:txEl>
                                          </p:spTgt>
                                        </p:tgtEl>
                                      </p:cBhvr>
                                      <p:to x="100000" y="60000"/>
                                    </p:animScale>
                                    <p:animScale>
                                      <p:cBhvr>
                                        <p:cTn id="86" dur="166" decel="50000">
                                          <p:stCondLst>
                                            <p:cond delay="676"/>
                                          </p:stCondLst>
                                        </p:cTn>
                                        <p:tgtEl>
                                          <p:spTgt spid="3">
                                            <p:txEl>
                                              <p:pRg st="8" end="8"/>
                                            </p:txEl>
                                          </p:spTgt>
                                        </p:tgtEl>
                                      </p:cBhvr>
                                      <p:to x="100000" y="100000"/>
                                    </p:animScale>
                                    <p:animScale>
                                      <p:cBhvr>
                                        <p:cTn id="87" dur="26">
                                          <p:stCondLst>
                                            <p:cond delay="1312"/>
                                          </p:stCondLst>
                                        </p:cTn>
                                        <p:tgtEl>
                                          <p:spTgt spid="3">
                                            <p:txEl>
                                              <p:pRg st="8" end="8"/>
                                            </p:txEl>
                                          </p:spTgt>
                                        </p:tgtEl>
                                      </p:cBhvr>
                                      <p:to x="100000" y="80000"/>
                                    </p:animScale>
                                    <p:animScale>
                                      <p:cBhvr>
                                        <p:cTn id="88" dur="166" decel="50000">
                                          <p:stCondLst>
                                            <p:cond delay="1338"/>
                                          </p:stCondLst>
                                        </p:cTn>
                                        <p:tgtEl>
                                          <p:spTgt spid="3">
                                            <p:txEl>
                                              <p:pRg st="8" end="8"/>
                                            </p:txEl>
                                          </p:spTgt>
                                        </p:tgtEl>
                                      </p:cBhvr>
                                      <p:to x="100000" y="100000"/>
                                    </p:animScale>
                                    <p:animScale>
                                      <p:cBhvr>
                                        <p:cTn id="89" dur="26">
                                          <p:stCondLst>
                                            <p:cond delay="1642"/>
                                          </p:stCondLst>
                                        </p:cTn>
                                        <p:tgtEl>
                                          <p:spTgt spid="3">
                                            <p:txEl>
                                              <p:pRg st="8" end="8"/>
                                            </p:txEl>
                                          </p:spTgt>
                                        </p:tgtEl>
                                      </p:cBhvr>
                                      <p:to x="100000" y="90000"/>
                                    </p:animScale>
                                    <p:animScale>
                                      <p:cBhvr>
                                        <p:cTn id="90" dur="166" decel="50000">
                                          <p:stCondLst>
                                            <p:cond delay="1668"/>
                                          </p:stCondLst>
                                        </p:cTn>
                                        <p:tgtEl>
                                          <p:spTgt spid="3">
                                            <p:txEl>
                                              <p:pRg st="8" end="8"/>
                                            </p:txEl>
                                          </p:spTgt>
                                        </p:tgtEl>
                                      </p:cBhvr>
                                      <p:to x="100000" y="100000"/>
                                    </p:animScale>
                                    <p:animScale>
                                      <p:cBhvr>
                                        <p:cTn id="91" dur="26">
                                          <p:stCondLst>
                                            <p:cond delay="1808"/>
                                          </p:stCondLst>
                                        </p:cTn>
                                        <p:tgtEl>
                                          <p:spTgt spid="3">
                                            <p:txEl>
                                              <p:pRg st="8" end="8"/>
                                            </p:txEl>
                                          </p:spTgt>
                                        </p:tgtEl>
                                      </p:cBhvr>
                                      <p:to x="100000" y="95000"/>
                                    </p:animScale>
                                    <p:animScale>
                                      <p:cBhvr>
                                        <p:cTn id="92" dur="166" decel="50000">
                                          <p:stCondLst>
                                            <p:cond delay="1834"/>
                                          </p:stCondLst>
                                        </p:cTn>
                                        <p:tgtEl>
                                          <p:spTgt spid="3">
                                            <p:txEl>
                                              <p:pRg st="8" end="8"/>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
                                            <p:txEl>
                                              <p:pRg st="10" end="10"/>
                                            </p:txEl>
                                          </p:spTgt>
                                        </p:tgtEl>
                                        <p:attrNameLst>
                                          <p:attrName>style.visibility</p:attrName>
                                        </p:attrNameLst>
                                      </p:cBhvr>
                                      <p:to>
                                        <p:strVal val="visible"/>
                                      </p:to>
                                    </p:set>
                                    <p:animEffect transition="in" filter="wipe(down)">
                                      <p:cBhvr>
                                        <p:cTn id="97" dur="580">
                                          <p:stCondLst>
                                            <p:cond delay="0"/>
                                          </p:stCondLst>
                                        </p:cTn>
                                        <p:tgtEl>
                                          <p:spTgt spid="3">
                                            <p:txEl>
                                              <p:pRg st="10" end="10"/>
                                            </p:txEl>
                                          </p:spTgt>
                                        </p:tgtEl>
                                      </p:cBhvr>
                                    </p:animEffect>
                                    <p:anim calcmode="lin" valueType="num">
                                      <p:cBhvr>
                                        <p:cTn id="98"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3">
                                            <p:txEl>
                                              <p:pRg st="10" end="10"/>
                                            </p:txEl>
                                          </p:spTgt>
                                        </p:tgtEl>
                                      </p:cBhvr>
                                      <p:to x="100000" y="60000"/>
                                    </p:animScale>
                                    <p:animScale>
                                      <p:cBhvr>
                                        <p:cTn id="104" dur="166" decel="50000">
                                          <p:stCondLst>
                                            <p:cond delay="676"/>
                                          </p:stCondLst>
                                        </p:cTn>
                                        <p:tgtEl>
                                          <p:spTgt spid="3">
                                            <p:txEl>
                                              <p:pRg st="10" end="10"/>
                                            </p:txEl>
                                          </p:spTgt>
                                        </p:tgtEl>
                                      </p:cBhvr>
                                      <p:to x="100000" y="100000"/>
                                    </p:animScale>
                                    <p:animScale>
                                      <p:cBhvr>
                                        <p:cTn id="105" dur="26">
                                          <p:stCondLst>
                                            <p:cond delay="1312"/>
                                          </p:stCondLst>
                                        </p:cTn>
                                        <p:tgtEl>
                                          <p:spTgt spid="3">
                                            <p:txEl>
                                              <p:pRg st="10" end="10"/>
                                            </p:txEl>
                                          </p:spTgt>
                                        </p:tgtEl>
                                      </p:cBhvr>
                                      <p:to x="100000" y="80000"/>
                                    </p:animScale>
                                    <p:animScale>
                                      <p:cBhvr>
                                        <p:cTn id="106" dur="166" decel="50000">
                                          <p:stCondLst>
                                            <p:cond delay="1338"/>
                                          </p:stCondLst>
                                        </p:cTn>
                                        <p:tgtEl>
                                          <p:spTgt spid="3">
                                            <p:txEl>
                                              <p:pRg st="10" end="10"/>
                                            </p:txEl>
                                          </p:spTgt>
                                        </p:tgtEl>
                                      </p:cBhvr>
                                      <p:to x="100000" y="100000"/>
                                    </p:animScale>
                                    <p:animScale>
                                      <p:cBhvr>
                                        <p:cTn id="107" dur="26">
                                          <p:stCondLst>
                                            <p:cond delay="1642"/>
                                          </p:stCondLst>
                                        </p:cTn>
                                        <p:tgtEl>
                                          <p:spTgt spid="3">
                                            <p:txEl>
                                              <p:pRg st="10" end="10"/>
                                            </p:txEl>
                                          </p:spTgt>
                                        </p:tgtEl>
                                      </p:cBhvr>
                                      <p:to x="100000" y="90000"/>
                                    </p:animScale>
                                    <p:animScale>
                                      <p:cBhvr>
                                        <p:cTn id="108" dur="166" decel="50000">
                                          <p:stCondLst>
                                            <p:cond delay="1668"/>
                                          </p:stCondLst>
                                        </p:cTn>
                                        <p:tgtEl>
                                          <p:spTgt spid="3">
                                            <p:txEl>
                                              <p:pRg st="10" end="10"/>
                                            </p:txEl>
                                          </p:spTgt>
                                        </p:tgtEl>
                                      </p:cBhvr>
                                      <p:to x="100000" y="100000"/>
                                    </p:animScale>
                                    <p:animScale>
                                      <p:cBhvr>
                                        <p:cTn id="109" dur="26">
                                          <p:stCondLst>
                                            <p:cond delay="1808"/>
                                          </p:stCondLst>
                                        </p:cTn>
                                        <p:tgtEl>
                                          <p:spTgt spid="3">
                                            <p:txEl>
                                              <p:pRg st="10" end="10"/>
                                            </p:txEl>
                                          </p:spTgt>
                                        </p:tgtEl>
                                      </p:cBhvr>
                                      <p:to x="100000" y="95000"/>
                                    </p:animScale>
                                    <p:animScale>
                                      <p:cBhvr>
                                        <p:cTn id="110" dur="166" decel="50000">
                                          <p:stCondLst>
                                            <p:cond delay="1834"/>
                                          </p:stCondLst>
                                        </p:cTn>
                                        <p:tgtEl>
                                          <p:spTgt spid="3">
                                            <p:txEl>
                                              <p:pRg st="10" end="10"/>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3">
                                            <p:txEl>
                                              <p:pRg st="12" end="12"/>
                                            </p:txEl>
                                          </p:spTgt>
                                        </p:tgtEl>
                                        <p:attrNameLst>
                                          <p:attrName>style.visibility</p:attrName>
                                        </p:attrNameLst>
                                      </p:cBhvr>
                                      <p:to>
                                        <p:strVal val="visible"/>
                                      </p:to>
                                    </p:set>
                                    <p:animEffect transition="in" filter="wipe(down)">
                                      <p:cBhvr>
                                        <p:cTn id="115" dur="580">
                                          <p:stCondLst>
                                            <p:cond delay="0"/>
                                          </p:stCondLst>
                                        </p:cTn>
                                        <p:tgtEl>
                                          <p:spTgt spid="3">
                                            <p:txEl>
                                              <p:pRg st="12" end="12"/>
                                            </p:txEl>
                                          </p:spTgt>
                                        </p:tgtEl>
                                      </p:cBhvr>
                                    </p:animEffect>
                                    <p:anim calcmode="lin" valueType="num">
                                      <p:cBhvr>
                                        <p:cTn id="116"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3">
                                            <p:txEl>
                                              <p:pRg st="12" end="12"/>
                                            </p:txEl>
                                          </p:spTgt>
                                        </p:tgtEl>
                                      </p:cBhvr>
                                      <p:to x="100000" y="60000"/>
                                    </p:animScale>
                                    <p:animScale>
                                      <p:cBhvr>
                                        <p:cTn id="122" dur="166" decel="50000">
                                          <p:stCondLst>
                                            <p:cond delay="676"/>
                                          </p:stCondLst>
                                        </p:cTn>
                                        <p:tgtEl>
                                          <p:spTgt spid="3">
                                            <p:txEl>
                                              <p:pRg st="12" end="12"/>
                                            </p:txEl>
                                          </p:spTgt>
                                        </p:tgtEl>
                                      </p:cBhvr>
                                      <p:to x="100000" y="100000"/>
                                    </p:animScale>
                                    <p:animScale>
                                      <p:cBhvr>
                                        <p:cTn id="123" dur="26">
                                          <p:stCondLst>
                                            <p:cond delay="1312"/>
                                          </p:stCondLst>
                                        </p:cTn>
                                        <p:tgtEl>
                                          <p:spTgt spid="3">
                                            <p:txEl>
                                              <p:pRg st="12" end="12"/>
                                            </p:txEl>
                                          </p:spTgt>
                                        </p:tgtEl>
                                      </p:cBhvr>
                                      <p:to x="100000" y="80000"/>
                                    </p:animScale>
                                    <p:animScale>
                                      <p:cBhvr>
                                        <p:cTn id="124" dur="166" decel="50000">
                                          <p:stCondLst>
                                            <p:cond delay="1338"/>
                                          </p:stCondLst>
                                        </p:cTn>
                                        <p:tgtEl>
                                          <p:spTgt spid="3">
                                            <p:txEl>
                                              <p:pRg st="12" end="12"/>
                                            </p:txEl>
                                          </p:spTgt>
                                        </p:tgtEl>
                                      </p:cBhvr>
                                      <p:to x="100000" y="100000"/>
                                    </p:animScale>
                                    <p:animScale>
                                      <p:cBhvr>
                                        <p:cTn id="125" dur="26">
                                          <p:stCondLst>
                                            <p:cond delay="1642"/>
                                          </p:stCondLst>
                                        </p:cTn>
                                        <p:tgtEl>
                                          <p:spTgt spid="3">
                                            <p:txEl>
                                              <p:pRg st="12" end="12"/>
                                            </p:txEl>
                                          </p:spTgt>
                                        </p:tgtEl>
                                      </p:cBhvr>
                                      <p:to x="100000" y="90000"/>
                                    </p:animScale>
                                    <p:animScale>
                                      <p:cBhvr>
                                        <p:cTn id="126" dur="166" decel="50000">
                                          <p:stCondLst>
                                            <p:cond delay="1668"/>
                                          </p:stCondLst>
                                        </p:cTn>
                                        <p:tgtEl>
                                          <p:spTgt spid="3">
                                            <p:txEl>
                                              <p:pRg st="12" end="12"/>
                                            </p:txEl>
                                          </p:spTgt>
                                        </p:tgtEl>
                                      </p:cBhvr>
                                      <p:to x="100000" y="100000"/>
                                    </p:animScale>
                                    <p:animScale>
                                      <p:cBhvr>
                                        <p:cTn id="127" dur="26">
                                          <p:stCondLst>
                                            <p:cond delay="1808"/>
                                          </p:stCondLst>
                                        </p:cTn>
                                        <p:tgtEl>
                                          <p:spTgt spid="3">
                                            <p:txEl>
                                              <p:pRg st="12" end="12"/>
                                            </p:txEl>
                                          </p:spTgt>
                                        </p:tgtEl>
                                      </p:cBhvr>
                                      <p:to x="100000" y="95000"/>
                                    </p:animScale>
                                    <p:animScale>
                                      <p:cBhvr>
                                        <p:cTn id="128" dur="166" decel="50000">
                                          <p:stCondLst>
                                            <p:cond delay="1834"/>
                                          </p:stCondLst>
                                        </p:cTn>
                                        <p:tgtEl>
                                          <p:spTgt spid="3">
                                            <p:txEl>
                                              <p:pRg st="12" end="12"/>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3">
                                            <p:txEl>
                                              <p:pRg st="14" end="14"/>
                                            </p:txEl>
                                          </p:spTgt>
                                        </p:tgtEl>
                                        <p:attrNameLst>
                                          <p:attrName>style.visibility</p:attrName>
                                        </p:attrNameLst>
                                      </p:cBhvr>
                                      <p:to>
                                        <p:strVal val="visible"/>
                                      </p:to>
                                    </p:set>
                                    <p:animEffect transition="in" filter="wipe(down)">
                                      <p:cBhvr>
                                        <p:cTn id="133" dur="580">
                                          <p:stCondLst>
                                            <p:cond delay="0"/>
                                          </p:stCondLst>
                                        </p:cTn>
                                        <p:tgtEl>
                                          <p:spTgt spid="3">
                                            <p:txEl>
                                              <p:pRg st="14" end="14"/>
                                            </p:txEl>
                                          </p:spTgt>
                                        </p:tgtEl>
                                      </p:cBhvr>
                                    </p:animEffect>
                                    <p:anim calcmode="lin" valueType="num">
                                      <p:cBhvr>
                                        <p:cTn id="134" dur="1822" tmFilter="0,0; 0.14,0.36; 0.43,0.73; 0.71,0.91; 1.0,1.0">
                                          <p:stCondLst>
                                            <p:cond delay="0"/>
                                          </p:stCondLst>
                                        </p:cTn>
                                        <p:tgtEl>
                                          <p:spTgt spid="3">
                                            <p:txEl>
                                              <p:pRg st="14" end="14"/>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3">
                                            <p:txEl>
                                              <p:pRg st="14" end="14"/>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3">
                                            <p:txEl>
                                              <p:pRg st="14" end="14"/>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3">
                                            <p:txEl>
                                              <p:pRg st="14" end="14"/>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3">
                                            <p:txEl>
                                              <p:pRg st="14" end="14"/>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3">
                                            <p:txEl>
                                              <p:pRg st="14" end="14"/>
                                            </p:txEl>
                                          </p:spTgt>
                                        </p:tgtEl>
                                      </p:cBhvr>
                                      <p:to x="100000" y="60000"/>
                                    </p:animScale>
                                    <p:animScale>
                                      <p:cBhvr>
                                        <p:cTn id="140" dur="166" decel="50000">
                                          <p:stCondLst>
                                            <p:cond delay="676"/>
                                          </p:stCondLst>
                                        </p:cTn>
                                        <p:tgtEl>
                                          <p:spTgt spid="3">
                                            <p:txEl>
                                              <p:pRg st="14" end="14"/>
                                            </p:txEl>
                                          </p:spTgt>
                                        </p:tgtEl>
                                      </p:cBhvr>
                                      <p:to x="100000" y="100000"/>
                                    </p:animScale>
                                    <p:animScale>
                                      <p:cBhvr>
                                        <p:cTn id="141" dur="26">
                                          <p:stCondLst>
                                            <p:cond delay="1312"/>
                                          </p:stCondLst>
                                        </p:cTn>
                                        <p:tgtEl>
                                          <p:spTgt spid="3">
                                            <p:txEl>
                                              <p:pRg st="14" end="14"/>
                                            </p:txEl>
                                          </p:spTgt>
                                        </p:tgtEl>
                                      </p:cBhvr>
                                      <p:to x="100000" y="80000"/>
                                    </p:animScale>
                                    <p:animScale>
                                      <p:cBhvr>
                                        <p:cTn id="142" dur="166" decel="50000">
                                          <p:stCondLst>
                                            <p:cond delay="1338"/>
                                          </p:stCondLst>
                                        </p:cTn>
                                        <p:tgtEl>
                                          <p:spTgt spid="3">
                                            <p:txEl>
                                              <p:pRg st="14" end="14"/>
                                            </p:txEl>
                                          </p:spTgt>
                                        </p:tgtEl>
                                      </p:cBhvr>
                                      <p:to x="100000" y="100000"/>
                                    </p:animScale>
                                    <p:animScale>
                                      <p:cBhvr>
                                        <p:cTn id="143" dur="26">
                                          <p:stCondLst>
                                            <p:cond delay="1642"/>
                                          </p:stCondLst>
                                        </p:cTn>
                                        <p:tgtEl>
                                          <p:spTgt spid="3">
                                            <p:txEl>
                                              <p:pRg st="14" end="14"/>
                                            </p:txEl>
                                          </p:spTgt>
                                        </p:tgtEl>
                                      </p:cBhvr>
                                      <p:to x="100000" y="90000"/>
                                    </p:animScale>
                                    <p:animScale>
                                      <p:cBhvr>
                                        <p:cTn id="144" dur="166" decel="50000">
                                          <p:stCondLst>
                                            <p:cond delay="1668"/>
                                          </p:stCondLst>
                                        </p:cTn>
                                        <p:tgtEl>
                                          <p:spTgt spid="3">
                                            <p:txEl>
                                              <p:pRg st="14" end="14"/>
                                            </p:txEl>
                                          </p:spTgt>
                                        </p:tgtEl>
                                      </p:cBhvr>
                                      <p:to x="100000" y="100000"/>
                                    </p:animScale>
                                    <p:animScale>
                                      <p:cBhvr>
                                        <p:cTn id="145" dur="26">
                                          <p:stCondLst>
                                            <p:cond delay="1808"/>
                                          </p:stCondLst>
                                        </p:cTn>
                                        <p:tgtEl>
                                          <p:spTgt spid="3">
                                            <p:txEl>
                                              <p:pRg st="14" end="14"/>
                                            </p:txEl>
                                          </p:spTgt>
                                        </p:tgtEl>
                                      </p:cBhvr>
                                      <p:to x="100000" y="95000"/>
                                    </p:animScale>
                                    <p:animScale>
                                      <p:cBhvr>
                                        <p:cTn id="146" dur="166" decel="50000">
                                          <p:stCondLst>
                                            <p:cond delay="1834"/>
                                          </p:stCondLst>
                                        </p:cTn>
                                        <p:tgtEl>
                                          <p:spTgt spid="3">
                                            <p:txEl>
                                              <p:pRg st="14" end="14"/>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1" nodeType="clickEffect">
                                  <p:stCondLst>
                                    <p:cond delay="0"/>
                                  </p:stCondLst>
                                  <p:childTnLst>
                                    <p:set>
                                      <p:cBhvr>
                                        <p:cTn id="150" dur="1" fill="hold">
                                          <p:stCondLst>
                                            <p:cond delay="0"/>
                                          </p:stCondLst>
                                        </p:cTn>
                                        <p:tgtEl>
                                          <p:spTgt spid="3">
                                            <p:txEl>
                                              <p:pRg st="0" end="0"/>
                                            </p:txEl>
                                          </p:spTgt>
                                        </p:tgtEl>
                                        <p:attrNameLst>
                                          <p:attrName>style.visibility</p:attrName>
                                        </p:attrNameLst>
                                      </p:cBhvr>
                                      <p:to>
                                        <p:strVal val="visible"/>
                                      </p:to>
                                    </p:set>
                                    <p:animEffect transition="in" filter="wipe(down)">
                                      <p:cBhvr>
                                        <p:cTn id="151" dur="580">
                                          <p:stCondLst>
                                            <p:cond delay="0"/>
                                          </p:stCondLst>
                                        </p:cTn>
                                        <p:tgtEl>
                                          <p:spTgt spid="3">
                                            <p:txEl>
                                              <p:pRg st="0" end="0"/>
                                            </p:txEl>
                                          </p:spTgt>
                                        </p:tgtEl>
                                      </p:cBhvr>
                                    </p:animEffect>
                                    <p:anim calcmode="lin" valueType="num">
                                      <p:cBhvr>
                                        <p:cTn id="152"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3">
                                            <p:txEl>
                                              <p:pRg st="0" end="0"/>
                                            </p:txEl>
                                          </p:spTgt>
                                        </p:tgtEl>
                                      </p:cBhvr>
                                      <p:to x="100000" y="60000"/>
                                    </p:animScale>
                                    <p:animScale>
                                      <p:cBhvr>
                                        <p:cTn id="158" dur="166" decel="50000">
                                          <p:stCondLst>
                                            <p:cond delay="676"/>
                                          </p:stCondLst>
                                        </p:cTn>
                                        <p:tgtEl>
                                          <p:spTgt spid="3">
                                            <p:txEl>
                                              <p:pRg st="0" end="0"/>
                                            </p:txEl>
                                          </p:spTgt>
                                        </p:tgtEl>
                                      </p:cBhvr>
                                      <p:to x="100000" y="100000"/>
                                    </p:animScale>
                                    <p:animScale>
                                      <p:cBhvr>
                                        <p:cTn id="159" dur="26">
                                          <p:stCondLst>
                                            <p:cond delay="1312"/>
                                          </p:stCondLst>
                                        </p:cTn>
                                        <p:tgtEl>
                                          <p:spTgt spid="3">
                                            <p:txEl>
                                              <p:pRg st="0" end="0"/>
                                            </p:txEl>
                                          </p:spTgt>
                                        </p:tgtEl>
                                      </p:cBhvr>
                                      <p:to x="100000" y="80000"/>
                                    </p:animScale>
                                    <p:animScale>
                                      <p:cBhvr>
                                        <p:cTn id="160" dur="166" decel="50000">
                                          <p:stCondLst>
                                            <p:cond delay="1338"/>
                                          </p:stCondLst>
                                        </p:cTn>
                                        <p:tgtEl>
                                          <p:spTgt spid="3">
                                            <p:txEl>
                                              <p:pRg st="0" end="0"/>
                                            </p:txEl>
                                          </p:spTgt>
                                        </p:tgtEl>
                                      </p:cBhvr>
                                      <p:to x="100000" y="100000"/>
                                    </p:animScale>
                                    <p:animScale>
                                      <p:cBhvr>
                                        <p:cTn id="161" dur="26">
                                          <p:stCondLst>
                                            <p:cond delay="1642"/>
                                          </p:stCondLst>
                                        </p:cTn>
                                        <p:tgtEl>
                                          <p:spTgt spid="3">
                                            <p:txEl>
                                              <p:pRg st="0" end="0"/>
                                            </p:txEl>
                                          </p:spTgt>
                                        </p:tgtEl>
                                      </p:cBhvr>
                                      <p:to x="100000" y="90000"/>
                                    </p:animScale>
                                    <p:animScale>
                                      <p:cBhvr>
                                        <p:cTn id="162" dur="166" decel="50000">
                                          <p:stCondLst>
                                            <p:cond delay="1668"/>
                                          </p:stCondLst>
                                        </p:cTn>
                                        <p:tgtEl>
                                          <p:spTgt spid="3">
                                            <p:txEl>
                                              <p:pRg st="0" end="0"/>
                                            </p:txEl>
                                          </p:spTgt>
                                        </p:tgtEl>
                                      </p:cBhvr>
                                      <p:to x="100000" y="100000"/>
                                    </p:animScale>
                                    <p:animScale>
                                      <p:cBhvr>
                                        <p:cTn id="163" dur="26">
                                          <p:stCondLst>
                                            <p:cond delay="1808"/>
                                          </p:stCondLst>
                                        </p:cTn>
                                        <p:tgtEl>
                                          <p:spTgt spid="3">
                                            <p:txEl>
                                              <p:pRg st="0" end="0"/>
                                            </p:txEl>
                                          </p:spTgt>
                                        </p:tgtEl>
                                      </p:cBhvr>
                                      <p:to x="100000" y="95000"/>
                                    </p:animScale>
                                    <p:animScale>
                                      <p:cBhvr>
                                        <p:cTn id="164" dur="166" decel="50000">
                                          <p:stCondLst>
                                            <p:cond delay="1834"/>
                                          </p:stCondLst>
                                        </p:cTn>
                                        <p:tgtEl>
                                          <p:spTgt spid="3">
                                            <p:txEl>
                                              <p:pRg st="0" end="0"/>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1" nodeType="clickEffect">
                                  <p:stCondLst>
                                    <p:cond delay="0"/>
                                  </p:stCondLst>
                                  <p:childTnLst>
                                    <p:set>
                                      <p:cBhvr>
                                        <p:cTn id="168" dur="1" fill="hold">
                                          <p:stCondLst>
                                            <p:cond delay="0"/>
                                          </p:stCondLst>
                                        </p:cTn>
                                        <p:tgtEl>
                                          <p:spTgt spid="3">
                                            <p:txEl>
                                              <p:pRg st="2" end="2"/>
                                            </p:txEl>
                                          </p:spTgt>
                                        </p:tgtEl>
                                        <p:attrNameLst>
                                          <p:attrName>style.visibility</p:attrName>
                                        </p:attrNameLst>
                                      </p:cBhvr>
                                      <p:to>
                                        <p:strVal val="visible"/>
                                      </p:to>
                                    </p:set>
                                    <p:animEffect transition="in" filter="wipe(down)">
                                      <p:cBhvr>
                                        <p:cTn id="169" dur="580">
                                          <p:stCondLst>
                                            <p:cond delay="0"/>
                                          </p:stCondLst>
                                        </p:cTn>
                                        <p:tgtEl>
                                          <p:spTgt spid="3">
                                            <p:txEl>
                                              <p:pRg st="2" end="2"/>
                                            </p:txEl>
                                          </p:spTgt>
                                        </p:tgtEl>
                                      </p:cBhvr>
                                    </p:animEffect>
                                    <p:anim calcmode="lin" valueType="num">
                                      <p:cBhvr>
                                        <p:cTn id="17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3">
                                            <p:txEl>
                                              <p:pRg st="2" end="2"/>
                                            </p:txEl>
                                          </p:spTgt>
                                        </p:tgtEl>
                                      </p:cBhvr>
                                      <p:to x="100000" y="60000"/>
                                    </p:animScale>
                                    <p:animScale>
                                      <p:cBhvr>
                                        <p:cTn id="176" dur="166" decel="50000">
                                          <p:stCondLst>
                                            <p:cond delay="676"/>
                                          </p:stCondLst>
                                        </p:cTn>
                                        <p:tgtEl>
                                          <p:spTgt spid="3">
                                            <p:txEl>
                                              <p:pRg st="2" end="2"/>
                                            </p:txEl>
                                          </p:spTgt>
                                        </p:tgtEl>
                                      </p:cBhvr>
                                      <p:to x="100000" y="100000"/>
                                    </p:animScale>
                                    <p:animScale>
                                      <p:cBhvr>
                                        <p:cTn id="177" dur="26">
                                          <p:stCondLst>
                                            <p:cond delay="1312"/>
                                          </p:stCondLst>
                                        </p:cTn>
                                        <p:tgtEl>
                                          <p:spTgt spid="3">
                                            <p:txEl>
                                              <p:pRg st="2" end="2"/>
                                            </p:txEl>
                                          </p:spTgt>
                                        </p:tgtEl>
                                      </p:cBhvr>
                                      <p:to x="100000" y="80000"/>
                                    </p:animScale>
                                    <p:animScale>
                                      <p:cBhvr>
                                        <p:cTn id="178" dur="166" decel="50000">
                                          <p:stCondLst>
                                            <p:cond delay="1338"/>
                                          </p:stCondLst>
                                        </p:cTn>
                                        <p:tgtEl>
                                          <p:spTgt spid="3">
                                            <p:txEl>
                                              <p:pRg st="2" end="2"/>
                                            </p:txEl>
                                          </p:spTgt>
                                        </p:tgtEl>
                                      </p:cBhvr>
                                      <p:to x="100000" y="100000"/>
                                    </p:animScale>
                                    <p:animScale>
                                      <p:cBhvr>
                                        <p:cTn id="179" dur="26">
                                          <p:stCondLst>
                                            <p:cond delay="1642"/>
                                          </p:stCondLst>
                                        </p:cTn>
                                        <p:tgtEl>
                                          <p:spTgt spid="3">
                                            <p:txEl>
                                              <p:pRg st="2" end="2"/>
                                            </p:txEl>
                                          </p:spTgt>
                                        </p:tgtEl>
                                      </p:cBhvr>
                                      <p:to x="100000" y="90000"/>
                                    </p:animScale>
                                    <p:animScale>
                                      <p:cBhvr>
                                        <p:cTn id="180" dur="166" decel="50000">
                                          <p:stCondLst>
                                            <p:cond delay="1668"/>
                                          </p:stCondLst>
                                        </p:cTn>
                                        <p:tgtEl>
                                          <p:spTgt spid="3">
                                            <p:txEl>
                                              <p:pRg st="2" end="2"/>
                                            </p:txEl>
                                          </p:spTgt>
                                        </p:tgtEl>
                                      </p:cBhvr>
                                      <p:to x="100000" y="100000"/>
                                    </p:animScale>
                                    <p:animScale>
                                      <p:cBhvr>
                                        <p:cTn id="181" dur="26">
                                          <p:stCondLst>
                                            <p:cond delay="1808"/>
                                          </p:stCondLst>
                                        </p:cTn>
                                        <p:tgtEl>
                                          <p:spTgt spid="3">
                                            <p:txEl>
                                              <p:pRg st="2" end="2"/>
                                            </p:txEl>
                                          </p:spTgt>
                                        </p:tgtEl>
                                      </p:cBhvr>
                                      <p:to x="100000" y="95000"/>
                                    </p:animScale>
                                    <p:animScale>
                                      <p:cBhvr>
                                        <p:cTn id="182" dur="166" decel="50000">
                                          <p:stCondLst>
                                            <p:cond delay="1834"/>
                                          </p:stCondLst>
                                        </p:cTn>
                                        <p:tgtEl>
                                          <p:spTgt spid="3">
                                            <p:txEl>
                                              <p:pRg st="2" end="2"/>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1" nodeType="clickEffect">
                                  <p:stCondLst>
                                    <p:cond delay="0"/>
                                  </p:stCondLst>
                                  <p:childTnLst>
                                    <p:set>
                                      <p:cBhvr>
                                        <p:cTn id="186" dur="1" fill="hold">
                                          <p:stCondLst>
                                            <p:cond delay="0"/>
                                          </p:stCondLst>
                                        </p:cTn>
                                        <p:tgtEl>
                                          <p:spTgt spid="3">
                                            <p:txEl>
                                              <p:pRg st="4" end="4"/>
                                            </p:txEl>
                                          </p:spTgt>
                                        </p:tgtEl>
                                        <p:attrNameLst>
                                          <p:attrName>style.visibility</p:attrName>
                                        </p:attrNameLst>
                                      </p:cBhvr>
                                      <p:to>
                                        <p:strVal val="visible"/>
                                      </p:to>
                                    </p:set>
                                    <p:animEffect transition="in" filter="wipe(down)">
                                      <p:cBhvr>
                                        <p:cTn id="187" dur="580">
                                          <p:stCondLst>
                                            <p:cond delay="0"/>
                                          </p:stCondLst>
                                        </p:cTn>
                                        <p:tgtEl>
                                          <p:spTgt spid="3">
                                            <p:txEl>
                                              <p:pRg st="4" end="4"/>
                                            </p:txEl>
                                          </p:spTgt>
                                        </p:tgtEl>
                                      </p:cBhvr>
                                    </p:animEffect>
                                    <p:anim calcmode="lin" valueType="num">
                                      <p:cBhvr>
                                        <p:cTn id="188"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3">
                                            <p:txEl>
                                              <p:pRg st="4" end="4"/>
                                            </p:txEl>
                                          </p:spTgt>
                                        </p:tgtEl>
                                      </p:cBhvr>
                                      <p:to x="100000" y="60000"/>
                                    </p:animScale>
                                    <p:animScale>
                                      <p:cBhvr>
                                        <p:cTn id="194" dur="166" decel="50000">
                                          <p:stCondLst>
                                            <p:cond delay="676"/>
                                          </p:stCondLst>
                                        </p:cTn>
                                        <p:tgtEl>
                                          <p:spTgt spid="3">
                                            <p:txEl>
                                              <p:pRg st="4" end="4"/>
                                            </p:txEl>
                                          </p:spTgt>
                                        </p:tgtEl>
                                      </p:cBhvr>
                                      <p:to x="100000" y="100000"/>
                                    </p:animScale>
                                    <p:animScale>
                                      <p:cBhvr>
                                        <p:cTn id="195" dur="26">
                                          <p:stCondLst>
                                            <p:cond delay="1312"/>
                                          </p:stCondLst>
                                        </p:cTn>
                                        <p:tgtEl>
                                          <p:spTgt spid="3">
                                            <p:txEl>
                                              <p:pRg st="4" end="4"/>
                                            </p:txEl>
                                          </p:spTgt>
                                        </p:tgtEl>
                                      </p:cBhvr>
                                      <p:to x="100000" y="80000"/>
                                    </p:animScale>
                                    <p:animScale>
                                      <p:cBhvr>
                                        <p:cTn id="196" dur="166" decel="50000">
                                          <p:stCondLst>
                                            <p:cond delay="1338"/>
                                          </p:stCondLst>
                                        </p:cTn>
                                        <p:tgtEl>
                                          <p:spTgt spid="3">
                                            <p:txEl>
                                              <p:pRg st="4" end="4"/>
                                            </p:txEl>
                                          </p:spTgt>
                                        </p:tgtEl>
                                      </p:cBhvr>
                                      <p:to x="100000" y="100000"/>
                                    </p:animScale>
                                    <p:animScale>
                                      <p:cBhvr>
                                        <p:cTn id="197" dur="26">
                                          <p:stCondLst>
                                            <p:cond delay="1642"/>
                                          </p:stCondLst>
                                        </p:cTn>
                                        <p:tgtEl>
                                          <p:spTgt spid="3">
                                            <p:txEl>
                                              <p:pRg st="4" end="4"/>
                                            </p:txEl>
                                          </p:spTgt>
                                        </p:tgtEl>
                                      </p:cBhvr>
                                      <p:to x="100000" y="90000"/>
                                    </p:animScale>
                                    <p:animScale>
                                      <p:cBhvr>
                                        <p:cTn id="198" dur="166" decel="50000">
                                          <p:stCondLst>
                                            <p:cond delay="1668"/>
                                          </p:stCondLst>
                                        </p:cTn>
                                        <p:tgtEl>
                                          <p:spTgt spid="3">
                                            <p:txEl>
                                              <p:pRg st="4" end="4"/>
                                            </p:txEl>
                                          </p:spTgt>
                                        </p:tgtEl>
                                      </p:cBhvr>
                                      <p:to x="100000" y="100000"/>
                                    </p:animScale>
                                    <p:animScale>
                                      <p:cBhvr>
                                        <p:cTn id="199" dur="26">
                                          <p:stCondLst>
                                            <p:cond delay="1808"/>
                                          </p:stCondLst>
                                        </p:cTn>
                                        <p:tgtEl>
                                          <p:spTgt spid="3">
                                            <p:txEl>
                                              <p:pRg st="4" end="4"/>
                                            </p:txEl>
                                          </p:spTgt>
                                        </p:tgtEl>
                                      </p:cBhvr>
                                      <p:to x="100000" y="95000"/>
                                    </p:animScale>
                                    <p:animScale>
                                      <p:cBhvr>
                                        <p:cTn id="200" dur="166" decel="50000">
                                          <p:stCondLst>
                                            <p:cond delay="1834"/>
                                          </p:stCondLst>
                                        </p:cTn>
                                        <p:tgtEl>
                                          <p:spTgt spid="3">
                                            <p:txEl>
                                              <p:pRg st="4" end="4"/>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grpId="1" nodeType="clickEffect">
                                  <p:stCondLst>
                                    <p:cond delay="0"/>
                                  </p:stCondLst>
                                  <p:childTnLst>
                                    <p:set>
                                      <p:cBhvr>
                                        <p:cTn id="204" dur="1" fill="hold">
                                          <p:stCondLst>
                                            <p:cond delay="0"/>
                                          </p:stCondLst>
                                        </p:cTn>
                                        <p:tgtEl>
                                          <p:spTgt spid="3">
                                            <p:txEl>
                                              <p:pRg st="6" end="6"/>
                                            </p:txEl>
                                          </p:spTgt>
                                        </p:tgtEl>
                                        <p:attrNameLst>
                                          <p:attrName>style.visibility</p:attrName>
                                        </p:attrNameLst>
                                      </p:cBhvr>
                                      <p:to>
                                        <p:strVal val="visible"/>
                                      </p:to>
                                    </p:set>
                                    <p:animEffect transition="in" filter="wipe(down)">
                                      <p:cBhvr>
                                        <p:cTn id="205" dur="580">
                                          <p:stCondLst>
                                            <p:cond delay="0"/>
                                          </p:stCondLst>
                                        </p:cTn>
                                        <p:tgtEl>
                                          <p:spTgt spid="3">
                                            <p:txEl>
                                              <p:pRg st="6" end="6"/>
                                            </p:txEl>
                                          </p:spTgt>
                                        </p:tgtEl>
                                      </p:cBhvr>
                                    </p:animEffect>
                                    <p:anim calcmode="lin" valueType="num">
                                      <p:cBhvr>
                                        <p:cTn id="20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20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20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21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211" dur="26">
                                          <p:stCondLst>
                                            <p:cond delay="650"/>
                                          </p:stCondLst>
                                        </p:cTn>
                                        <p:tgtEl>
                                          <p:spTgt spid="3">
                                            <p:txEl>
                                              <p:pRg st="6" end="6"/>
                                            </p:txEl>
                                          </p:spTgt>
                                        </p:tgtEl>
                                      </p:cBhvr>
                                      <p:to x="100000" y="60000"/>
                                    </p:animScale>
                                    <p:animScale>
                                      <p:cBhvr>
                                        <p:cTn id="212" dur="166" decel="50000">
                                          <p:stCondLst>
                                            <p:cond delay="676"/>
                                          </p:stCondLst>
                                        </p:cTn>
                                        <p:tgtEl>
                                          <p:spTgt spid="3">
                                            <p:txEl>
                                              <p:pRg st="6" end="6"/>
                                            </p:txEl>
                                          </p:spTgt>
                                        </p:tgtEl>
                                      </p:cBhvr>
                                      <p:to x="100000" y="100000"/>
                                    </p:animScale>
                                    <p:animScale>
                                      <p:cBhvr>
                                        <p:cTn id="213" dur="26">
                                          <p:stCondLst>
                                            <p:cond delay="1312"/>
                                          </p:stCondLst>
                                        </p:cTn>
                                        <p:tgtEl>
                                          <p:spTgt spid="3">
                                            <p:txEl>
                                              <p:pRg st="6" end="6"/>
                                            </p:txEl>
                                          </p:spTgt>
                                        </p:tgtEl>
                                      </p:cBhvr>
                                      <p:to x="100000" y="80000"/>
                                    </p:animScale>
                                    <p:animScale>
                                      <p:cBhvr>
                                        <p:cTn id="214" dur="166" decel="50000">
                                          <p:stCondLst>
                                            <p:cond delay="1338"/>
                                          </p:stCondLst>
                                        </p:cTn>
                                        <p:tgtEl>
                                          <p:spTgt spid="3">
                                            <p:txEl>
                                              <p:pRg st="6" end="6"/>
                                            </p:txEl>
                                          </p:spTgt>
                                        </p:tgtEl>
                                      </p:cBhvr>
                                      <p:to x="100000" y="100000"/>
                                    </p:animScale>
                                    <p:animScale>
                                      <p:cBhvr>
                                        <p:cTn id="215" dur="26">
                                          <p:stCondLst>
                                            <p:cond delay="1642"/>
                                          </p:stCondLst>
                                        </p:cTn>
                                        <p:tgtEl>
                                          <p:spTgt spid="3">
                                            <p:txEl>
                                              <p:pRg st="6" end="6"/>
                                            </p:txEl>
                                          </p:spTgt>
                                        </p:tgtEl>
                                      </p:cBhvr>
                                      <p:to x="100000" y="90000"/>
                                    </p:animScale>
                                    <p:animScale>
                                      <p:cBhvr>
                                        <p:cTn id="216" dur="166" decel="50000">
                                          <p:stCondLst>
                                            <p:cond delay="1668"/>
                                          </p:stCondLst>
                                        </p:cTn>
                                        <p:tgtEl>
                                          <p:spTgt spid="3">
                                            <p:txEl>
                                              <p:pRg st="6" end="6"/>
                                            </p:txEl>
                                          </p:spTgt>
                                        </p:tgtEl>
                                      </p:cBhvr>
                                      <p:to x="100000" y="100000"/>
                                    </p:animScale>
                                    <p:animScale>
                                      <p:cBhvr>
                                        <p:cTn id="217" dur="26">
                                          <p:stCondLst>
                                            <p:cond delay="1808"/>
                                          </p:stCondLst>
                                        </p:cTn>
                                        <p:tgtEl>
                                          <p:spTgt spid="3">
                                            <p:txEl>
                                              <p:pRg st="6" end="6"/>
                                            </p:txEl>
                                          </p:spTgt>
                                        </p:tgtEl>
                                      </p:cBhvr>
                                      <p:to x="100000" y="95000"/>
                                    </p:animScale>
                                    <p:animScale>
                                      <p:cBhvr>
                                        <p:cTn id="218" dur="166" decel="50000">
                                          <p:stCondLst>
                                            <p:cond delay="1834"/>
                                          </p:stCondLst>
                                        </p:cTn>
                                        <p:tgtEl>
                                          <p:spTgt spid="3">
                                            <p:txEl>
                                              <p:pRg st="6" end="6"/>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grpId="1" nodeType="clickEffect">
                                  <p:stCondLst>
                                    <p:cond delay="0"/>
                                  </p:stCondLst>
                                  <p:childTnLst>
                                    <p:set>
                                      <p:cBhvr>
                                        <p:cTn id="222" dur="1" fill="hold">
                                          <p:stCondLst>
                                            <p:cond delay="0"/>
                                          </p:stCondLst>
                                        </p:cTn>
                                        <p:tgtEl>
                                          <p:spTgt spid="3">
                                            <p:txEl>
                                              <p:pRg st="8" end="8"/>
                                            </p:txEl>
                                          </p:spTgt>
                                        </p:tgtEl>
                                        <p:attrNameLst>
                                          <p:attrName>style.visibility</p:attrName>
                                        </p:attrNameLst>
                                      </p:cBhvr>
                                      <p:to>
                                        <p:strVal val="visible"/>
                                      </p:to>
                                    </p:set>
                                    <p:animEffect transition="in" filter="wipe(down)">
                                      <p:cBhvr>
                                        <p:cTn id="223" dur="580">
                                          <p:stCondLst>
                                            <p:cond delay="0"/>
                                          </p:stCondLst>
                                        </p:cTn>
                                        <p:tgtEl>
                                          <p:spTgt spid="3">
                                            <p:txEl>
                                              <p:pRg st="8" end="8"/>
                                            </p:txEl>
                                          </p:spTgt>
                                        </p:tgtEl>
                                      </p:cBhvr>
                                    </p:animEffect>
                                    <p:anim calcmode="lin" valueType="num">
                                      <p:cBhvr>
                                        <p:cTn id="224"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226"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227"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228"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229" dur="26">
                                          <p:stCondLst>
                                            <p:cond delay="650"/>
                                          </p:stCondLst>
                                        </p:cTn>
                                        <p:tgtEl>
                                          <p:spTgt spid="3">
                                            <p:txEl>
                                              <p:pRg st="8" end="8"/>
                                            </p:txEl>
                                          </p:spTgt>
                                        </p:tgtEl>
                                      </p:cBhvr>
                                      <p:to x="100000" y="60000"/>
                                    </p:animScale>
                                    <p:animScale>
                                      <p:cBhvr>
                                        <p:cTn id="230" dur="166" decel="50000">
                                          <p:stCondLst>
                                            <p:cond delay="676"/>
                                          </p:stCondLst>
                                        </p:cTn>
                                        <p:tgtEl>
                                          <p:spTgt spid="3">
                                            <p:txEl>
                                              <p:pRg st="8" end="8"/>
                                            </p:txEl>
                                          </p:spTgt>
                                        </p:tgtEl>
                                      </p:cBhvr>
                                      <p:to x="100000" y="100000"/>
                                    </p:animScale>
                                    <p:animScale>
                                      <p:cBhvr>
                                        <p:cTn id="231" dur="26">
                                          <p:stCondLst>
                                            <p:cond delay="1312"/>
                                          </p:stCondLst>
                                        </p:cTn>
                                        <p:tgtEl>
                                          <p:spTgt spid="3">
                                            <p:txEl>
                                              <p:pRg st="8" end="8"/>
                                            </p:txEl>
                                          </p:spTgt>
                                        </p:tgtEl>
                                      </p:cBhvr>
                                      <p:to x="100000" y="80000"/>
                                    </p:animScale>
                                    <p:animScale>
                                      <p:cBhvr>
                                        <p:cTn id="232" dur="166" decel="50000">
                                          <p:stCondLst>
                                            <p:cond delay="1338"/>
                                          </p:stCondLst>
                                        </p:cTn>
                                        <p:tgtEl>
                                          <p:spTgt spid="3">
                                            <p:txEl>
                                              <p:pRg st="8" end="8"/>
                                            </p:txEl>
                                          </p:spTgt>
                                        </p:tgtEl>
                                      </p:cBhvr>
                                      <p:to x="100000" y="100000"/>
                                    </p:animScale>
                                    <p:animScale>
                                      <p:cBhvr>
                                        <p:cTn id="233" dur="26">
                                          <p:stCondLst>
                                            <p:cond delay="1642"/>
                                          </p:stCondLst>
                                        </p:cTn>
                                        <p:tgtEl>
                                          <p:spTgt spid="3">
                                            <p:txEl>
                                              <p:pRg st="8" end="8"/>
                                            </p:txEl>
                                          </p:spTgt>
                                        </p:tgtEl>
                                      </p:cBhvr>
                                      <p:to x="100000" y="90000"/>
                                    </p:animScale>
                                    <p:animScale>
                                      <p:cBhvr>
                                        <p:cTn id="234" dur="166" decel="50000">
                                          <p:stCondLst>
                                            <p:cond delay="1668"/>
                                          </p:stCondLst>
                                        </p:cTn>
                                        <p:tgtEl>
                                          <p:spTgt spid="3">
                                            <p:txEl>
                                              <p:pRg st="8" end="8"/>
                                            </p:txEl>
                                          </p:spTgt>
                                        </p:tgtEl>
                                      </p:cBhvr>
                                      <p:to x="100000" y="100000"/>
                                    </p:animScale>
                                    <p:animScale>
                                      <p:cBhvr>
                                        <p:cTn id="235" dur="26">
                                          <p:stCondLst>
                                            <p:cond delay="1808"/>
                                          </p:stCondLst>
                                        </p:cTn>
                                        <p:tgtEl>
                                          <p:spTgt spid="3">
                                            <p:txEl>
                                              <p:pRg st="8" end="8"/>
                                            </p:txEl>
                                          </p:spTgt>
                                        </p:tgtEl>
                                      </p:cBhvr>
                                      <p:to x="100000" y="95000"/>
                                    </p:animScale>
                                    <p:animScale>
                                      <p:cBhvr>
                                        <p:cTn id="236" dur="166" decel="50000">
                                          <p:stCondLst>
                                            <p:cond delay="1834"/>
                                          </p:stCondLst>
                                        </p:cTn>
                                        <p:tgtEl>
                                          <p:spTgt spid="3">
                                            <p:txEl>
                                              <p:pRg st="8" end="8"/>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grpId="1" nodeType="clickEffect">
                                  <p:stCondLst>
                                    <p:cond delay="0"/>
                                  </p:stCondLst>
                                  <p:childTnLst>
                                    <p:set>
                                      <p:cBhvr>
                                        <p:cTn id="240" dur="1" fill="hold">
                                          <p:stCondLst>
                                            <p:cond delay="0"/>
                                          </p:stCondLst>
                                        </p:cTn>
                                        <p:tgtEl>
                                          <p:spTgt spid="3">
                                            <p:txEl>
                                              <p:pRg st="10" end="10"/>
                                            </p:txEl>
                                          </p:spTgt>
                                        </p:tgtEl>
                                        <p:attrNameLst>
                                          <p:attrName>style.visibility</p:attrName>
                                        </p:attrNameLst>
                                      </p:cBhvr>
                                      <p:to>
                                        <p:strVal val="visible"/>
                                      </p:to>
                                    </p:set>
                                    <p:animEffect transition="in" filter="wipe(down)">
                                      <p:cBhvr>
                                        <p:cTn id="241" dur="580">
                                          <p:stCondLst>
                                            <p:cond delay="0"/>
                                          </p:stCondLst>
                                        </p:cTn>
                                        <p:tgtEl>
                                          <p:spTgt spid="3">
                                            <p:txEl>
                                              <p:pRg st="10" end="10"/>
                                            </p:txEl>
                                          </p:spTgt>
                                        </p:tgtEl>
                                      </p:cBhvr>
                                    </p:animEffect>
                                    <p:anim calcmode="lin" valueType="num">
                                      <p:cBhvr>
                                        <p:cTn id="242"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244"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245"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246"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247" dur="26">
                                          <p:stCondLst>
                                            <p:cond delay="650"/>
                                          </p:stCondLst>
                                        </p:cTn>
                                        <p:tgtEl>
                                          <p:spTgt spid="3">
                                            <p:txEl>
                                              <p:pRg st="10" end="10"/>
                                            </p:txEl>
                                          </p:spTgt>
                                        </p:tgtEl>
                                      </p:cBhvr>
                                      <p:to x="100000" y="60000"/>
                                    </p:animScale>
                                    <p:animScale>
                                      <p:cBhvr>
                                        <p:cTn id="248" dur="166" decel="50000">
                                          <p:stCondLst>
                                            <p:cond delay="676"/>
                                          </p:stCondLst>
                                        </p:cTn>
                                        <p:tgtEl>
                                          <p:spTgt spid="3">
                                            <p:txEl>
                                              <p:pRg st="10" end="10"/>
                                            </p:txEl>
                                          </p:spTgt>
                                        </p:tgtEl>
                                      </p:cBhvr>
                                      <p:to x="100000" y="100000"/>
                                    </p:animScale>
                                    <p:animScale>
                                      <p:cBhvr>
                                        <p:cTn id="249" dur="26">
                                          <p:stCondLst>
                                            <p:cond delay="1312"/>
                                          </p:stCondLst>
                                        </p:cTn>
                                        <p:tgtEl>
                                          <p:spTgt spid="3">
                                            <p:txEl>
                                              <p:pRg st="10" end="10"/>
                                            </p:txEl>
                                          </p:spTgt>
                                        </p:tgtEl>
                                      </p:cBhvr>
                                      <p:to x="100000" y="80000"/>
                                    </p:animScale>
                                    <p:animScale>
                                      <p:cBhvr>
                                        <p:cTn id="250" dur="166" decel="50000">
                                          <p:stCondLst>
                                            <p:cond delay="1338"/>
                                          </p:stCondLst>
                                        </p:cTn>
                                        <p:tgtEl>
                                          <p:spTgt spid="3">
                                            <p:txEl>
                                              <p:pRg st="10" end="10"/>
                                            </p:txEl>
                                          </p:spTgt>
                                        </p:tgtEl>
                                      </p:cBhvr>
                                      <p:to x="100000" y="100000"/>
                                    </p:animScale>
                                    <p:animScale>
                                      <p:cBhvr>
                                        <p:cTn id="251" dur="26">
                                          <p:stCondLst>
                                            <p:cond delay="1642"/>
                                          </p:stCondLst>
                                        </p:cTn>
                                        <p:tgtEl>
                                          <p:spTgt spid="3">
                                            <p:txEl>
                                              <p:pRg st="10" end="10"/>
                                            </p:txEl>
                                          </p:spTgt>
                                        </p:tgtEl>
                                      </p:cBhvr>
                                      <p:to x="100000" y="90000"/>
                                    </p:animScale>
                                    <p:animScale>
                                      <p:cBhvr>
                                        <p:cTn id="252" dur="166" decel="50000">
                                          <p:stCondLst>
                                            <p:cond delay="1668"/>
                                          </p:stCondLst>
                                        </p:cTn>
                                        <p:tgtEl>
                                          <p:spTgt spid="3">
                                            <p:txEl>
                                              <p:pRg st="10" end="10"/>
                                            </p:txEl>
                                          </p:spTgt>
                                        </p:tgtEl>
                                      </p:cBhvr>
                                      <p:to x="100000" y="100000"/>
                                    </p:animScale>
                                    <p:animScale>
                                      <p:cBhvr>
                                        <p:cTn id="253" dur="26">
                                          <p:stCondLst>
                                            <p:cond delay="1808"/>
                                          </p:stCondLst>
                                        </p:cTn>
                                        <p:tgtEl>
                                          <p:spTgt spid="3">
                                            <p:txEl>
                                              <p:pRg st="10" end="10"/>
                                            </p:txEl>
                                          </p:spTgt>
                                        </p:tgtEl>
                                      </p:cBhvr>
                                      <p:to x="100000" y="95000"/>
                                    </p:animScale>
                                    <p:animScale>
                                      <p:cBhvr>
                                        <p:cTn id="254" dur="166" decel="50000">
                                          <p:stCondLst>
                                            <p:cond delay="1834"/>
                                          </p:stCondLst>
                                        </p:cTn>
                                        <p:tgtEl>
                                          <p:spTgt spid="3">
                                            <p:txEl>
                                              <p:pRg st="10" end="10"/>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grpId="1" nodeType="clickEffect">
                                  <p:stCondLst>
                                    <p:cond delay="0"/>
                                  </p:stCondLst>
                                  <p:childTnLst>
                                    <p:set>
                                      <p:cBhvr>
                                        <p:cTn id="258" dur="1" fill="hold">
                                          <p:stCondLst>
                                            <p:cond delay="0"/>
                                          </p:stCondLst>
                                        </p:cTn>
                                        <p:tgtEl>
                                          <p:spTgt spid="3">
                                            <p:txEl>
                                              <p:pRg st="12" end="12"/>
                                            </p:txEl>
                                          </p:spTgt>
                                        </p:tgtEl>
                                        <p:attrNameLst>
                                          <p:attrName>style.visibility</p:attrName>
                                        </p:attrNameLst>
                                      </p:cBhvr>
                                      <p:to>
                                        <p:strVal val="visible"/>
                                      </p:to>
                                    </p:set>
                                    <p:animEffect transition="in" filter="wipe(down)">
                                      <p:cBhvr>
                                        <p:cTn id="259" dur="580">
                                          <p:stCondLst>
                                            <p:cond delay="0"/>
                                          </p:stCondLst>
                                        </p:cTn>
                                        <p:tgtEl>
                                          <p:spTgt spid="3">
                                            <p:txEl>
                                              <p:pRg st="12" end="12"/>
                                            </p:txEl>
                                          </p:spTgt>
                                        </p:tgtEl>
                                      </p:cBhvr>
                                    </p:animEffect>
                                    <p:anim calcmode="lin" valueType="num">
                                      <p:cBhvr>
                                        <p:cTn id="260"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262"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263"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264"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265" dur="26">
                                          <p:stCondLst>
                                            <p:cond delay="650"/>
                                          </p:stCondLst>
                                        </p:cTn>
                                        <p:tgtEl>
                                          <p:spTgt spid="3">
                                            <p:txEl>
                                              <p:pRg st="12" end="12"/>
                                            </p:txEl>
                                          </p:spTgt>
                                        </p:tgtEl>
                                      </p:cBhvr>
                                      <p:to x="100000" y="60000"/>
                                    </p:animScale>
                                    <p:animScale>
                                      <p:cBhvr>
                                        <p:cTn id="266" dur="166" decel="50000">
                                          <p:stCondLst>
                                            <p:cond delay="676"/>
                                          </p:stCondLst>
                                        </p:cTn>
                                        <p:tgtEl>
                                          <p:spTgt spid="3">
                                            <p:txEl>
                                              <p:pRg st="12" end="12"/>
                                            </p:txEl>
                                          </p:spTgt>
                                        </p:tgtEl>
                                      </p:cBhvr>
                                      <p:to x="100000" y="100000"/>
                                    </p:animScale>
                                    <p:animScale>
                                      <p:cBhvr>
                                        <p:cTn id="267" dur="26">
                                          <p:stCondLst>
                                            <p:cond delay="1312"/>
                                          </p:stCondLst>
                                        </p:cTn>
                                        <p:tgtEl>
                                          <p:spTgt spid="3">
                                            <p:txEl>
                                              <p:pRg st="12" end="12"/>
                                            </p:txEl>
                                          </p:spTgt>
                                        </p:tgtEl>
                                      </p:cBhvr>
                                      <p:to x="100000" y="80000"/>
                                    </p:animScale>
                                    <p:animScale>
                                      <p:cBhvr>
                                        <p:cTn id="268" dur="166" decel="50000">
                                          <p:stCondLst>
                                            <p:cond delay="1338"/>
                                          </p:stCondLst>
                                        </p:cTn>
                                        <p:tgtEl>
                                          <p:spTgt spid="3">
                                            <p:txEl>
                                              <p:pRg st="12" end="12"/>
                                            </p:txEl>
                                          </p:spTgt>
                                        </p:tgtEl>
                                      </p:cBhvr>
                                      <p:to x="100000" y="100000"/>
                                    </p:animScale>
                                    <p:animScale>
                                      <p:cBhvr>
                                        <p:cTn id="269" dur="26">
                                          <p:stCondLst>
                                            <p:cond delay="1642"/>
                                          </p:stCondLst>
                                        </p:cTn>
                                        <p:tgtEl>
                                          <p:spTgt spid="3">
                                            <p:txEl>
                                              <p:pRg st="12" end="12"/>
                                            </p:txEl>
                                          </p:spTgt>
                                        </p:tgtEl>
                                      </p:cBhvr>
                                      <p:to x="100000" y="90000"/>
                                    </p:animScale>
                                    <p:animScale>
                                      <p:cBhvr>
                                        <p:cTn id="270" dur="166" decel="50000">
                                          <p:stCondLst>
                                            <p:cond delay="1668"/>
                                          </p:stCondLst>
                                        </p:cTn>
                                        <p:tgtEl>
                                          <p:spTgt spid="3">
                                            <p:txEl>
                                              <p:pRg st="12" end="12"/>
                                            </p:txEl>
                                          </p:spTgt>
                                        </p:tgtEl>
                                      </p:cBhvr>
                                      <p:to x="100000" y="100000"/>
                                    </p:animScale>
                                    <p:animScale>
                                      <p:cBhvr>
                                        <p:cTn id="271" dur="26">
                                          <p:stCondLst>
                                            <p:cond delay="1808"/>
                                          </p:stCondLst>
                                        </p:cTn>
                                        <p:tgtEl>
                                          <p:spTgt spid="3">
                                            <p:txEl>
                                              <p:pRg st="12" end="12"/>
                                            </p:txEl>
                                          </p:spTgt>
                                        </p:tgtEl>
                                      </p:cBhvr>
                                      <p:to x="100000" y="95000"/>
                                    </p:animScale>
                                    <p:animScale>
                                      <p:cBhvr>
                                        <p:cTn id="272" dur="166" decel="50000">
                                          <p:stCondLst>
                                            <p:cond delay="1834"/>
                                          </p:stCondLst>
                                        </p:cTn>
                                        <p:tgtEl>
                                          <p:spTgt spid="3">
                                            <p:txEl>
                                              <p:pRg st="12" end="12"/>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grpId="1" nodeType="clickEffect">
                                  <p:stCondLst>
                                    <p:cond delay="0"/>
                                  </p:stCondLst>
                                  <p:childTnLst>
                                    <p:set>
                                      <p:cBhvr>
                                        <p:cTn id="276" dur="1" fill="hold">
                                          <p:stCondLst>
                                            <p:cond delay="0"/>
                                          </p:stCondLst>
                                        </p:cTn>
                                        <p:tgtEl>
                                          <p:spTgt spid="3">
                                            <p:txEl>
                                              <p:pRg st="14" end="14"/>
                                            </p:txEl>
                                          </p:spTgt>
                                        </p:tgtEl>
                                        <p:attrNameLst>
                                          <p:attrName>style.visibility</p:attrName>
                                        </p:attrNameLst>
                                      </p:cBhvr>
                                      <p:to>
                                        <p:strVal val="visible"/>
                                      </p:to>
                                    </p:set>
                                    <p:animEffect transition="in" filter="wipe(down)">
                                      <p:cBhvr>
                                        <p:cTn id="277" dur="580">
                                          <p:stCondLst>
                                            <p:cond delay="0"/>
                                          </p:stCondLst>
                                        </p:cTn>
                                        <p:tgtEl>
                                          <p:spTgt spid="3">
                                            <p:txEl>
                                              <p:pRg st="14" end="14"/>
                                            </p:txEl>
                                          </p:spTgt>
                                        </p:tgtEl>
                                      </p:cBhvr>
                                    </p:animEffect>
                                    <p:anim calcmode="lin" valueType="num">
                                      <p:cBhvr>
                                        <p:cTn id="278" dur="1822" tmFilter="0,0; 0.14,0.36; 0.43,0.73; 0.71,0.91; 1.0,1.0">
                                          <p:stCondLst>
                                            <p:cond delay="0"/>
                                          </p:stCondLst>
                                        </p:cTn>
                                        <p:tgtEl>
                                          <p:spTgt spid="3">
                                            <p:txEl>
                                              <p:pRg st="14" end="14"/>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3">
                                            <p:txEl>
                                              <p:pRg st="14" end="14"/>
                                            </p:txEl>
                                          </p:spTgt>
                                        </p:tgtEl>
                                        <p:attrNameLst>
                                          <p:attrName>ppt_y</p:attrName>
                                        </p:attrNameLst>
                                      </p:cBhvr>
                                      <p:tavLst>
                                        <p:tav tm="0" fmla="#ppt_y-sin(pi*$)/3">
                                          <p:val>
                                            <p:fltVal val="0.5"/>
                                          </p:val>
                                        </p:tav>
                                        <p:tav tm="100000">
                                          <p:val>
                                            <p:fltVal val="1"/>
                                          </p:val>
                                        </p:tav>
                                      </p:tavLst>
                                    </p:anim>
                                    <p:anim calcmode="lin" valueType="num">
                                      <p:cBhvr>
                                        <p:cTn id="280" dur="664" tmFilter="0, 0; 0.125,0.2665; 0.25,0.4; 0.375,0.465; 0.5,0.5;  0.625,0.535; 0.75,0.6; 0.875,0.7335; 1,1">
                                          <p:stCondLst>
                                            <p:cond delay="664"/>
                                          </p:stCondLst>
                                        </p:cTn>
                                        <p:tgtEl>
                                          <p:spTgt spid="3">
                                            <p:txEl>
                                              <p:pRg st="14" end="14"/>
                                            </p:txEl>
                                          </p:spTgt>
                                        </p:tgtEl>
                                        <p:attrNameLst>
                                          <p:attrName>ppt_y</p:attrName>
                                        </p:attrNameLst>
                                      </p:cBhvr>
                                      <p:tavLst>
                                        <p:tav tm="0" fmla="#ppt_y-sin(pi*$)/9">
                                          <p:val>
                                            <p:fltVal val="0"/>
                                          </p:val>
                                        </p:tav>
                                        <p:tav tm="100000">
                                          <p:val>
                                            <p:fltVal val="1"/>
                                          </p:val>
                                        </p:tav>
                                      </p:tavLst>
                                    </p:anim>
                                    <p:anim calcmode="lin" valueType="num">
                                      <p:cBhvr>
                                        <p:cTn id="281" dur="332" tmFilter="0, 0; 0.125,0.2665; 0.25,0.4; 0.375,0.465; 0.5,0.5;  0.625,0.535; 0.75,0.6; 0.875,0.7335; 1,1">
                                          <p:stCondLst>
                                            <p:cond delay="1324"/>
                                          </p:stCondLst>
                                        </p:cTn>
                                        <p:tgtEl>
                                          <p:spTgt spid="3">
                                            <p:txEl>
                                              <p:pRg st="14" end="14"/>
                                            </p:txEl>
                                          </p:spTgt>
                                        </p:tgtEl>
                                        <p:attrNameLst>
                                          <p:attrName>ppt_y</p:attrName>
                                        </p:attrNameLst>
                                      </p:cBhvr>
                                      <p:tavLst>
                                        <p:tav tm="0" fmla="#ppt_y-sin(pi*$)/27">
                                          <p:val>
                                            <p:fltVal val="0"/>
                                          </p:val>
                                        </p:tav>
                                        <p:tav tm="100000">
                                          <p:val>
                                            <p:fltVal val="1"/>
                                          </p:val>
                                        </p:tav>
                                      </p:tavLst>
                                    </p:anim>
                                    <p:anim calcmode="lin" valueType="num">
                                      <p:cBhvr>
                                        <p:cTn id="282" dur="164" tmFilter="0, 0; 0.125,0.2665; 0.25,0.4; 0.375,0.465; 0.5,0.5;  0.625,0.535; 0.75,0.6; 0.875,0.7335; 1,1">
                                          <p:stCondLst>
                                            <p:cond delay="1656"/>
                                          </p:stCondLst>
                                        </p:cTn>
                                        <p:tgtEl>
                                          <p:spTgt spid="3">
                                            <p:txEl>
                                              <p:pRg st="14" end="14"/>
                                            </p:txEl>
                                          </p:spTgt>
                                        </p:tgtEl>
                                        <p:attrNameLst>
                                          <p:attrName>ppt_y</p:attrName>
                                        </p:attrNameLst>
                                      </p:cBhvr>
                                      <p:tavLst>
                                        <p:tav tm="0" fmla="#ppt_y-sin(pi*$)/81">
                                          <p:val>
                                            <p:fltVal val="0"/>
                                          </p:val>
                                        </p:tav>
                                        <p:tav tm="100000">
                                          <p:val>
                                            <p:fltVal val="1"/>
                                          </p:val>
                                        </p:tav>
                                      </p:tavLst>
                                    </p:anim>
                                    <p:animScale>
                                      <p:cBhvr>
                                        <p:cTn id="283" dur="26">
                                          <p:stCondLst>
                                            <p:cond delay="650"/>
                                          </p:stCondLst>
                                        </p:cTn>
                                        <p:tgtEl>
                                          <p:spTgt spid="3">
                                            <p:txEl>
                                              <p:pRg st="14" end="14"/>
                                            </p:txEl>
                                          </p:spTgt>
                                        </p:tgtEl>
                                      </p:cBhvr>
                                      <p:to x="100000" y="60000"/>
                                    </p:animScale>
                                    <p:animScale>
                                      <p:cBhvr>
                                        <p:cTn id="284" dur="166" decel="50000">
                                          <p:stCondLst>
                                            <p:cond delay="676"/>
                                          </p:stCondLst>
                                        </p:cTn>
                                        <p:tgtEl>
                                          <p:spTgt spid="3">
                                            <p:txEl>
                                              <p:pRg st="14" end="14"/>
                                            </p:txEl>
                                          </p:spTgt>
                                        </p:tgtEl>
                                      </p:cBhvr>
                                      <p:to x="100000" y="100000"/>
                                    </p:animScale>
                                    <p:animScale>
                                      <p:cBhvr>
                                        <p:cTn id="285" dur="26">
                                          <p:stCondLst>
                                            <p:cond delay="1312"/>
                                          </p:stCondLst>
                                        </p:cTn>
                                        <p:tgtEl>
                                          <p:spTgt spid="3">
                                            <p:txEl>
                                              <p:pRg st="14" end="14"/>
                                            </p:txEl>
                                          </p:spTgt>
                                        </p:tgtEl>
                                      </p:cBhvr>
                                      <p:to x="100000" y="80000"/>
                                    </p:animScale>
                                    <p:animScale>
                                      <p:cBhvr>
                                        <p:cTn id="286" dur="166" decel="50000">
                                          <p:stCondLst>
                                            <p:cond delay="1338"/>
                                          </p:stCondLst>
                                        </p:cTn>
                                        <p:tgtEl>
                                          <p:spTgt spid="3">
                                            <p:txEl>
                                              <p:pRg st="14" end="14"/>
                                            </p:txEl>
                                          </p:spTgt>
                                        </p:tgtEl>
                                      </p:cBhvr>
                                      <p:to x="100000" y="100000"/>
                                    </p:animScale>
                                    <p:animScale>
                                      <p:cBhvr>
                                        <p:cTn id="287" dur="26">
                                          <p:stCondLst>
                                            <p:cond delay="1642"/>
                                          </p:stCondLst>
                                        </p:cTn>
                                        <p:tgtEl>
                                          <p:spTgt spid="3">
                                            <p:txEl>
                                              <p:pRg st="14" end="14"/>
                                            </p:txEl>
                                          </p:spTgt>
                                        </p:tgtEl>
                                      </p:cBhvr>
                                      <p:to x="100000" y="90000"/>
                                    </p:animScale>
                                    <p:animScale>
                                      <p:cBhvr>
                                        <p:cTn id="288" dur="166" decel="50000">
                                          <p:stCondLst>
                                            <p:cond delay="1668"/>
                                          </p:stCondLst>
                                        </p:cTn>
                                        <p:tgtEl>
                                          <p:spTgt spid="3">
                                            <p:txEl>
                                              <p:pRg st="14" end="14"/>
                                            </p:txEl>
                                          </p:spTgt>
                                        </p:tgtEl>
                                      </p:cBhvr>
                                      <p:to x="100000" y="100000"/>
                                    </p:animScale>
                                    <p:animScale>
                                      <p:cBhvr>
                                        <p:cTn id="289" dur="26">
                                          <p:stCondLst>
                                            <p:cond delay="1808"/>
                                          </p:stCondLst>
                                        </p:cTn>
                                        <p:tgtEl>
                                          <p:spTgt spid="3">
                                            <p:txEl>
                                              <p:pRg st="14" end="14"/>
                                            </p:txEl>
                                          </p:spTgt>
                                        </p:tgtEl>
                                      </p:cBhvr>
                                      <p:to x="100000" y="95000"/>
                                    </p:animScale>
                                    <p:animScale>
                                      <p:cBhvr>
                                        <p:cTn id="290" dur="166" decel="50000">
                                          <p:stCondLst>
                                            <p:cond delay="1834"/>
                                          </p:stCondLst>
                                        </p:cTn>
                                        <p:tgtEl>
                                          <p:spTgt spid="3">
                                            <p:txEl>
                                              <p:pRg st="14" end="1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439DDC2-05B3-46A5-9E6C-03FC83057AA8}"/>
              </a:ext>
            </a:extLst>
          </p:cNvPr>
          <p:cNvSpPr>
            <a:spLocks noGrp="1"/>
          </p:cNvSpPr>
          <p:nvPr>
            <p:ph type="title"/>
          </p:nvPr>
        </p:nvSpPr>
        <p:spPr>
          <a:xfrm>
            <a:off x="4579952" y="597396"/>
            <a:ext cx="5351890" cy="738424"/>
          </a:xfrm>
        </p:spPr>
        <p:txBody>
          <a:bodyPr/>
          <a:lstStyle/>
          <a:p>
            <a:endParaRPr lang="tr-TR" dirty="0"/>
          </a:p>
        </p:txBody>
      </p:sp>
      <p:sp>
        <p:nvSpPr>
          <p:cNvPr id="3" name="İçerik Yer Tutucusu 2">
            <a:extLst>
              <a:ext uri="{FF2B5EF4-FFF2-40B4-BE49-F238E27FC236}">
                <a16:creationId xmlns="" xmlns:a16="http://schemas.microsoft.com/office/drawing/2014/main" id="{72BC1447-3481-492C-9E74-659175F3E4C9}"/>
              </a:ext>
            </a:extLst>
          </p:cNvPr>
          <p:cNvSpPr>
            <a:spLocks noGrp="1"/>
          </p:cNvSpPr>
          <p:nvPr>
            <p:ph idx="1"/>
          </p:nvPr>
        </p:nvSpPr>
        <p:spPr>
          <a:xfrm>
            <a:off x="685800" y="2057402"/>
            <a:ext cx="10151828" cy="4566036"/>
          </a:xfrm>
        </p:spPr>
        <p:txBody>
          <a:bodyPr>
            <a:normAutofit fontScale="70000" lnSpcReduction="20000"/>
          </a:bodyPr>
          <a:lstStyle/>
          <a:p>
            <a:r>
              <a:rPr lang="tr-TR" dirty="0"/>
              <a:t>Acele yürüyen yolda kalır</a:t>
            </a:r>
          </a:p>
          <a:p>
            <a:endParaRPr lang="tr-TR" dirty="0"/>
          </a:p>
          <a:p>
            <a:r>
              <a:rPr lang="tr-TR" dirty="0"/>
              <a:t>İş yaparken iven şaşırır, işini sona erdirmez.</a:t>
            </a:r>
          </a:p>
          <a:p>
            <a:endParaRPr lang="tr-TR" dirty="0"/>
          </a:p>
          <a:p>
            <a:r>
              <a:rPr lang="tr-TR" dirty="0"/>
              <a:t>Baba eder, oğul öder</a:t>
            </a:r>
          </a:p>
          <a:p>
            <a:endParaRPr lang="tr-TR" dirty="0"/>
          </a:p>
          <a:p>
            <a:r>
              <a:rPr lang="tr-TR" dirty="0"/>
              <a:t>Babanın yaptığı kötü bir işin sıkıntısını oğlunun çekebilir.</a:t>
            </a:r>
          </a:p>
          <a:p>
            <a:endParaRPr lang="tr-TR" dirty="0"/>
          </a:p>
          <a:p>
            <a:r>
              <a:rPr lang="tr-TR" dirty="0" err="1"/>
              <a:t>atBaba</a:t>
            </a:r>
            <a:r>
              <a:rPr lang="tr-TR" dirty="0"/>
              <a:t> himmet. – Oğul hizmet</a:t>
            </a:r>
          </a:p>
          <a:p>
            <a:endParaRPr lang="tr-TR" dirty="0"/>
          </a:p>
          <a:p>
            <a:r>
              <a:rPr lang="tr-TR" dirty="0"/>
              <a:t>Büyüklerin, kendilerine el uzatıp yardım etmelerini istemeye hak kazanabilmek için küçüklerin görevlerini iyi yapmaları gerekir.</a:t>
            </a:r>
          </a:p>
          <a:p>
            <a:endParaRPr lang="tr-TR" dirty="0"/>
          </a:p>
          <a:p>
            <a:r>
              <a:rPr lang="tr-TR" dirty="0"/>
              <a:t>Baba koruk yer, oğlunun dişi kamaşır</a:t>
            </a:r>
          </a:p>
          <a:p>
            <a:endParaRPr lang="tr-TR" dirty="0"/>
          </a:p>
          <a:p>
            <a:r>
              <a:rPr lang="tr-TR" dirty="0"/>
              <a:t>Babanın yaptığı kötü işin sıkıntısını çocuk çeker</a:t>
            </a:r>
          </a:p>
          <a:p>
            <a:endParaRPr lang="tr-TR" dirty="0"/>
          </a:p>
          <a:p>
            <a:pPr marL="0" indent="0">
              <a:buNone/>
            </a:pPr>
            <a:endParaRPr lang="tr-TR" dirty="0"/>
          </a:p>
          <a:p>
            <a:endParaRPr lang="tr-TR" dirty="0"/>
          </a:p>
          <a:p>
            <a:endParaRPr lang="tr-TR" dirty="0"/>
          </a:p>
          <a:p>
            <a:endParaRPr lang="tr-TR" dirty="0"/>
          </a:p>
          <a:p>
            <a:pPr marL="0" indent="0">
              <a:buNone/>
            </a:pPr>
            <a:endParaRPr lang="tr-TR" dirty="0"/>
          </a:p>
        </p:txBody>
      </p:sp>
      <p:sp>
        <p:nvSpPr>
          <p:cNvPr id="4" name="Veri Yer Tutucusu 3">
            <a:extLst>
              <a:ext uri="{FF2B5EF4-FFF2-40B4-BE49-F238E27FC236}">
                <a16:creationId xmlns="" xmlns:a16="http://schemas.microsoft.com/office/drawing/2014/main" id="{E3458D4A-F6A6-4398-B462-298F58E9FCD5}"/>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958834270"/>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CDD4517-2C70-469D-ABC5-9FB2ECECD44A}"/>
              </a:ext>
            </a:extLst>
          </p:cNvPr>
          <p:cNvSpPr>
            <a:spLocks noGrp="1"/>
          </p:cNvSpPr>
          <p:nvPr>
            <p:ph type="title"/>
          </p:nvPr>
        </p:nvSpPr>
        <p:spPr>
          <a:xfrm>
            <a:off x="5117824" y="812081"/>
            <a:ext cx="2404110" cy="571446"/>
          </a:xfrm>
        </p:spPr>
        <p:txBody>
          <a:bodyPr>
            <a:normAutofit fontScale="90000"/>
          </a:bodyPr>
          <a:lstStyle/>
          <a:p>
            <a:endParaRPr lang="tr-TR" dirty="0"/>
          </a:p>
        </p:txBody>
      </p:sp>
      <p:sp>
        <p:nvSpPr>
          <p:cNvPr id="3" name="İçerik Yer Tutucusu 2">
            <a:extLst>
              <a:ext uri="{FF2B5EF4-FFF2-40B4-BE49-F238E27FC236}">
                <a16:creationId xmlns="" xmlns:a16="http://schemas.microsoft.com/office/drawing/2014/main" id="{166007ED-EFDA-49DC-870C-F2B91C71119F}"/>
              </a:ext>
            </a:extLst>
          </p:cNvPr>
          <p:cNvSpPr>
            <a:spLocks noGrp="1"/>
          </p:cNvSpPr>
          <p:nvPr>
            <p:ph idx="1"/>
          </p:nvPr>
        </p:nvSpPr>
        <p:spPr/>
        <p:txBody>
          <a:bodyPr>
            <a:normAutofit fontScale="92500" lnSpcReduction="10000"/>
          </a:bodyPr>
          <a:lstStyle/>
          <a:p>
            <a:r>
              <a:rPr lang="tr-TR" dirty="0"/>
              <a:t>Baba malı tez tükenir, evlat gerek kazana</a:t>
            </a:r>
          </a:p>
          <a:p>
            <a:endParaRPr lang="tr-TR" dirty="0"/>
          </a:p>
          <a:p>
            <a:r>
              <a:rPr lang="tr-TR" dirty="0"/>
              <a:t>Baba malına güvenip kazanç yolunu tutmamak çok yanlıştır. Baba malının değeri pek bilinmediği gibi hazır mal da çabuk biter.</a:t>
            </a:r>
          </a:p>
          <a:p>
            <a:endParaRPr lang="tr-TR" dirty="0"/>
          </a:p>
          <a:p>
            <a:r>
              <a:rPr lang="tr-TR" dirty="0"/>
              <a:t>Babamın (anamın) öleceğini bilseydim, kulağı dolu darıya satardım ı</a:t>
            </a:r>
          </a:p>
          <a:p>
            <a:endParaRPr lang="tr-TR" dirty="0"/>
          </a:p>
          <a:p>
            <a:r>
              <a:rPr lang="tr-TR" dirty="0"/>
              <a:t>İnsan en değerli bir malının karşılıksız olarak elinden gideceğini, kaybedeceğini bilebilse, onu yok denilecek kadar az para ile satmak ister.</a:t>
            </a:r>
          </a:p>
          <a:p>
            <a:endParaRPr lang="tr-TR" dirty="0"/>
          </a:p>
          <a:p>
            <a:r>
              <a:rPr lang="tr-TR" dirty="0"/>
              <a:t>Babanın sanatı </a:t>
            </a:r>
            <a:r>
              <a:rPr lang="tr-TR" dirty="0" err="1"/>
              <a:t>oğla</a:t>
            </a:r>
            <a:r>
              <a:rPr lang="tr-TR" dirty="0"/>
              <a:t> mirastır</a:t>
            </a:r>
          </a:p>
        </p:txBody>
      </p:sp>
      <p:sp>
        <p:nvSpPr>
          <p:cNvPr id="4" name="Veri Yer Tutucusu 3">
            <a:extLst>
              <a:ext uri="{FF2B5EF4-FFF2-40B4-BE49-F238E27FC236}">
                <a16:creationId xmlns="" xmlns:a16="http://schemas.microsoft.com/office/drawing/2014/main" id="{507383CB-09E3-4C96-AC7B-F0395A93FE29}"/>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2292311182"/>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6F1207A-520D-4A70-B437-774858867F1F}"/>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6F27719C-14CE-469F-BE8E-3BFE6D67F62F}"/>
              </a:ext>
            </a:extLst>
          </p:cNvPr>
          <p:cNvSpPr>
            <a:spLocks noGrp="1"/>
          </p:cNvSpPr>
          <p:nvPr>
            <p:ph idx="1"/>
          </p:nvPr>
        </p:nvSpPr>
        <p:spPr>
          <a:xfrm>
            <a:off x="685800" y="2194560"/>
            <a:ext cx="10820400" cy="4526915"/>
          </a:xfrm>
        </p:spPr>
        <p:txBody>
          <a:bodyPr>
            <a:normAutofit fontScale="70000" lnSpcReduction="20000"/>
          </a:bodyPr>
          <a:lstStyle/>
          <a:p>
            <a:r>
              <a:rPr lang="tr-TR" dirty="0"/>
              <a:t>Baba oğluna bir bağ bağışlamış, oğul babayı bir salkım üzüm vermemiş</a:t>
            </a:r>
          </a:p>
          <a:p>
            <a:endParaRPr lang="tr-TR" dirty="0"/>
          </a:p>
          <a:p>
            <a:r>
              <a:rPr lang="tr-TR" dirty="0"/>
              <a:t>Çabalama ile çarık yırtılır</a:t>
            </a:r>
          </a:p>
          <a:p>
            <a:endParaRPr lang="tr-TR" dirty="0"/>
          </a:p>
          <a:p>
            <a:r>
              <a:rPr lang="tr-TR" dirty="0"/>
              <a:t>Olmayacak işi zorla yapmaya çalışan zarara uğrar.</a:t>
            </a:r>
          </a:p>
          <a:p>
            <a:endParaRPr lang="tr-TR" dirty="0"/>
          </a:p>
          <a:p>
            <a:r>
              <a:rPr lang="tr-TR" dirty="0"/>
              <a:t>Çağrılan yere erinme, çağrılmayan yere görünme</a:t>
            </a:r>
          </a:p>
          <a:p>
            <a:endParaRPr lang="tr-TR" dirty="0"/>
          </a:p>
          <a:p>
            <a:r>
              <a:rPr lang="tr-TR" dirty="0"/>
              <a:t>Kişi, çağrıldığı yere gitmelidir. Bu en azından bir nezaket gereğidir; ödev de olabilir. </a:t>
            </a:r>
          </a:p>
          <a:p>
            <a:endParaRPr lang="tr-TR" dirty="0"/>
          </a:p>
          <a:p>
            <a:r>
              <a:rPr lang="tr-TR" dirty="0"/>
              <a:t>Çağrılmadığı yere gitmemelidir. Gitmek, yüzsüzlük ve arsızlık olur.</a:t>
            </a:r>
          </a:p>
          <a:p>
            <a:endParaRPr lang="tr-TR" dirty="0"/>
          </a:p>
          <a:p>
            <a:r>
              <a:rPr lang="tr-TR" dirty="0"/>
              <a:t>Çağrılmayan yere çörekçi ile börekçi gider</a:t>
            </a:r>
          </a:p>
          <a:p>
            <a:endParaRPr lang="tr-TR" dirty="0"/>
          </a:p>
          <a:p>
            <a:r>
              <a:rPr lang="tr-TR" dirty="0"/>
              <a:t>Çağrılmadığın yere gitme. Sen çörekçi yada börekçi misin ki satış yapacakmış gibi şu kapıya, bu kapıya çağrılmadan gidesin?</a:t>
            </a:r>
          </a:p>
        </p:txBody>
      </p:sp>
      <p:sp>
        <p:nvSpPr>
          <p:cNvPr id="4" name="Veri Yer Tutucusu 3">
            <a:extLst>
              <a:ext uri="{FF2B5EF4-FFF2-40B4-BE49-F238E27FC236}">
                <a16:creationId xmlns="" xmlns:a16="http://schemas.microsoft.com/office/drawing/2014/main" id="{B201A0B3-878A-4FAB-A558-6EF0637CB507}"/>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552663536"/>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2B910E6-3A91-48D9-9D92-CD7B038D1E0B}"/>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EC93441-9C52-48D5-B7A3-9D418DDD9C56}"/>
              </a:ext>
            </a:extLst>
          </p:cNvPr>
          <p:cNvSpPr>
            <a:spLocks noGrp="1"/>
          </p:cNvSpPr>
          <p:nvPr>
            <p:ph idx="1"/>
          </p:nvPr>
        </p:nvSpPr>
        <p:spPr>
          <a:xfrm>
            <a:off x="685800" y="2194560"/>
            <a:ext cx="10820400" cy="4381169"/>
          </a:xfrm>
        </p:spPr>
        <p:txBody>
          <a:bodyPr>
            <a:normAutofit fontScale="92500" lnSpcReduction="10000"/>
          </a:bodyPr>
          <a:lstStyle/>
          <a:p>
            <a:r>
              <a:rPr lang="tr-TR" dirty="0"/>
              <a:t>Çalışanın yatanda hakkı vardır</a:t>
            </a:r>
          </a:p>
          <a:p>
            <a:endParaRPr lang="tr-TR" dirty="0"/>
          </a:p>
          <a:p>
            <a:r>
              <a:rPr lang="tr-TR" dirty="0"/>
              <a:t>Çünkü çalışmayan, çalışanın kazancını yiyor.</a:t>
            </a:r>
          </a:p>
          <a:p>
            <a:endParaRPr lang="tr-TR" dirty="0"/>
          </a:p>
          <a:p>
            <a:r>
              <a:rPr lang="tr-TR" dirty="0"/>
              <a:t>Çalma elin kapısını, çalarlar kapını</a:t>
            </a:r>
          </a:p>
          <a:p>
            <a:endParaRPr lang="tr-TR" dirty="0"/>
          </a:p>
          <a:p>
            <a:r>
              <a:rPr lang="tr-TR" dirty="0"/>
              <a:t>Kimseye kötülük yapma. Yoksa aynı kötülüğü onlar da sana yaparlar.</a:t>
            </a:r>
          </a:p>
          <a:p>
            <a:endParaRPr lang="tr-TR" dirty="0"/>
          </a:p>
          <a:p>
            <a:r>
              <a:rPr lang="tr-TR" dirty="0"/>
              <a:t>Çam ağacından ağıl olmaz, el çocuğundan oğul olmaz</a:t>
            </a:r>
          </a:p>
          <a:p>
            <a:endParaRPr lang="tr-TR" dirty="0"/>
          </a:p>
          <a:p>
            <a:r>
              <a:rPr lang="tr-TR" dirty="0"/>
              <a:t>Her şeyin değeri vardır; yapacağı iş, kullanılacağı yer ayrıdır. Bir şeyin yerine, ona benziyor diye başka bir şey konulamaz.</a:t>
            </a:r>
          </a:p>
        </p:txBody>
      </p:sp>
      <p:sp>
        <p:nvSpPr>
          <p:cNvPr id="4" name="Veri Yer Tutucusu 3">
            <a:extLst>
              <a:ext uri="{FF2B5EF4-FFF2-40B4-BE49-F238E27FC236}">
                <a16:creationId xmlns="" xmlns:a16="http://schemas.microsoft.com/office/drawing/2014/main" id="{3BAC7577-F482-4EE6-A959-0D13B8BCD1BA}"/>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3148153570"/>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D3F8639-5BF1-4388-BCA5-1601563BB9BD}"/>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A831BC61-2E19-4F73-B8BC-2D39B6A83907}"/>
              </a:ext>
            </a:extLst>
          </p:cNvPr>
          <p:cNvSpPr>
            <a:spLocks noGrp="1"/>
          </p:cNvSpPr>
          <p:nvPr>
            <p:ph idx="1"/>
          </p:nvPr>
        </p:nvSpPr>
        <p:spPr/>
        <p:txBody>
          <a:bodyPr>
            <a:normAutofit fontScale="85000" lnSpcReduction="20000"/>
          </a:bodyPr>
          <a:lstStyle/>
          <a:p>
            <a:r>
              <a:rPr lang="tr-TR" dirty="0"/>
              <a:t>Çam sakızı, çoban armağanı</a:t>
            </a:r>
          </a:p>
          <a:p>
            <a:endParaRPr lang="tr-TR" dirty="0"/>
          </a:p>
          <a:p>
            <a:r>
              <a:rPr lang="tr-TR" dirty="0"/>
              <a:t>Varlıksız kimsenin armağanı küçük </a:t>
            </a:r>
            <a:r>
              <a:rPr lang="tr-TR" dirty="0" err="1"/>
              <a:t>birşey</a:t>
            </a:r>
            <a:r>
              <a:rPr lang="tr-TR" dirty="0"/>
              <a:t> olur. Hediyede çokluk ve değerden önce içtenliğe bakılmalıdır.</a:t>
            </a:r>
          </a:p>
          <a:p>
            <a:endParaRPr lang="tr-TR" dirty="0"/>
          </a:p>
          <a:p>
            <a:r>
              <a:rPr lang="tr-TR" dirty="0"/>
              <a:t>Çanağa ne doğrarsan kaşığında o çıkar</a:t>
            </a:r>
          </a:p>
          <a:p>
            <a:endParaRPr lang="tr-TR" dirty="0"/>
          </a:p>
          <a:p>
            <a:r>
              <a:rPr lang="tr-TR" dirty="0"/>
              <a:t>Kişi, kendisi için önceden ne gibi hazırlıklar yapmışsa elleri de onun veriminden yararlanır.</a:t>
            </a:r>
          </a:p>
          <a:p>
            <a:endParaRPr lang="tr-TR" dirty="0"/>
          </a:p>
          <a:p>
            <a:r>
              <a:rPr lang="tr-TR" dirty="0"/>
              <a:t>Çanakta balın olsun, Yemen'den arı gelir</a:t>
            </a:r>
          </a:p>
          <a:p>
            <a:endParaRPr lang="tr-TR" dirty="0"/>
          </a:p>
          <a:p>
            <a:r>
              <a:rPr lang="tr-TR" dirty="0"/>
              <a:t>Güzel malı olan kimse, müşteri bulma kaygısı çekmez. Reklam yapmasa bile en uzak yerlerden istekliler çıkar.</a:t>
            </a:r>
          </a:p>
        </p:txBody>
      </p:sp>
      <p:sp>
        <p:nvSpPr>
          <p:cNvPr id="4" name="Veri Yer Tutucusu 3">
            <a:extLst>
              <a:ext uri="{FF2B5EF4-FFF2-40B4-BE49-F238E27FC236}">
                <a16:creationId xmlns="" xmlns:a16="http://schemas.microsoft.com/office/drawing/2014/main" id="{7E4E1737-4ACF-46F8-B38F-5FF889707D51}"/>
              </a:ext>
            </a:extLst>
          </p:cNvPr>
          <p:cNvSpPr>
            <a:spLocks noGrp="1"/>
          </p:cNvSpPr>
          <p:nvPr>
            <p:ph type="dt" sz="half" idx="10"/>
          </p:nvPr>
        </p:nvSpPr>
        <p:spPr/>
        <p:txBody>
          <a:bodyPr/>
          <a:lstStyle/>
          <a:p>
            <a:pPr rtl="0"/>
            <a:fld id="{8BADAD13-D852-4815-AE6B-61AEB254E893}" type="datetime1">
              <a:rPr lang="tr-TR" smtClean="0"/>
              <a:pPr rtl="0"/>
              <a:t>01/09/2020</a:t>
            </a:fld>
            <a:endParaRPr lang="en-US"/>
          </a:p>
        </p:txBody>
      </p:sp>
    </p:spTree>
    <p:extLst>
      <p:ext uri="{BB962C8B-B14F-4D97-AF65-F5344CB8AC3E}">
        <p14:creationId xmlns="" xmlns:p14="http://schemas.microsoft.com/office/powerpoint/2010/main" val="2300262061"/>
      </p:ext>
    </p:extLst>
  </p:cSld>
  <p:clrMapOvr>
    <a:masterClrMapping/>
  </p:clrMapOvr>
  <mc:AlternateContent xmlns:mc="http://schemas.openxmlformats.org/markup-compatibility/2006">
    <mc:Choice xmlns="" xmlns:p14="http://schemas.microsoft.com/office/powerpoint/2010/main" Requires="p14">
      <p:transition spd="slow" p14:dur="3900">
        <p14:glitter pattern="hexagon"/>
        <p:sndAc>
          <p:stSnd>
            <p:snd r:embed="rId3" name="chimes.wav"/>
          </p:stSnd>
        </p:sndAc>
      </p:transition>
    </mc:Choice>
    <mc:Fallback>
      <p:transition spd="slow">
        <p:fade/>
        <p:sndAc>
          <p:stSnd>
            <p:snd r:embed="rId2" name="chimes.wav"/>
          </p:stSnd>
        </p:sndAc>
      </p:transition>
    </mc:Fallback>
  </mc:AlternateContent>
</p:sld>
</file>

<file path=ppt/theme/theme1.xml><?xml version="1.0" encoding="utf-8"?>
<a:theme xmlns:a="http://schemas.openxmlformats.org/drawingml/2006/main" name="Uçak İzi">
  <a:themeElements>
    <a:clrScheme name="Uçak İzi">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Uçak İzi">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çak İzi">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Vapor Trail" id="{4FDF2955-7D9C-493C-B9F9-C205151B46CD}" vid="{6DB8EB18-3657-4051-A897-2ED38832359E}"/>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Uçak İzi</Template>
  <TotalTime>69</TotalTime>
  <Words>2515</Words>
  <PresentationFormat>Özel</PresentationFormat>
  <Paragraphs>309</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Uçak İzi</vt:lpstr>
      <vt:lpstr>türkçe konu:atasözleri 4./5.sınıflar içindir.</vt:lpstr>
      <vt:lpstr>Atasözleri </vt:lpstr>
      <vt:lpstr>Devam edelim </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The end </vt:lpstr>
      <vt:lpstr>Slayt 22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2020-08-31T19:56:59Z</dcterms:created>
  <dcterms:modified xsi:type="dcterms:W3CDTF">2020-09-01T16:02:48Z</dcterms:modified>
  <cp:category>https://www.sorubak.com</cp:category>
</cp:coreProperties>
</file>