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78" r:id="rId3"/>
    <p:sldId id="266" r:id="rId4"/>
    <p:sldId id="257" r:id="rId5"/>
    <p:sldId id="268" r:id="rId6"/>
    <p:sldId id="258" r:id="rId7"/>
    <p:sldId id="269" r:id="rId8"/>
    <p:sldId id="259" r:id="rId9"/>
    <p:sldId id="270" r:id="rId10"/>
    <p:sldId id="260" r:id="rId11"/>
    <p:sldId id="271" r:id="rId12"/>
    <p:sldId id="263" r:id="rId13"/>
    <p:sldId id="272" r:id="rId14"/>
    <p:sldId id="261" r:id="rId15"/>
    <p:sldId id="273" r:id="rId16"/>
    <p:sldId id="262" r:id="rId17"/>
    <p:sldId id="275" r:id="rId18"/>
    <p:sldId id="264" r:id="rId19"/>
    <p:sldId id="274" r:id="rId20"/>
    <p:sldId id="265" r:id="rId21"/>
    <p:sldId id="276" r:id="rId22"/>
    <p:sldId id="267" r:id="rId23"/>
    <p:sldId id="277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632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7560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8888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6012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0738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4951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7811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1332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9017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698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4631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97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2C2B4-97DD-4BD0-8E58-A694B986CBAC}" type="datetimeFigureOut">
              <a:rPr lang="tr-TR" smtClean="0"/>
              <a:pPr/>
              <a:t>16/05/2020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8B7BC-50C7-495C-882F-F5E09A0E1C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142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40086" y="2574589"/>
            <a:ext cx="9068586" cy="2590800"/>
          </a:xfrm>
        </p:spPr>
        <p:txBody>
          <a:bodyPr>
            <a:normAutofit fontScale="90000"/>
          </a:bodyPr>
          <a:lstStyle/>
          <a:p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2019/2020 EĞİTİM ÖĞRETİM YILI</a:t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ALTINŞEHİR İLKOKULU</a:t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4/B SINIFI </a:t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UZAKTAN EĞİTİM VELİ TOPLANTISI</a:t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SINIF ÖĞRETMENİ : ZEYNEP İNAN</a:t>
            </a:r>
            <a:br>
              <a:rPr lang="tr-TR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15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00896" y="1805354"/>
            <a:ext cx="9068586" cy="3242469"/>
          </a:xfrm>
        </p:spPr>
        <p:txBody>
          <a:bodyPr>
            <a:normAutofit/>
          </a:bodyPr>
          <a:lstStyle/>
          <a:p>
            <a:pPr lvl="0"/>
            <a:r>
              <a:rPr lang="tr-TR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tr-TR" sz="4400" b="1" dirty="0" smtClean="0"/>
              <a:t>UZAKTAN EĞİTİM SÜRECİNDE OLASI TEKNOLOJİ BAĞIMLILIĞININ ÖNÜNE GEÇİLMESİNDE AİLELERİN ROLÜ</a:t>
            </a:r>
            <a:r>
              <a:rPr lang="tr-TR" sz="4400" dirty="0"/>
              <a:t/>
            </a:r>
            <a:br>
              <a:rPr lang="tr-TR" sz="4400" dirty="0"/>
            </a:br>
            <a:endParaRPr lang="tr-T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24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YAPILABİLECEK ETKİNLİKLER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09600" y="1324709"/>
            <a:ext cx="10972800" cy="4801456"/>
          </a:xfrm>
        </p:spPr>
        <p:txBody>
          <a:bodyPr>
            <a:normAutofit/>
          </a:bodyPr>
          <a:lstStyle/>
          <a:p>
            <a:r>
              <a:rPr lang="tr-TR" dirty="0" smtClean="0"/>
              <a:t>Sanatsal etkinlik saati</a:t>
            </a:r>
          </a:p>
          <a:p>
            <a:r>
              <a:rPr lang="tr-TR" dirty="0" smtClean="0"/>
              <a:t>Sportif etkinlikler saati</a:t>
            </a:r>
          </a:p>
          <a:p>
            <a:r>
              <a:rPr lang="tr-TR" dirty="0" smtClean="0"/>
              <a:t>Kitap okuma saati (</a:t>
            </a:r>
            <a:r>
              <a:rPr lang="tr-TR" dirty="0" err="1" smtClean="0"/>
              <a:t>okuvaryum</a:t>
            </a:r>
            <a:r>
              <a:rPr lang="tr-TR" dirty="0" smtClean="0"/>
              <a:t> )</a:t>
            </a:r>
          </a:p>
          <a:p>
            <a:r>
              <a:rPr lang="tr-TR" dirty="0" smtClean="0"/>
              <a:t>Günlük tutma saati</a:t>
            </a:r>
          </a:p>
          <a:p>
            <a:r>
              <a:rPr lang="tr-TR" dirty="0" smtClean="0"/>
              <a:t>Bitki yetiştirme ve bir evcil hayvanın bakımını üstlenme</a:t>
            </a:r>
          </a:p>
          <a:p>
            <a:r>
              <a:rPr lang="tr-TR" dirty="0" smtClean="0"/>
              <a:t>Kardeşlerle ilgilenme veya aile içi oyun </a:t>
            </a:r>
            <a:r>
              <a:rPr lang="tr-TR" dirty="0" err="1" smtClean="0"/>
              <a:t>saaati</a:t>
            </a:r>
            <a:endParaRPr lang="tr-TR" dirty="0" smtClean="0"/>
          </a:p>
          <a:p>
            <a:r>
              <a:rPr lang="tr-TR" dirty="0" smtClean="0"/>
              <a:t>Evde çocuğa yapabileceği görevler yapma</a:t>
            </a:r>
          </a:p>
          <a:p>
            <a:r>
              <a:rPr lang="tr-TR" dirty="0" smtClean="0"/>
              <a:t>Deney yapma saati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2613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53148" y="3031789"/>
            <a:ext cx="9068586" cy="2590800"/>
          </a:xfrm>
        </p:spPr>
        <p:txBody>
          <a:bodyPr>
            <a:normAutofit fontScale="90000"/>
          </a:bodyPr>
          <a:lstStyle/>
          <a:p>
            <a:pPr lvl="0"/>
            <a:r>
              <a:rPr lang="tr-TR" sz="4000" b="1" dirty="0" smtClean="0"/>
              <a:t>5. ÇOCUKLARIN HER TÜRLÜ KAYGISININ EN AZA İNDİRGENMESİ İÇİN GEREKLİ BİLGİLENDİRMELER</a:t>
            </a:r>
            <a:r>
              <a:rPr lang="tr-TR" sz="5400" dirty="0"/>
              <a:t/>
            </a:r>
            <a:br>
              <a:rPr lang="tr-TR" sz="5400" dirty="0"/>
            </a:br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6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125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 yapabiliriz?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Aileler korku ve kaygılarını yansıtmamalı</a:t>
            </a:r>
          </a:p>
          <a:p>
            <a:pPr lvl="0"/>
            <a:r>
              <a:rPr lang="tr-TR" dirty="0"/>
              <a:t>Yaşlarına uygun şekilde bilgi verilmeli</a:t>
            </a:r>
          </a:p>
          <a:p>
            <a:pPr lvl="0"/>
            <a:r>
              <a:rPr lang="tr-TR" dirty="0"/>
              <a:t>Çocukların soruları yanıtsız bırakılmamalı</a:t>
            </a:r>
          </a:p>
          <a:p>
            <a:pPr lvl="0"/>
            <a:r>
              <a:rPr lang="tr-TR" dirty="0"/>
              <a:t>Korona virüs haberlerini izlemeleri </a:t>
            </a:r>
            <a:r>
              <a:rPr lang="tr-TR" dirty="0" smtClean="0"/>
              <a:t>sınırlandırılmalıdır.</a:t>
            </a:r>
            <a:endParaRPr lang="tr-TR" dirty="0"/>
          </a:p>
          <a:p>
            <a:pPr lvl="0"/>
            <a:r>
              <a:rPr lang="tr-TR" dirty="0"/>
              <a:t>Kişisel temizlikleri konusunda bilgilendirme </a:t>
            </a:r>
            <a:r>
              <a:rPr lang="tr-TR" dirty="0" smtClean="0"/>
              <a:t>yapılmalı.</a:t>
            </a:r>
          </a:p>
          <a:p>
            <a:pPr lvl="0"/>
            <a:r>
              <a:rPr lang="tr-TR" dirty="0" smtClean="0"/>
              <a:t>Bir hobi edinmesi sağlanmalı.</a:t>
            </a:r>
          </a:p>
          <a:p>
            <a:pPr lvl="0"/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4036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40085" y="2861972"/>
            <a:ext cx="9068586" cy="2590800"/>
          </a:xfrm>
        </p:spPr>
        <p:txBody>
          <a:bodyPr>
            <a:normAutofit fontScale="90000"/>
          </a:bodyPr>
          <a:lstStyle/>
          <a:p>
            <a:pPr lvl="0"/>
            <a:r>
              <a:rPr lang="tr-TR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6.</a:t>
            </a:r>
            <a:r>
              <a:rPr lang="tr-TR" sz="4800" dirty="0"/>
              <a:t> </a:t>
            </a:r>
            <a:r>
              <a:rPr lang="tr-TR" sz="4800" dirty="0" smtClean="0"/>
              <a:t>ÖĞRENCİLERİN EBA TV VE CANLI DERSLERE KATILMALARININ ÖNEMİ VE BU DERSLERE KATILIM DURUMLARININ TAKİBİ</a:t>
            </a:r>
            <a:r>
              <a:rPr lang="tr-TR" sz="4800" dirty="0"/>
              <a:t/>
            </a:r>
            <a:br>
              <a:rPr lang="tr-TR" sz="4800" dirty="0"/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662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EBA </a:t>
            </a:r>
          </a:p>
          <a:p>
            <a:r>
              <a:rPr lang="tr-TR" dirty="0" smtClean="0"/>
              <a:t>TRT EBA TV</a:t>
            </a:r>
          </a:p>
          <a:p>
            <a:r>
              <a:rPr lang="tr-TR" dirty="0" smtClean="0"/>
              <a:t>EBA CANLI DERS</a:t>
            </a:r>
          </a:p>
          <a:p>
            <a:r>
              <a:rPr lang="tr-TR" dirty="0" smtClean="0"/>
              <a:t>ZOOM</a:t>
            </a:r>
          </a:p>
          <a:p>
            <a:r>
              <a:rPr lang="tr-TR" dirty="0" smtClean="0"/>
              <a:t>TEAMLİNK</a:t>
            </a:r>
          </a:p>
          <a:p>
            <a:r>
              <a:rPr lang="tr-TR" dirty="0" smtClean="0"/>
              <a:t>WHATSAPP</a:t>
            </a:r>
          </a:p>
          <a:p>
            <a:r>
              <a:rPr lang="tr-TR" dirty="0" smtClean="0"/>
              <a:t>YOUTUBE</a:t>
            </a:r>
          </a:p>
          <a:p>
            <a:r>
              <a:rPr lang="tr-TR" dirty="0" smtClean="0"/>
              <a:t>WEB2 ARACLARI(QUİZİZZ,KAHOOT,GOOGLE FORMS…)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71871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53148" y="3031789"/>
            <a:ext cx="9068586" cy="2590800"/>
          </a:xfrm>
        </p:spPr>
        <p:txBody>
          <a:bodyPr>
            <a:normAutofit fontScale="90000"/>
          </a:bodyPr>
          <a:lstStyle/>
          <a:p>
            <a:pPr lvl="0"/>
            <a:r>
              <a:rPr lang="tr-TR" sz="4800" dirty="0" smtClean="0"/>
              <a:t>7. DERS ÇALIŞMA STRATEJİLERİ, BİREYSEL/GRUP REHBERLİĞİ VE ÖĞRENCİLERİN SAĞLIK DURUMLARI HAKKINDA BİLGİLER</a:t>
            </a:r>
            <a:r>
              <a:rPr lang="tr-TR" sz="4800" dirty="0"/>
              <a:t/>
            </a:r>
            <a:br>
              <a:rPr lang="tr-TR" sz="4800" dirty="0"/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011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 YAPILMALI?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tr-TR" dirty="0"/>
              <a:t>Saat kaç ile kaç arasında çalışacağı ve neler yapacağı önceden belirlenmeli.</a:t>
            </a:r>
          </a:p>
          <a:p>
            <a:pPr lvl="0"/>
            <a:r>
              <a:rPr lang="tr-TR" dirty="0"/>
              <a:t>Günlük tekrarın yanında haftalık ve aylık tekrarlar da başarıyı zirveye çıkartır.</a:t>
            </a:r>
          </a:p>
          <a:p>
            <a:pPr lvl="0"/>
            <a:r>
              <a:rPr lang="tr-TR" dirty="0"/>
              <a:t>Öğrenilen konularla ilgili sorular çözülmeli.</a:t>
            </a:r>
          </a:p>
          <a:p>
            <a:pPr lvl="0"/>
            <a:r>
              <a:rPr lang="tr-TR" dirty="0"/>
              <a:t>Ertesi gün göreceği konulara genel olarak göz atmalı</a:t>
            </a:r>
            <a:r>
              <a:rPr lang="tr-TR" dirty="0" smtClean="0"/>
              <a:t>.</a:t>
            </a:r>
          </a:p>
          <a:p>
            <a:pPr lvl="0"/>
            <a:r>
              <a:rPr lang="tr-TR" dirty="0" smtClean="0"/>
              <a:t>ÖĞRENCİ, ÖĞRETMENİN GÖNDERDİĞİ ETKİNLİKLERİ TAMAMLAMAYA GAYRET ETMELİ.</a:t>
            </a:r>
            <a:endParaRPr lang="tr-TR" dirty="0"/>
          </a:p>
          <a:p>
            <a:pPr lvl="0"/>
            <a:r>
              <a:rPr lang="tr-TR" dirty="0"/>
              <a:t>Dinlenirken dinlen, çalışırken çalış</a:t>
            </a:r>
            <a:r>
              <a:rPr lang="tr-TR" dirty="0" smtClean="0"/>
              <a:t>.</a:t>
            </a:r>
          </a:p>
          <a:p>
            <a:pPr lvl="0"/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22690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53148" y="3031789"/>
            <a:ext cx="9068586" cy="2590800"/>
          </a:xfrm>
        </p:spPr>
        <p:txBody>
          <a:bodyPr>
            <a:normAutofit fontScale="90000"/>
          </a:bodyPr>
          <a:lstStyle/>
          <a:p>
            <a:pPr lvl="0"/>
            <a:r>
              <a:rPr lang="tr-TR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8. </a:t>
            </a:r>
            <a:r>
              <a:rPr lang="tr-TR" sz="4800" dirty="0" smtClean="0"/>
              <a:t>SINAVA GİRECEK ÖĞRENCİLERİN SINAVLA İLGİLİ KAYGILARI VE SINAV UYGULAMASINA YÖNELİK BİLGİLENDİRME GİBİ BAŞLIKLAR</a:t>
            </a:r>
            <a:r>
              <a:rPr lang="tr-TR" sz="4800" dirty="0"/>
              <a:t/>
            </a:r>
            <a:br>
              <a:rPr lang="tr-TR" sz="4800" dirty="0"/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94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ÖNÜMÜZDE BİR SEÇME SINAVI BULUNMAMAKTADIR.</a:t>
            </a:r>
          </a:p>
          <a:p>
            <a:r>
              <a:rPr lang="tr-TR" dirty="0" smtClean="0"/>
              <a:t>AYRICA ŞİMDİLİK EĞİTİMDE NORMALLEŞME SÜRECİ HAKKINDA BİR AÇIKLAMA OLMADIĞINDAN EN TEMİZ BİLGİYİ BAKANLIĞIN AÇIKLAMASI BEKLENMELİDİR.</a:t>
            </a:r>
          </a:p>
          <a:p>
            <a:r>
              <a:rPr lang="tr-TR" dirty="0" smtClean="0"/>
              <a:t>EĞİTİMİN TELAFİSİ OLUR AMA SAĞLIĞIN OLMAZ.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23429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TOPLANTI NO:1</a:t>
            </a:r>
          </a:p>
          <a:p>
            <a:r>
              <a:rPr lang="tr-TR" dirty="0"/>
              <a:t>TOPLANTI TARİHİ:16.05.2020</a:t>
            </a:r>
          </a:p>
          <a:p>
            <a:r>
              <a:rPr lang="tr-TR" dirty="0"/>
              <a:t>TOPLANTIYA KATILANLAR: Sınıf Öğretmeni ZEYNEP İNAN </a:t>
            </a:r>
            <a:r>
              <a:rPr lang="tr-TR"/>
              <a:t>ve </a:t>
            </a:r>
            <a:r>
              <a:rPr lang="tr-TR" smtClean="0"/>
              <a:t>4-B </a:t>
            </a:r>
            <a:r>
              <a:rPr lang="tr-TR" dirty="0"/>
              <a:t>sınıfı </a:t>
            </a:r>
            <a:r>
              <a:rPr lang="tr-TR"/>
              <a:t>velileri </a:t>
            </a:r>
            <a:endParaRPr lang="tr-TR" smtClean="0"/>
          </a:p>
          <a:p>
            <a:r>
              <a:rPr lang="tr-TR" dirty="0" smtClean="0"/>
              <a:t>TOPLANTI </a:t>
            </a:r>
            <a:r>
              <a:rPr lang="tr-TR" dirty="0"/>
              <a:t>YERİ: Uzaktan Eğitim Sistemi, Online,</a:t>
            </a:r>
          </a:p>
          <a:p>
            <a:r>
              <a:rPr lang="tr-TR" dirty="0" err="1"/>
              <a:t>Zoom</a:t>
            </a:r>
            <a:r>
              <a:rPr lang="tr-TR" dirty="0"/>
              <a:t> Programı İletişim ve Cep Telefonu Yolu İle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75109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82809" y="961293"/>
            <a:ext cx="9068586" cy="4642338"/>
          </a:xfrm>
        </p:spPr>
        <p:txBody>
          <a:bodyPr>
            <a:normAutofit fontScale="90000"/>
          </a:bodyPr>
          <a:lstStyle/>
          <a:p>
            <a:pPr lvl="0"/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lang="tr-TR" sz="4900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tr-TR" sz="4900" dirty="0" smtClean="0"/>
              <a:t>AYRICA ÖĞRETMENLER BU SÜREÇTE SUNULAN MATERYALLER, OKULLARIN AÇILMA SÜRECİ VE OLASI TELAFİ EĞİTİMLERİ VE İÇERİKLERİ HAKKINDA VELİLERİ BİLGİLENDİRMESİ</a:t>
            </a:r>
            <a:r>
              <a:rPr lang="tr-TR" sz="6600" dirty="0"/>
              <a:t/>
            </a:r>
            <a:br>
              <a:rPr lang="tr-TR" sz="6600" dirty="0"/>
            </a:br>
            <a: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tr-TR" sz="67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>DİLEK, TEMENNİLER </a:t>
            </a:r>
            <a:b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>VE</a:t>
            </a:r>
            <a:b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6700" dirty="0" smtClean="0">
                <a:latin typeface="Calibri" panose="020F0502020204030204" pitchFamily="34" charset="0"/>
                <a:cs typeface="Calibri" panose="020F0502020204030204" pitchFamily="34" charset="0"/>
              </a:rPr>
              <a:t> KAPANIŞ.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4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777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Okulların ne zaman açılacağı bilgisi hem basından takip </a:t>
            </a:r>
            <a:r>
              <a:rPr lang="tr-TR" dirty="0" smtClean="0"/>
              <a:t>edilmelidir.</a:t>
            </a:r>
          </a:p>
          <a:p>
            <a:r>
              <a:rPr lang="tr-TR" dirty="0" smtClean="0"/>
              <a:t>Bizlere bir bilgi ulaştığında mutlaka sizlere ulaştırılacaktır. </a:t>
            </a:r>
          </a:p>
          <a:p>
            <a:r>
              <a:rPr lang="tr-TR" dirty="0" smtClean="0"/>
              <a:t>OKUL WEB SİTESİ VE OKUL İNSTAGRAM ADRESİ TAKİBİ mutlaka aileler tarafından yapılmalıdır.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61051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tr-TR" sz="6000" dirty="0" smtClean="0"/>
              <a:t>10. DİLEK, TEMENNİLER VE KAPANIŞ.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7093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Sağlıklı günlerin en kısa </a:t>
            </a:r>
            <a:r>
              <a:rPr lang="tr-TR" dirty="0" smtClean="0"/>
              <a:t>sürede gelmesi </a:t>
            </a:r>
            <a:r>
              <a:rPr lang="tr-TR" dirty="0"/>
              <a:t>ve okullarımızın en kısa zamanda açılması dileği ile toplantımız sona erdirildi.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96544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AÇILIŞ</a:t>
            </a:r>
            <a:b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Öğrenci velilerinin ve öğrencilerin sağlık ve sıhhatinin sorulması</a:t>
            </a:r>
            <a:endParaRPr lang="tr-TR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962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00896" y="2457023"/>
            <a:ext cx="9068586" cy="2590800"/>
          </a:xfrm>
        </p:spPr>
        <p:txBody>
          <a:bodyPr>
            <a:normAutofit fontScale="90000"/>
          </a:bodyPr>
          <a:lstStyle/>
          <a:p>
            <a:pPr lvl="0"/>
            <a:r>
              <a:rPr lang="tr-TR" b="1" dirty="0" smtClean="0"/>
              <a:t>1. ÖĞRENCİLERİN SOSYAL - DUYGUSAL DURUMLARININ DESTEKLENMESİ, MOTİVASYONLARININ YÜKSEK TUTULMASI VE BU SÜREÇTE AİLELERE DÜŞEN GÖREVLER</a:t>
            </a:r>
            <a:r>
              <a:rPr lang="tr-TR" dirty="0"/>
              <a:t/>
            </a:r>
            <a:br>
              <a:rPr lang="tr-TR" dirty="0"/>
            </a:br>
            <a:endParaRPr lang="tr-TR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838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152401"/>
            <a:ext cx="10972800" cy="1535722"/>
          </a:xfrm>
        </p:spPr>
        <p:txBody>
          <a:bodyPr>
            <a:normAutofit fontScale="90000"/>
          </a:bodyPr>
          <a:lstStyle/>
          <a:p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4000" dirty="0" smtClean="0"/>
              <a:t>Aileler bu süreçte öğrencilerini şu şekilde motive etmelidir.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 smtClean="0"/>
              <a:t>Öğrencilere </a:t>
            </a:r>
            <a:r>
              <a:rPr lang="tr-TR" dirty="0"/>
              <a:t>Kendilerini Kontrol Edebilme Duygusunu Kazandırma.</a:t>
            </a:r>
          </a:p>
          <a:p>
            <a:pPr lvl="0"/>
            <a:r>
              <a:rPr lang="tr-TR" dirty="0"/>
              <a:t>Amaçların Belirlenmesi.</a:t>
            </a:r>
          </a:p>
          <a:p>
            <a:pPr lvl="0"/>
            <a:r>
              <a:rPr lang="tr-TR" dirty="0"/>
              <a:t>Güvenli Ortam Oluşturmak.</a:t>
            </a:r>
          </a:p>
          <a:p>
            <a:pPr lvl="0"/>
            <a:r>
              <a:rPr lang="tr-TR" dirty="0"/>
              <a:t>Çeşitli Deneyimler Sunmak.</a:t>
            </a:r>
          </a:p>
          <a:p>
            <a:pPr lvl="0"/>
            <a:r>
              <a:rPr lang="tr-TR" dirty="0"/>
              <a:t>Öğrencilere Sorumluluklar Vermek.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9852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00896" y="2457023"/>
            <a:ext cx="9068586" cy="2590800"/>
          </a:xfrm>
        </p:spPr>
        <p:txBody>
          <a:bodyPr>
            <a:normAutofit fontScale="90000"/>
          </a:bodyPr>
          <a:lstStyle/>
          <a:p>
            <a:pPr lvl="0"/>
            <a:r>
              <a:rPr lang="tr-TR" b="1" dirty="0" smtClean="0"/>
              <a:t>2. PANDEMİ SÜRECİNDE OKUL YÖNETİCİSİ, ÖĞRETMEN, ÖĞRENCİ VE AİLELER ARASINDA SAĞLIKLI İLETİŞİMİN ÖNEMİ</a:t>
            </a:r>
            <a:r>
              <a:rPr lang="tr-TR" sz="6000" dirty="0"/>
              <a:t/>
            </a:r>
            <a:br>
              <a:rPr lang="tr-TR" sz="6000" dirty="0"/>
            </a:br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6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100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Öğretmenler, öğrencileri araştırmaya, okumaya sevk edecek, onlarda araştırma merakı uyandıracak hatta belki de eğlendirecek </a:t>
            </a:r>
            <a:r>
              <a:rPr lang="tr-TR" dirty="0" smtClean="0"/>
              <a:t>görevler </a:t>
            </a:r>
            <a:r>
              <a:rPr lang="tr-TR" dirty="0"/>
              <a:t>vermelidir. </a:t>
            </a:r>
          </a:p>
          <a:p>
            <a:r>
              <a:rPr lang="tr-TR" dirty="0"/>
              <a:t>Öğrencinin, zaman zaman arkadaşlarıyla beraber grup halinde ortak çalışmaya ve ödev yapmaya teşvik edilmesi başarı grafiğini </a:t>
            </a:r>
            <a:r>
              <a:rPr lang="tr-TR" dirty="0" smtClean="0"/>
              <a:t>yükseltebilir. 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41744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600896" y="2457023"/>
            <a:ext cx="9068586" cy="2590800"/>
          </a:xfrm>
        </p:spPr>
        <p:txBody>
          <a:bodyPr>
            <a:normAutofit fontScale="90000"/>
          </a:bodyPr>
          <a:lstStyle/>
          <a:p>
            <a:pPr lvl="0"/>
            <a:r>
              <a:rPr lang="tr-TR" sz="4000" dirty="0" smtClean="0"/>
              <a:t>3. VELİLERİN UZAKTAN EĞİTİM SÜRECİNDE OKULLARDAN VE ÖĞRETMENLERDEN BEKLENTİLERİ</a:t>
            </a:r>
            <a:r>
              <a:rPr lang="tr-TR" sz="6000" dirty="0"/>
              <a:t/>
            </a:r>
            <a:br>
              <a:rPr lang="tr-TR" sz="6000" dirty="0"/>
            </a:br>
            <a: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6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tr-TR" sz="6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838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1221252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443</Words>
  <PresentationFormat>Özel</PresentationFormat>
  <Paragraphs>63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2019/2020 EĞİTİM ÖĞRETİM YILI ALTINŞEHİR İLKOKULU 4/B SINIFI  UZAKTAN EĞİTİM VELİ TOPLANTISI  SINIF ÖĞRETMENİ : ZEYNEP İNAN  </vt:lpstr>
      <vt:lpstr>Slayt 2</vt:lpstr>
      <vt:lpstr>AÇILIŞ  Öğrenci velilerinin ve öğrencilerin sağlık ve sıhhatinin sorulması</vt:lpstr>
      <vt:lpstr>1. ÖĞRENCİLERİN SOSYAL - DUYGUSAL DURUMLARININ DESTEKLENMESİ, MOTİVASYONLARININ YÜKSEK TUTULMASI VE BU SÜREÇTE AİLELERE DÜŞEN GÖREVLER </vt:lpstr>
      <vt:lpstr> Aileler bu süreçte öğrencilerini şu şekilde motive etmelidir. </vt:lpstr>
      <vt:lpstr>2. PANDEMİ SÜRECİNDE OKUL YÖNETİCİSİ, ÖĞRETMEN, ÖĞRENCİ VE AİLELER ARASINDA SAĞLIKLI İLETİŞİMİN ÖNEMİ  </vt:lpstr>
      <vt:lpstr>Slayt 7</vt:lpstr>
      <vt:lpstr>3. VELİLERİN UZAKTAN EĞİTİM SÜRECİNDE OKULLARDAN VE ÖĞRETMENLERDEN BEKLENTİLERİ  </vt:lpstr>
      <vt:lpstr>Slayt 9</vt:lpstr>
      <vt:lpstr>4. UZAKTAN EĞİTİM SÜRECİNDE OLASI TEKNOLOJİ BAĞIMLILIĞININ ÖNÜNE GEÇİLMESİNDE AİLELERİN ROLÜ </vt:lpstr>
      <vt:lpstr>YAPILABİLECEK ETKİNLİKLER</vt:lpstr>
      <vt:lpstr>5. ÇOCUKLARIN HER TÜRLÜ KAYGISININ EN AZA İNDİRGENMESİ İÇİN GEREKLİ BİLGİLENDİRMELER   </vt:lpstr>
      <vt:lpstr>Ne yapabiliriz?</vt:lpstr>
      <vt:lpstr>6. ÖĞRENCİLERİN EBA TV VE CANLI DERSLERE KATILMALARININ ÖNEMİ VE BU DERSLERE KATILIM DURUMLARININ TAKİBİ   </vt:lpstr>
      <vt:lpstr>Slayt 15</vt:lpstr>
      <vt:lpstr>7. DERS ÇALIŞMA STRATEJİLERİ, BİREYSEL/GRUP REHBERLİĞİ VE ÖĞRENCİLERİN SAĞLIK DURUMLARI HAKKINDA BİLGİLER   </vt:lpstr>
      <vt:lpstr>NE YAPILMALI?</vt:lpstr>
      <vt:lpstr>8. SINAVA GİRECEK ÖĞRENCİLERİN SINAVLA İLGİLİ KAYGILARI VE SINAV UYGULAMASINA YÖNELİK BİLGİLENDİRME GİBİ BAŞLIKLAR   </vt:lpstr>
      <vt:lpstr>Slayt 19</vt:lpstr>
      <vt:lpstr>        9. AYRICA ÖĞRETMENLER BU SÜREÇTE SUNULAN MATERYALLER, OKULLARIN AÇILMA SÜRECİ VE OLASI TELAFİ EĞİTİMLERİ VE İÇERİKLERİ HAKKINDA VELİLERİ BİLGİLENDİRMESİ     DİLEK, TEMENNİLER  VE  KAPANIŞ.   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2020-05-15T09:47:41Z</dcterms:created>
  <dcterms:modified xsi:type="dcterms:W3CDTF">2020-05-16T11:12:41Z</dcterms:modified>
  <cp:category>https://www.sorubak.com</cp:category>
</cp:coreProperties>
</file>