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9" r:id="rId3"/>
    <p:sldId id="272" r:id="rId4"/>
    <p:sldId id="257" r:id="rId5"/>
    <p:sldId id="283" r:id="rId6"/>
    <p:sldId id="268" r:id="rId7"/>
    <p:sldId id="267" r:id="rId8"/>
    <p:sldId id="269" r:id="rId9"/>
    <p:sldId id="266" r:id="rId10"/>
    <p:sldId id="258" r:id="rId11"/>
    <p:sldId id="265" r:id="rId12"/>
    <p:sldId id="264" r:id="rId13"/>
    <p:sldId id="284" r:id="rId14"/>
    <p:sldId id="271" r:id="rId15"/>
    <p:sldId id="261" r:id="rId16"/>
    <p:sldId id="262" r:id="rId17"/>
    <p:sldId id="273" r:id="rId18"/>
    <p:sldId id="275" r:id="rId19"/>
    <p:sldId id="276" r:id="rId20"/>
    <p:sldId id="274" r:id="rId21"/>
    <p:sldId id="278" r:id="rId22"/>
    <p:sldId id="277" r:id="rId23"/>
    <p:sldId id="282" r:id="rId24"/>
    <p:sldId id="280" r:id="rId25"/>
    <p:sldId id="279" r:id="rId26"/>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53379938-4826-429E-B7D4-65ECD63CF443}" type="datetimeFigureOut">
              <a:rPr lang="tr-TR"/>
              <a:pPr>
                <a:defRPr/>
              </a:pPr>
              <a:t>14/10/2019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17C8ABCE-243B-4608-AC2A-68F752CA27C8}"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https://www.sorubak.com</a:t>
            </a:r>
            <a:endParaRPr lang="tr-TR" dirty="0"/>
          </a:p>
        </p:txBody>
      </p:sp>
      <p:sp>
        <p:nvSpPr>
          <p:cNvPr id="4" name="3 Slayt Numarası Yer Tutucusu"/>
          <p:cNvSpPr>
            <a:spLocks noGrp="1"/>
          </p:cNvSpPr>
          <p:nvPr>
            <p:ph type="sldNum" sz="quarter" idx="10"/>
          </p:nvPr>
        </p:nvSpPr>
        <p:spPr/>
        <p:txBody>
          <a:bodyPr/>
          <a:lstStyle/>
          <a:p>
            <a:pPr>
              <a:defRPr/>
            </a:pPr>
            <a:fld id="{17C8ABCE-243B-4608-AC2A-68F752CA27C8}" type="slidenum">
              <a:rPr lang="tr-TR" smtClean="0"/>
              <a:pPr>
                <a:defRPr/>
              </a:pPr>
              <a:t>7</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Slayt Görüntüsü Yer Tutucusu"/>
          <p:cNvSpPr>
            <a:spLocks noGrp="1" noRot="1" noChangeAspect="1"/>
          </p:cNvSpPr>
          <p:nvPr>
            <p:ph type="sldImg"/>
          </p:nvPr>
        </p:nvSpPr>
        <p:spPr bwMode="auto">
          <a:noFill/>
          <a:ln>
            <a:solidFill>
              <a:srgbClr val="000000"/>
            </a:solidFill>
            <a:miter lim="800000"/>
            <a:headEnd/>
            <a:tailEnd/>
          </a:ln>
        </p:spPr>
      </p:sp>
      <p:sp>
        <p:nvSpPr>
          <p:cNvPr id="22530"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22531"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E4D0E-8025-4DFE-9A1E-DCF7246DE1F7}" type="slidenum">
              <a:rPr lang="tr-TR">
                <a:cs typeface="Arial" charset="0"/>
              </a:rPr>
              <a:pPr fontAlgn="base">
                <a:spcBef>
                  <a:spcPct val="0"/>
                </a:spcBef>
                <a:spcAft>
                  <a:spcPct val="0"/>
                </a:spcAft>
              </a:pPr>
              <a:t>8</a:t>
            </a:fld>
            <a:endParaRPr lang="tr-TR">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1 Slayt Görüntüsü Yer Tutucusu"/>
          <p:cNvSpPr>
            <a:spLocks noGrp="1" noRot="1" noChangeAspect="1"/>
          </p:cNvSpPr>
          <p:nvPr>
            <p:ph type="sldImg"/>
          </p:nvPr>
        </p:nvSpPr>
        <p:spPr bwMode="auto">
          <a:noFill/>
          <a:ln>
            <a:solidFill>
              <a:srgbClr val="000000"/>
            </a:solidFill>
            <a:miter lim="800000"/>
            <a:headEnd/>
            <a:tailEnd/>
          </a:ln>
        </p:spPr>
      </p:sp>
      <p:sp>
        <p:nvSpPr>
          <p:cNvPr id="24578"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24579"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BF1EA3D-4671-427B-9B41-E1932E19AAC6}" type="slidenum">
              <a:rPr lang="tr-TR">
                <a:cs typeface="Arial" charset="0"/>
              </a:rPr>
              <a:pPr fontAlgn="base">
                <a:spcBef>
                  <a:spcPct val="0"/>
                </a:spcBef>
                <a:spcAft>
                  <a:spcPct val="0"/>
                </a:spcAft>
              </a:pPr>
              <a:t>9</a:t>
            </a:fld>
            <a:endParaRPr lang="tr-TR">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8C51EF42-92EF-4405-A166-755EC292BA0C}" type="datetimeFigureOut">
              <a:rPr lang="tr-TR"/>
              <a:pPr>
                <a:defRPr/>
              </a:pPr>
              <a:t>14/10/2019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FD5C2A8-BABD-4233-A6B5-AA6F73C95591}" type="slidenum">
              <a:rPr lang="tr-TR"/>
              <a:pPr>
                <a:defRPr/>
              </a:pPr>
              <a:t>‹#›</a:t>
            </a:fld>
            <a:endParaRPr lang="tr-TR"/>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E4B65E7-881F-419F-9A90-44A26E855BB7}" type="datetimeFigureOut">
              <a:rPr lang="tr-TR"/>
              <a:pPr>
                <a:defRPr/>
              </a:pPr>
              <a:t>14/10/2019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016C9F1-E64E-475C-84BA-32B7E3C0A6B5}" type="slidenum">
              <a:rPr lang="tr-TR"/>
              <a:pPr>
                <a:defRPr/>
              </a:pPr>
              <a:t>‹#›</a:t>
            </a:fld>
            <a:endParaRPr lang="tr-TR"/>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5806CE3B-9DB9-428C-AED0-905CE8588997}" type="datetimeFigureOut">
              <a:rPr lang="tr-TR"/>
              <a:pPr>
                <a:defRPr/>
              </a:pPr>
              <a:t>14/10/2019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EB925D6-244F-4EFD-8643-FD93BDA78143}" type="slidenum">
              <a:rPr lang="tr-TR"/>
              <a:pPr>
                <a:defRPr/>
              </a:pPr>
              <a:t>‹#›</a:t>
            </a:fld>
            <a:endParaRPr lang="tr-TR"/>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7198D1BC-A14F-4B4C-B243-93CBA185259B}" type="datetimeFigureOut">
              <a:rPr lang="tr-TR"/>
              <a:pPr>
                <a:defRPr/>
              </a:pPr>
              <a:t>14/10/2019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7101A3B-AB91-4646-9F33-F58ED69906F9}" type="slidenum">
              <a:rPr lang="tr-TR"/>
              <a:pPr>
                <a:defRPr/>
              </a:pPr>
              <a:t>‹#›</a:t>
            </a:fld>
            <a:endParaRPr lang="tr-TR"/>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0DB43309-9827-4B33-B28B-B059C0CC9AD5}" type="datetimeFigureOut">
              <a:rPr lang="tr-TR"/>
              <a:pPr>
                <a:defRPr/>
              </a:pPr>
              <a:t>14/10/2019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4AAF371D-37AD-4043-B51C-C2D4E8ED8802}" type="slidenum">
              <a:rPr lang="tr-TR"/>
              <a:pPr>
                <a:defRPr/>
              </a:pPr>
              <a:t>‹#›</a:t>
            </a:fld>
            <a:endParaRPr lang="tr-TR"/>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955D3E59-3612-4522-82D1-63D25E86D50F}" type="datetimeFigureOut">
              <a:rPr lang="tr-TR"/>
              <a:pPr>
                <a:defRPr/>
              </a:pPr>
              <a:t>14/10/2019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5545A2AD-6316-4548-86A7-40AD430B557B}" type="slidenum">
              <a:rPr lang="tr-TR"/>
              <a:pPr>
                <a:defRPr/>
              </a:pPr>
              <a:t>‹#›</a:t>
            </a:fld>
            <a:endParaRPr lang="tr-TR"/>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61FFFF7A-FD17-4878-8B3C-632621230E1E}" type="datetimeFigureOut">
              <a:rPr lang="tr-TR"/>
              <a:pPr>
                <a:defRPr/>
              </a:pPr>
              <a:t>14/10/2019</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0F0D7E03-86FA-419D-B674-D7ECF919C260}" type="slidenum">
              <a:rPr lang="tr-TR"/>
              <a:pPr>
                <a:defRPr/>
              </a:pPr>
              <a:t>‹#›</a:t>
            </a:fld>
            <a:endParaRPr lang="tr-T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3FF168DD-3ECE-4CBE-B5E7-F7307F118B9C}" type="datetimeFigureOut">
              <a:rPr lang="tr-TR"/>
              <a:pPr>
                <a:defRPr/>
              </a:pPr>
              <a:t>14/10/2019</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65B208FF-2BCA-4968-9C8F-AC227E918387}" type="slidenum">
              <a:rPr lang="tr-TR"/>
              <a:pPr>
                <a:defRPr/>
              </a:pPr>
              <a:t>‹#›</a:t>
            </a:fld>
            <a:endParaRPr lang="tr-TR"/>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3F2A5977-03B9-43D5-8B5D-2D99705314A5}" type="datetimeFigureOut">
              <a:rPr lang="tr-TR"/>
              <a:pPr>
                <a:defRPr/>
              </a:pPr>
              <a:t>14/10/2019</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DAF42EFD-8256-4D8F-BFC5-08620FB2EA3A}" type="slidenum">
              <a:rPr lang="tr-TR"/>
              <a:pPr>
                <a:defRPr/>
              </a:pPr>
              <a:t>‹#›</a:t>
            </a:fld>
            <a:endParaRPr lang="tr-TR"/>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E69BDC94-949C-4ACE-B002-B6C96FA5C562}" type="datetimeFigureOut">
              <a:rPr lang="tr-TR"/>
              <a:pPr>
                <a:defRPr/>
              </a:pPr>
              <a:t>14/10/2019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EBB072D4-67D1-4B2D-A50E-74B1956447D4}" type="slidenum">
              <a:rPr lang="tr-TR"/>
              <a:pPr>
                <a:defRPr/>
              </a:pPr>
              <a:t>‹#›</a:t>
            </a:fld>
            <a:endParaRPr lang="tr-TR"/>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E2FE6E71-3373-4F86-B255-798902F4F0F8}" type="datetimeFigureOut">
              <a:rPr lang="tr-TR"/>
              <a:pPr>
                <a:defRPr/>
              </a:pPr>
              <a:t>14/10/2019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6E2B70E3-0124-4975-B288-D7C809305EEA}" type="slidenum">
              <a:rPr lang="tr-TR"/>
              <a:pPr>
                <a:defRPr/>
              </a:pPr>
              <a:t>‹#›</a:t>
            </a:fld>
            <a:endParaRPr lang="tr-T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35F27FC9-9AF2-4C72-9141-216B29C0F3C5}" type="datetimeFigureOut">
              <a:rPr lang="tr-TR"/>
              <a:pPr>
                <a:defRPr/>
              </a:pPr>
              <a:t>14/10/2019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BE01813-84EF-43D3-9081-CA09DF593B69}"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p:dissolve/>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1 Başlık"/>
          <p:cNvSpPr>
            <a:spLocks noGrp="1"/>
          </p:cNvSpPr>
          <p:nvPr>
            <p:ph type="ctrTitle"/>
          </p:nvPr>
        </p:nvSpPr>
        <p:spPr/>
        <p:txBody>
          <a:bodyPr/>
          <a:lstStyle/>
          <a:p>
            <a:endParaRPr lang="tr-TR" smtClean="0"/>
          </a:p>
        </p:txBody>
      </p:sp>
      <p:pic>
        <p:nvPicPr>
          <p:cNvPr id="2051" name="Picture 3" descr="C:\Users\TOSHIBA\Desktop\tenor.gif"/>
          <p:cNvPicPr>
            <a:picLocks noChangeAspect="1" noChangeArrowheads="1" noCrop="1"/>
          </p:cNvPicPr>
          <p:nvPr/>
        </p:nvPicPr>
        <p:blipFill>
          <a:blip r:embed="rId2" cstate="print"/>
          <a:srcRect/>
          <a:stretch>
            <a:fillRect/>
          </a:stretch>
        </p:blipFill>
        <p:spPr bwMode="auto">
          <a:xfrm>
            <a:off x="285750" y="285750"/>
            <a:ext cx="8572500" cy="6143625"/>
          </a:xfrm>
          <a:prstGeom prst="rect">
            <a:avLst/>
          </a:prstGeom>
          <a:noFill/>
          <a:ln w="9525">
            <a:noFill/>
            <a:miter lim="800000"/>
            <a:headEnd/>
            <a:tailEnd/>
          </a:ln>
        </p:spPr>
      </p:pic>
      <p:sp>
        <p:nvSpPr>
          <p:cNvPr id="6" name="Metin kutusu 2"/>
          <p:cNvSpPr txBox="1">
            <a:spLocks noChangeArrowheads="1"/>
          </p:cNvSpPr>
          <p:nvPr/>
        </p:nvSpPr>
        <p:spPr bwMode="auto">
          <a:xfrm>
            <a:off x="1143000" y="5429250"/>
            <a:ext cx="7286625" cy="708025"/>
          </a:xfrm>
          <a:prstGeom prst="rect">
            <a:avLst/>
          </a:prstGeom>
          <a:noFill/>
          <a:ln w="9525">
            <a:noFill/>
            <a:miter lim="800000"/>
            <a:headEnd/>
            <a:tailEnd/>
          </a:ln>
        </p:spPr>
        <p:txBody>
          <a:bodyPr>
            <a:spAutoFit/>
          </a:bodyPr>
          <a:lstStyle/>
          <a:p>
            <a:r>
              <a:rPr lang="tr-TR" altLang="tr-TR" sz="4000" b="1">
                <a:solidFill>
                  <a:srgbClr val="C00000"/>
                </a:solidFill>
                <a:latin typeface="Kayra" pitchFamily="34" charset="0"/>
              </a:rPr>
              <a:t>ATATÜRK ARALARINDAYDI...</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diamond(in)">
                                      <p:cBhvr>
                                        <p:cTn id="7" dur="20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1"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by="(-#ppt_w*2)" calcmode="lin" valueType="num">
                                      <p:cBhvr rctx="PPT">
                                        <p:cTn id="12" dur="1000" autoRev="1" fill="hold">
                                          <p:stCondLst>
                                            <p:cond delay="0"/>
                                          </p:stCondLst>
                                        </p:cTn>
                                        <p:tgtEl>
                                          <p:spTgt spid="6"/>
                                        </p:tgtEl>
                                        <p:attrNameLst>
                                          <p:attrName>ppt_w</p:attrName>
                                        </p:attrNameLst>
                                      </p:cBhvr>
                                    </p:anim>
                                    <p:anim by="(#ppt_w*0.50)" calcmode="lin" valueType="num">
                                      <p:cBhvr>
                                        <p:cTn id="13" dur="1000" decel="50000" autoRev="1" fill="hold">
                                          <p:stCondLst>
                                            <p:cond delay="0"/>
                                          </p:stCondLst>
                                        </p:cTn>
                                        <p:tgtEl>
                                          <p:spTgt spid="6"/>
                                        </p:tgtEl>
                                        <p:attrNameLst>
                                          <p:attrName>ppt_x</p:attrName>
                                        </p:attrNameLst>
                                      </p:cBhvr>
                                    </p:anim>
                                    <p:anim from="(-#ppt_h/2)" to="(#ppt_y)" calcmode="lin" valueType="num">
                                      <p:cBhvr>
                                        <p:cTn id="14" dur="2000" fill="hold">
                                          <p:stCondLst>
                                            <p:cond delay="0"/>
                                          </p:stCondLst>
                                        </p:cTn>
                                        <p:tgtEl>
                                          <p:spTgt spid="6"/>
                                        </p:tgtEl>
                                        <p:attrNameLst>
                                          <p:attrName>ppt_y</p:attrName>
                                        </p:attrNameLst>
                                      </p:cBhvr>
                                    </p:anim>
                                    <p:animRot by="21600000">
                                      <p:cBhvr>
                                        <p:cTn id="15" dur="2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1 Başlık"/>
          <p:cNvSpPr>
            <a:spLocks noGrp="1"/>
          </p:cNvSpPr>
          <p:nvPr>
            <p:ph type="title"/>
          </p:nvPr>
        </p:nvSpPr>
        <p:spPr/>
        <p:txBody>
          <a:bodyPr/>
          <a:lstStyle/>
          <a:p>
            <a:endParaRPr lang="tr-TR" smtClean="0"/>
          </a:p>
        </p:txBody>
      </p:sp>
      <p:pic>
        <p:nvPicPr>
          <p:cNvPr id="7" name="Picture 2" descr="C:\Users\ASUSSS\Desktop\ÇANAKKALE\ÇANAKKALE ZAFERİ-RESİM\1158b22510d70d7e03c050e2a52e9081.jpg"/>
          <p:cNvPicPr>
            <a:picLocks noChangeAspect="1" noChangeArrowheads="1"/>
          </p:cNvPicPr>
          <p:nvPr/>
        </p:nvPicPr>
        <p:blipFill>
          <a:blip r:embed="rId2" cstate="print"/>
          <a:srcRect/>
          <a:stretch>
            <a:fillRect/>
          </a:stretch>
        </p:blipFill>
        <p:spPr bwMode="auto">
          <a:xfrm>
            <a:off x="357188" y="214313"/>
            <a:ext cx="8286750" cy="621506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smtClean="0"/>
              <a:t>57. ALAY – TAMAMI ŞEHİT DÜŞTÜ.</a:t>
            </a:r>
            <a:br>
              <a:rPr lang="tr-TR" sz="3200" b="1" smtClean="0"/>
            </a:br>
            <a:r>
              <a:rPr lang="tr-TR" sz="3200" b="1" smtClean="0"/>
              <a:t>TARİHTE, TAMAMI ŞEHİT DÜŞEN TEK BİRLİK!</a:t>
            </a:r>
          </a:p>
        </p:txBody>
      </p:sp>
      <p:sp>
        <p:nvSpPr>
          <p:cNvPr id="26626" name="2 İçerik Yer Tutucusu"/>
          <p:cNvSpPr>
            <a:spLocks noGrp="1"/>
          </p:cNvSpPr>
          <p:nvPr>
            <p:ph idx="1"/>
          </p:nvPr>
        </p:nvSpPr>
        <p:spPr/>
        <p:txBody>
          <a:bodyPr/>
          <a:lstStyle/>
          <a:p>
            <a:endParaRPr lang="tr-TR" smtClean="0"/>
          </a:p>
        </p:txBody>
      </p:sp>
      <p:pic>
        <p:nvPicPr>
          <p:cNvPr id="40962" name="Picture 2" descr="C:\Users\ASUSSS\Desktop\ÇANAKKALE\ÇANAKKALE ZAFERİ-RESİMLER\57 PİYADE ALAYI.jpg"/>
          <p:cNvPicPr>
            <a:picLocks noChangeAspect="1" noChangeArrowheads="1"/>
          </p:cNvPicPr>
          <p:nvPr/>
        </p:nvPicPr>
        <p:blipFill>
          <a:blip r:embed="rId2" cstate="print"/>
          <a:srcRect/>
          <a:stretch>
            <a:fillRect/>
          </a:stretch>
        </p:blipFill>
        <p:spPr bwMode="auto">
          <a:xfrm>
            <a:off x="395288" y="1412875"/>
            <a:ext cx="8353425" cy="524351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diamond(in)">
                                      <p:cBhvr>
                                        <p:cTn id="7" dur="2000"/>
                                        <p:tgtEl>
                                          <p:spTgt spid="4096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000" b="1" smtClean="0"/>
              <a:t>ÇANAKKALE SAVAŞI</a:t>
            </a:r>
          </a:p>
        </p:txBody>
      </p:sp>
      <p:sp>
        <p:nvSpPr>
          <p:cNvPr id="3" name="2 İçerik Yer Tutucusu"/>
          <p:cNvSpPr>
            <a:spLocks noGrp="1"/>
          </p:cNvSpPr>
          <p:nvPr>
            <p:ph idx="1"/>
          </p:nvPr>
        </p:nvSpPr>
        <p:spPr>
          <a:xfrm>
            <a:off x="107950" y="1412875"/>
            <a:ext cx="8928100" cy="4968875"/>
          </a:xfrm>
        </p:spPr>
        <p:txBody>
          <a:bodyPr>
            <a:normAutofit/>
          </a:bodyPr>
          <a:lstStyle/>
          <a:p>
            <a:pPr algn="ctr">
              <a:buFont typeface="Arial" charset="0"/>
              <a:buNone/>
            </a:pPr>
            <a:r>
              <a:rPr lang="tr-TR" b="1" smtClean="0"/>
              <a:t>   YAKLAŞIK 1YIL SÜRMÜŞTÜR.</a:t>
            </a:r>
          </a:p>
          <a:p>
            <a:pPr algn="ctr">
              <a:buFont typeface="Arial" charset="0"/>
              <a:buNone/>
            </a:pPr>
            <a:r>
              <a:rPr lang="tr-TR" sz="3600" b="1" smtClean="0"/>
              <a:t>2 AŞAMALIDIR:</a:t>
            </a:r>
          </a:p>
          <a:p>
            <a:pPr algn="ctr">
              <a:buFont typeface="Arial" charset="0"/>
              <a:buNone/>
            </a:pPr>
            <a:endParaRPr lang="tr-TR" b="1" smtClean="0"/>
          </a:p>
          <a:p>
            <a:pPr>
              <a:buFont typeface="Arial" charset="0"/>
              <a:buNone/>
            </a:pPr>
            <a:r>
              <a:rPr lang="tr-TR" b="1" smtClean="0"/>
              <a:t> * DENİZ SAVAŞLARI:                 * KARA SAVAŞLARI: </a:t>
            </a:r>
          </a:p>
          <a:p>
            <a:pPr>
              <a:buFont typeface="Arial" charset="0"/>
              <a:buNone/>
            </a:pPr>
            <a:r>
              <a:rPr lang="tr-TR" sz="2800" smtClean="0"/>
              <a:t>19 ŞUBAT – 18 MART 1915      25 NİSAN 1915 – 9 OCAK 1916 </a:t>
            </a:r>
            <a:endParaRPr lang="tr-TR" sz="2800" smtClean="0">
              <a:latin typeface="Arial" charset="0"/>
            </a:endParaRPr>
          </a:p>
          <a:p>
            <a:pPr>
              <a:buFont typeface="Arial" charset="0"/>
              <a:buNone/>
            </a:pPr>
            <a:r>
              <a:rPr lang="tr-TR" smtClean="0"/>
              <a:t>www.egitimhane.com </a:t>
            </a:r>
          </a:p>
        </p:txBody>
      </p:sp>
      <p:pic>
        <p:nvPicPr>
          <p:cNvPr id="27652" name="Picture 3" descr="C:\Users\TOSHIBA\Desktop\sancaktepetabelareklam_1330410859184.gif"/>
          <p:cNvPicPr>
            <a:picLocks noChangeAspect="1" noChangeArrowheads="1" noCrop="1"/>
          </p:cNvPicPr>
          <p:nvPr/>
        </p:nvPicPr>
        <p:blipFill>
          <a:blip r:embed="rId2" cstate="print"/>
          <a:srcRect/>
          <a:stretch>
            <a:fillRect/>
          </a:stretch>
        </p:blipFill>
        <p:spPr bwMode="auto">
          <a:xfrm>
            <a:off x="571500" y="357188"/>
            <a:ext cx="1524000" cy="1524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diamond(in)">
                                      <p:cBhvr>
                                        <p:cTn id="25" dur="2000"/>
                                        <p:tgtEl>
                                          <p:spTgt spid="3">
                                            <p:txEl>
                                              <p:pRg st="4" end="4"/>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diamond(in)">
                                      <p:cBhvr>
                                        <p:cTn id="28"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4" name="3 Dikdörtgen"/>
          <p:cNvSpPr>
            <a:spLocks noChangeArrowheads="1"/>
          </p:cNvSpPr>
          <p:nvPr/>
        </p:nvSpPr>
        <p:spPr bwMode="auto">
          <a:xfrm>
            <a:off x="214313" y="1571625"/>
            <a:ext cx="8643937" cy="4524375"/>
          </a:xfrm>
          <a:prstGeom prst="rect">
            <a:avLst/>
          </a:prstGeom>
          <a:noFill/>
          <a:ln w="9525">
            <a:noFill/>
            <a:miter lim="800000"/>
            <a:headEnd/>
            <a:tailEnd/>
          </a:ln>
        </p:spPr>
        <p:txBody>
          <a:bodyPr>
            <a:spAutoFit/>
          </a:bodyPr>
          <a:lstStyle/>
          <a:p>
            <a:pPr algn="just"/>
            <a:r>
              <a:rPr lang="tr-TR" sz="3600">
                <a:latin typeface="Calibri" pitchFamily="34" charset="0"/>
              </a:rPr>
              <a:t>Çanakkale Zaferi Türk milletinin en önemli zaferlerinden biridir. Birinci Dünya Savaşı cephelerinden biri olan Çanakkale’de kazanılan bu zafer ile Kurtuluş Savaşı için halkımıza cesaret vermiştir. Bu zafer aynı zamanda Türk halkının, söz konusu bağımsızlığı olduğunda ne kadar azimli ve cesur olabileceğinin kanıtıdır</a:t>
            </a:r>
            <a:r>
              <a:rPr lang="tr-TR">
                <a:latin typeface="Calibri" pitchFamily="34" charset="0"/>
              </a:rPr>
              <a:t>.</a:t>
            </a:r>
          </a:p>
        </p:txBody>
      </p:sp>
      <p:sp>
        <p:nvSpPr>
          <p:cNvPr id="5" name="4 Dikdörtgen"/>
          <p:cNvSpPr>
            <a:spLocks noChangeArrowheads="1"/>
          </p:cNvSpPr>
          <p:nvPr/>
        </p:nvSpPr>
        <p:spPr bwMode="auto">
          <a:xfrm>
            <a:off x="1928813" y="642938"/>
            <a:ext cx="4929187" cy="646112"/>
          </a:xfrm>
          <a:prstGeom prst="rect">
            <a:avLst/>
          </a:prstGeom>
          <a:noFill/>
          <a:ln w="9525">
            <a:noFill/>
            <a:miter lim="800000"/>
            <a:headEnd/>
            <a:tailEnd/>
          </a:ln>
        </p:spPr>
        <p:txBody>
          <a:bodyPr>
            <a:spAutoFit/>
          </a:bodyPr>
          <a:lstStyle/>
          <a:p>
            <a:r>
              <a:rPr lang="tr-TR" sz="3600" b="1">
                <a:latin typeface="Calibri" pitchFamily="34" charset="0"/>
              </a:rPr>
              <a:t>     ÇANAKKALE SAVAŞI</a:t>
            </a:r>
            <a:endParaRPr lang="tr-TR" sz="3600">
              <a:latin typeface="Calibri" pitchFamily="34" charset="0"/>
            </a:endParaRPr>
          </a:p>
        </p:txBody>
      </p:sp>
      <p:pic>
        <p:nvPicPr>
          <p:cNvPr id="28676" name="Picture 3" descr="C:\Users\TOSHIBA\Desktop\sancaktepetabelareklam_1330410859184.gif"/>
          <p:cNvPicPr>
            <a:picLocks noChangeAspect="1" noChangeArrowheads="1" noCrop="1"/>
          </p:cNvPicPr>
          <p:nvPr/>
        </p:nvPicPr>
        <p:blipFill>
          <a:blip r:embed="rId2" cstate="print"/>
          <a:srcRect/>
          <a:stretch>
            <a:fillRect/>
          </a:stretch>
        </p:blipFill>
        <p:spPr bwMode="auto">
          <a:xfrm>
            <a:off x="6143625" y="214313"/>
            <a:ext cx="1524000" cy="1524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a:bodyPr>
          <a:lstStyle/>
          <a:p>
            <a:pPr fontAlgn="auto">
              <a:spcAft>
                <a:spcPts val="0"/>
              </a:spcAft>
              <a:defRPr/>
            </a:pPr>
            <a:r>
              <a:rPr lang="tr-TR" sz="4000" b="1" dirty="0" smtClean="0">
                <a:solidFill>
                  <a:srgbClr val="FF0000"/>
                </a:solidFill>
              </a:rPr>
              <a:t>ANLADILAR Kİ</a:t>
            </a:r>
            <a:r>
              <a:rPr lang="tr-TR" sz="4000" b="1" dirty="0" smtClean="0">
                <a:solidFill>
                  <a:schemeClr val="bg1">
                    <a:lumMod val="95000"/>
                  </a:schemeClr>
                </a:solidFill>
              </a:rPr>
              <a:t>…</a:t>
            </a:r>
            <a:endParaRPr lang="tr-TR" sz="4000" b="1" dirty="0">
              <a:solidFill>
                <a:schemeClr val="bg1">
                  <a:lumMod val="95000"/>
                </a:schemeClr>
              </a:solidFill>
            </a:endParaRPr>
          </a:p>
        </p:txBody>
      </p:sp>
      <p:sp>
        <p:nvSpPr>
          <p:cNvPr id="29698" name="2 İçerik Yer Tutucusu"/>
          <p:cNvSpPr>
            <a:spLocks noGrp="1"/>
          </p:cNvSpPr>
          <p:nvPr>
            <p:ph idx="1"/>
          </p:nvPr>
        </p:nvSpPr>
        <p:spPr/>
        <p:txBody>
          <a:bodyPr/>
          <a:lstStyle/>
          <a:p>
            <a:endParaRPr lang="tr-TR" smtClean="0"/>
          </a:p>
        </p:txBody>
      </p:sp>
      <p:pic>
        <p:nvPicPr>
          <p:cNvPr id="37890" name="Picture 2" descr="C:\Users\ASUSSS\Desktop\ÇANAKKALE\ÇANAKKALE ZAFERİ-RESİMLER\canakkale_zaferi_nin_100_yil_donumu_h25799_b7fc6 (1).png"/>
          <p:cNvPicPr>
            <a:picLocks noChangeAspect="1" noChangeArrowheads="1"/>
          </p:cNvPicPr>
          <p:nvPr/>
        </p:nvPicPr>
        <p:blipFill>
          <a:blip r:embed="rId2" cstate="print"/>
          <a:srcRect/>
          <a:stretch>
            <a:fillRect/>
          </a:stretch>
        </p:blipFill>
        <p:spPr bwMode="auto">
          <a:xfrm>
            <a:off x="468313" y="1098550"/>
            <a:ext cx="8207375" cy="482441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7890"/>
                                        </p:tgtEl>
                                        <p:attrNameLst>
                                          <p:attrName>style.visibility</p:attrName>
                                        </p:attrNameLst>
                                      </p:cBhvr>
                                      <p:to>
                                        <p:strVal val="visible"/>
                                      </p:to>
                                    </p:set>
                                    <p:animEffect transition="in" filter="diamond(in)">
                                      <p:cBhvr>
                                        <p:cTn id="12" dur="2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214313" y="200025"/>
            <a:ext cx="8715375" cy="645795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diamond(in)">
                                      <p:cBhvr>
                                        <p:cTn id="7"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a:xfrm>
            <a:off x="214313" y="285750"/>
            <a:ext cx="8643937" cy="6429375"/>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amond(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a:xfrm>
            <a:off x="285750" y="428625"/>
            <a:ext cx="8501063" cy="6072188"/>
          </a:xfrm>
        </p:spPr>
      </p:pic>
      <p:pic>
        <p:nvPicPr>
          <p:cNvPr id="6" name="Picture 15" descr="C:\Users\TOSHIBA\Desktop\396484d43ea884f6df.jpg"/>
          <p:cNvPicPr>
            <a:picLocks noChangeAspect="1" noChangeArrowheads="1"/>
          </p:cNvPicPr>
          <p:nvPr/>
        </p:nvPicPr>
        <p:blipFill>
          <a:blip r:embed="rId3" cstate="print"/>
          <a:srcRect/>
          <a:stretch>
            <a:fillRect/>
          </a:stretch>
        </p:blipFill>
        <p:spPr bwMode="auto">
          <a:xfrm>
            <a:off x="6429375" y="4429125"/>
            <a:ext cx="2571750" cy="1670050"/>
          </a:xfrm>
          <a:prstGeom prst="rect">
            <a:avLst/>
          </a:prstGeom>
          <a:noFill/>
          <a:ln w="9525">
            <a:noFill/>
            <a:miter lim="800000"/>
            <a:headEnd/>
            <a:tailEnd/>
          </a:ln>
        </p:spPr>
      </p:pic>
      <p:pic>
        <p:nvPicPr>
          <p:cNvPr id="7" name="Picture 16"/>
          <p:cNvPicPr>
            <a:picLocks noChangeAspect="1" noChangeArrowheads="1"/>
          </p:cNvPicPr>
          <p:nvPr/>
        </p:nvPicPr>
        <p:blipFill>
          <a:blip r:embed="rId4" cstate="print"/>
          <a:srcRect/>
          <a:stretch>
            <a:fillRect/>
          </a:stretch>
        </p:blipFill>
        <p:spPr bwMode="auto">
          <a:xfrm>
            <a:off x="6500813" y="2428875"/>
            <a:ext cx="2428875" cy="1928813"/>
          </a:xfrm>
          <a:prstGeom prst="rect">
            <a:avLst/>
          </a:prstGeom>
          <a:noFill/>
          <a:ln w="9525">
            <a:noFill/>
            <a:miter lim="800000"/>
            <a:headEnd/>
            <a:tailEnd/>
          </a:ln>
        </p:spPr>
      </p:pic>
      <p:sp>
        <p:nvSpPr>
          <p:cNvPr id="5" name="Metin kutusu 2"/>
          <p:cNvSpPr txBox="1">
            <a:spLocks noChangeArrowheads="1"/>
          </p:cNvSpPr>
          <p:nvPr/>
        </p:nvSpPr>
        <p:spPr bwMode="auto">
          <a:xfrm>
            <a:off x="2643188" y="2428875"/>
            <a:ext cx="6889750" cy="400050"/>
          </a:xfrm>
          <a:prstGeom prst="rect">
            <a:avLst/>
          </a:prstGeom>
          <a:noFill/>
          <a:ln w="9525">
            <a:noFill/>
            <a:miter lim="800000"/>
            <a:headEnd/>
            <a:tailEnd/>
          </a:ln>
        </p:spPr>
        <p:txBody>
          <a:bodyPr>
            <a:spAutoFit/>
          </a:bodyPr>
          <a:lstStyle/>
          <a:p>
            <a:r>
              <a:rPr lang="tr-TR" altLang="tr-TR" sz="2000" b="1">
                <a:latin typeface="Calibri" pitchFamily="34" charset="0"/>
              </a:rPr>
              <a:t>Eskiden kalma eser</a:t>
            </a:r>
            <a:r>
              <a:rPr lang="tr-TR" altLang="tr-TR" b="1">
                <a:latin typeface="Kayra" pitchFamily="34" charset="0"/>
              </a:rPr>
              <a:t>.</a:t>
            </a:r>
          </a:p>
        </p:txBody>
      </p:sp>
      <p:sp>
        <p:nvSpPr>
          <p:cNvPr id="8" name="7 Dikdörtgen"/>
          <p:cNvSpPr>
            <a:spLocks noChangeArrowheads="1"/>
          </p:cNvSpPr>
          <p:nvPr/>
        </p:nvSpPr>
        <p:spPr bwMode="auto">
          <a:xfrm>
            <a:off x="2428875" y="2857500"/>
            <a:ext cx="5786438" cy="1016000"/>
          </a:xfrm>
          <a:prstGeom prst="rect">
            <a:avLst/>
          </a:prstGeom>
          <a:noFill/>
          <a:ln w="9525">
            <a:noFill/>
            <a:miter lim="800000"/>
            <a:headEnd/>
            <a:tailEnd/>
          </a:ln>
        </p:spPr>
        <p:txBody>
          <a:bodyPr>
            <a:spAutoFit/>
          </a:bodyPr>
          <a:lstStyle/>
          <a:p>
            <a:r>
              <a:rPr lang="tr-TR" sz="2000" b="1">
                <a:latin typeface="Calibri" pitchFamily="34" charset="0"/>
              </a:rPr>
              <a:t>Önemli bir olayı veya büyük bir kişinin gelecek kuşaklarca tarih boyunca anılması için yapılan, göze çarpacak büyüklükte, sembol niteliğinde yapı, abide .</a:t>
            </a:r>
          </a:p>
        </p:txBody>
      </p:sp>
      <p:sp>
        <p:nvSpPr>
          <p:cNvPr id="9" name="8 Dikdörtgen"/>
          <p:cNvSpPr/>
          <p:nvPr/>
        </p:nvSpPr>
        <p:spPr>
          <a:xfrm>
            <a:off x="2571750" y="3786188"/>
            <a:ext cx="3879850" cy="400050"/>
          </a:xfrm>
          <a:prstGeom prst="rect">
            <a:avLst/>
          </a:prstGeom>
        </p:spPr>
        <p:txBody>
          <a:bodyPr wrap="none">
            <a:spAutoFit/>
          </a:bodyPr>
          <a:lstStyle/>
          <a:p>
            <a:pPr fontAlgn="auto">
              <a:spcBef>
                <a:spcPts val="0"/>
              </a:spcBef>
              <a:spcAft>
                <a:spcPts val="0"/>
              </a:spcAft>
              <a:defRPr/>
            </a:pPr>
            <a:r>
              <a:rPr lang="tr-TR" altLang="tr-TR" sz="2000" b="1" dirty="0">
                <a:latin typeface="+mj-lt"/>
                <a:cs typeface="+mn-cs"/>
              </a:rPr>
              <a:t>Bulunduğunuz şehirde anıt var mı?</a:t>
            </a:r>
          </a:p>
        </p:txBody>
      </p:sp>
      <p:sp>
        <p:nvSpPr>
          <p:cNvPr id="10" name="Metin kutusu 2"/>
          <p:cNvSpPr txBox="1">
            <a:spLocks noChangeArrowheads="1"/>
          </p:cNvSpPr>
          <p:nvPr/>
        </p:nvSpPr>
        <p:spPr bwMode="auto">
          <a:xfrm>
            <a:off x="2786063" y="4357688"/>
            <a:ext cx="6889750" cy="400050"/>
          </a:xfrm>
          <a:prstGeom prst="rect">
            <a:avLst/>
          </a:prstGeom>
          <a:noFill/>
          <a:ln w="9525">
            <a:noFill/>
            <a:miter lim="800000"/>
            <a:headEnd/>
            <a:tailEnd/>
          </a:ln>
        </p:spPr>
        <p:txBody>
          <a:bodyPr>
            <a:spAutoFit/>
          </a:bodyPr>
          <a:lstStyle/>
          <a:p>
            <a:r>
              <a:rPr lang="tr-TR" altLang="tr-TR" sz="2000" b="1">
                <a:latin typeface="Calibri" pitchFamily="34" charset="0"/>
              </a:rPr>
              <a:t>Ülke, vatan</a:t>
            </a:r>
          </a:p>
        </p:txBody>
      </p:sp>
      <p:sp>
        <p:nvSpPr>
          <p:cNvPr id="11" name="10 Dikdörtgen"/>
          <p:cNvSpPr>
            <a:spLocks noChangeArrowheads="1"/>
          </p:cNvSpPr>
          <p:nvPr/>
        </p:nvSpPr>
        <p:spPr bwMode="auto">
          <a:xfrm>
            <a:off x="2500313" y="4786313"/>
            <a:ext cx="4572000" cy="708025"/>
          </a:xfrm>
          <a:prstGeom prst="rect">
            <a:avLst/>
          </a:prstGeom>
          <a:noFill/>
          <a:ln w="9525">
            <a:noFill/>
            <a:miter lim="800000"/>
            <a:headEnd/>
            <a:tailEnd/>
          </a:ln>
        </p:spPr>
        <p:txBody>
          <a:bodyPr>
            <a:spAutoFit/>
          </a:bodyPr>
          <a:lstStyle/>
          <a:p>
            <a:r>
              <a:rPr lang="tr-TR" sz="2000" b="1">
                <a:latin typeface="Calibri" pitchFamily="34" charset="0"/>
              </a:rPr>
              <a:t>Bir devletin egemenliği altında bulunan toprakların bütünü,ülke</a:t>
            </a:r>
            <a:r>
              <a:rPr lang="tr-TR">
                <a:latin typeface="Calibri" pitchFamily="34" charset="0"/>
              </a:rPr>
              <a:t>.</a:t>
            </a:r>
          </a:p>
        </p:txBody>
      </p:sp>
      <p:sp>
        <p:nvSpPr>
          <p:cNvPr id="12" name="11 Dikdörtgen"/>
          <p:cNvSpPr>
            <a:spLocks noChangeArrowheads="1"/>
          </p:cNvSpPr>
          <p:nvPr/>
        </p:nvSpPr>
        <p:spPr bwMode="auto">
          <a:xfrm>
            <a:off x="2500313" y="5429250"/>
            <a:ext cx="4452937" cy="400050"/>
          </a:xfrm>
          <a:prstGeom prst="rect">
            <a:avLst/>
          </a:prstGeom>
          <a:noFill/>
          <a:ln w="9525">
            <a:noFill/>
            <a:miter lim="800000"/>
            <a:headEnd/>
            <a:tailEnd/>
          </a:ln>
        </p:spPr>
        <p:txBody>
          <a:bodyPr wrap="none">
            <a:spAutoFit/>
          </a:bodyPr>
          <a:lstStyle/>
          <a:p>
            <a:r>
              <a:rPr lang="tr-TR" sz="2000" b="1">
                <a:latin typeface="Calibri" pitchFamily="34" charset="0"/>
              </a:rPr>
              <a:t>Türkiyem ,  benim cennet memleketim</a:t>
            </a:r>
            <a:r>
              <a:rPr lang="tr-TR">
                <a:latin typeface="Calibri" pitchFamily="34" charset="0"/>
              </a:rPr>
              <a: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diamond(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amond(in)">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diamond(in)">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diamond(in)">
                                      <p:cBhvr>
                                        <p:cTn id="4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a:xfrm>
            <a:off x="357188" y="642938"/>
            <a:ext cx="8358187" cy="5786437"/>
          </a:xfrm>
        </p:spPr>
      </p:pic>
      <p:sp>
        <p:nvSpPr>
          <p:cNvPr id="5" name="4 Dikdörtgen"/>
          <p:cNvSpPr>
            <a:spLocks noChangeArrowheads="1"/>
          </p:cNvSpPr>
          <p:nvPr/>
        </p:nvSpPr>
        <p:spPr bwMode="auto">
          <a:xfrm>
            <a:off x="714375" y="2143125"/>
            <a:ext cx="8202613" cy="400050"/>
          </a:xfrm>
          <a:prstGeom prst="rect">
            <a:avLst/>
          </a:prstGeom>
          <a:noFill/>
          <a:ln w="9525">
            <a:noFill/>
            <a:miter lim="800000"/>
            <a:headEnd/>
            <a:tailEnd/>
          </a:ln>
        </p:spPr>
        <p:txBody>
          <a:bodyPr wrap="none">
            <a:spAutoFit/>
          </a:bodyPr>
          <a:lstStyle/>
          <a:p>
            <a:r>
              <a:rPr lang="tr-TR" sz="2000" b="1">
                <a:solidFill>
                  <a:srgbClr val="FF0066"/>
                </a:solidFill>
                <a:latin typeface="Calibri" pitchFamily="34" charset="0"/>
              </a:rPr>
              <a:t>Şair Çanakkale’de mermerler üzerine yazılmış  şehitlerin adlarını görmüştür.</a:t>
            </a:r>
          </a:p>
        </p:txBody>
      </p:sp>
      <p:sp>
        <p:nvSpPr>
          <p:cNvPr id="6" name="Metin kutusu 2"/>
          <p:cNvSpPr txBox="1">
            <a:spLocks noChangeArrowheads="1"/>
          </p:cNvSpPr>
          <p:nvPr/>
        </p:nvSpPr>
        <p:spPr bwMode="auto">
          <a:xfrm>
            <a:off x="857250" y="3214688"/>
            <a:ext cx="6889750" cy="400050"/>
          </a:xfrm>
          <a:prstGeom prst="rect">
            <a:avLst/>
          </a:prstGeom>
          <a:noFill/>
          <a:ln w="9525">
            <a:noFill/>
            <a:miter lim="800000"/>
            <a:headEnd/>
            <a:tailEnd/>
          </a:ln>
        </p:spPr>
        <p:txBody>
          <a:bodyPr>
            <a:spAutoFit/>
          </a:bodyPr>
          <a:lstStyle/>
          <a:p>
            <a:r>
              <a:rPr lang="tr-TR" altLang="tr-TR" sz="2000" b="1">
                <a:solidFill>
                  <a:srgbClr val="006600"/>
                </a:solidFill>
                <a:latin typeface="Calibri" pitchFamily="34" charset="0"/>
              </a:rPr>
              <a:t>Er Süleyman’ın memleketi Adapazarı’dır ve 17 yaşındadır</a:t>
            </a:r>
            <a:r>
              <a:rPr lang="tr-TR" altLang="tr-TR" sz="2000">
                <a:solidFill>
                  <a:srgbClr val="006600"/>
                </a:solidFill>
                <a:latin typeface="Calibri" pitchFamily="34" charset="0"/>
              </a:rPr>
              <a:t>.</a:t>
            </a:r>
          </a:p>
        </p:txBody>
      </p:sp>
      <p:sp>
        <p:nvSpPr>
          <p:cNvPr id="7" name="6 Dikdörtgen"/>
          <p:cNvSpPr>
            <a:spLocks noChangeArrowheads="1"/>
          </p:cNvSpPr>
          <p:nvPr/>
        </p:nvSpPr>
        <p:spPr bwMode="auto">
          <a:xfrm>
            <a:off x="785813" y="4286250"/>
            <a:ext cx="7258050" cy="400050"/>
          </a:xfrm>
          <a:prstGeom prst="rect">
            <a:avLst/>
          </a:prstGeom>
          <a:noFill/>
          <a:ln w="9525">
            <a:noFill/>
            <a:miter lim="800000"/>
            <a:headEnd/>
            <a:tailEnd/>
          </a:ln>
        </p:spPr>
        <p:txBody>
          <a:bodyPr wrap="none">
            <a:spAutoFit/>
          </a:bodyPr>
          <a:lstStyle/>
          <a:p>
            <a:r>
              <a:rPr lang="tr-TR" sz="2000" b="1">
                <a:solidFill>
                  <a:srgbClr val="FF0000"/>
                </a:solidFill>
                <a:latin typeface="Calibri" pitchFamily="34" charset="0"/>
              </a:rPr>
              <a:t>Yüzbaşı Mahmut, “Kimseye vermem, bir avuç toprağımı!” demiştir.</a:t>
            </a:r>
          </a:p>
        </p:txBody>
      </p:sp>
      <p:sp>
        <p:nvSpPr>
          <p:cNvPr id="8" name="7 Dikdörtgen"/>
          <p:cNvSpPr>
            <a:spLocks noChangeArrowheads="1"/>
          </p:cNvSpPr>
          <p:nvPr/>
        </p:nvSpPr>
        <p:spPr bwMode="auto">
          <a:xfrm>
            <a:off x="928688" y="5429250"/>
            <a:ext cx="5053012" cy="400050"/>
          </a:xfrm>
          <a:prstGeom prst="rect">
            <a:avLst/>
          </a:prstGeom>
          <a:noFill/>
          <a:ln w="9525">
            <a:noFill/>
            <a:miter lim="800000"/>
            <a:headEnd/>
            <a:tailEnd/>
          </a:ln>
        </p:spPr>
        <p:txBody>
          <a:bodyPr wrap="none">
            <a:spAutoFit/>
          </a:bodyPr>
          <a:lstStyle/>
          <a:p>
            <a:r>
              <a:rPr lang="tr-TR" sz="2000" b="1">
                <a:solidFill>
                  <a:srgbClr val="002060"/>
                </a:solidFill>
                <a:latin typeface="Calibri" pitchFamily="34" charset="0"/>
              </a:rPr>
              <a:t>Binbaşı Süleyman ,Conkbayırı’nı gösteriyordu.</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diamond(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2" cstate="print"/>
          <a:srcRect/>
          <a:stretch>
            <a:fillRect/>
          </a:stretch>
        </p:blipFill>
        <p:spPr bwMode="auto">
          <a:xfrm>
            <a:off x="214313" y="428625"/>
            <a:ext cx="8429625" cy="1928813"/>
          </a:xfrm>
          <a:prstGeom prst="rect">
            <a:avLst/>
          </a:prstGeom>
          <a:noFill/>
          <a:ln w="9525">
            <a:solidFill>
              <a:schemeClr val="accent6">
                <a:lumMod val="75000"/>
              </a:schemeClr>
            </a:solid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4572000" y="2857500"/>
            <a:ext cx="4019550" cy="3286125"/>
          </a:xfrm>
          <a:prstGeom prst="rect">
            <a:avLst/>
          </a:prstGeom>
          <a:noFill/>
          <a:ln w="9525">
            <a:solidFill>
              <a:schemeClr val="accent6">
                <a:lumMod val="75000"/>
              </a:schemeClr>
            </a:solidFill>
            <a:miter lim="800000"/>
            <a:headEnd/>
            <a:tailEnd/>
          </a:ln>
          <a:effectLst/>
        </p:spPr>
      </p:pic>
      <p:pic>
        <p:nvPicPr>
          <p:cNvPr id="7172" name="Picture 4"/>
          <p:cNvPicPr>
            <a:picLocks noChangeAspect="1" noChangeArrowheads="1"/>
          </p:cNvPicPr>
          <p:nvPr/>
        </p:nvPicPr>
        <p:blipFill>
          <a:blip r:embed="rId4" cstate="print"/>
          <a:srcRect/>
          <a:stretch>
            <a:fillRect/>
          </a:stretch>
        </p:blipFill>
        <p:spPr bwMode="auto">
          <a:xfrm>
            <a:off x="214313" y="2857500"/>
            <a:ext cx="4171950" cy="3286125"/>
          </a:xfrm>
          <a:prstGeom prst="rect">
            <a:avLst/>
          </a:prstGeom>
          <a:noFill/>
          <a:ln w="9525">
            <a:solidFill>
              <a:schemeClr val="accent6">
                <a:lumMod val="75000"/>
              </a:schemeClr>
            </a:solidFill>
            <a:miter lim="800000"/>
            <a:headEnd/>
            <a:tailEnd/>
          </a:ln>
          <a:effectLst/>
        </p:spPr>
      </p:pic>
      <p:sp>
        <p:nvSpPr>
          <p:cNvPr id="8" name="7 Dikdörtgen"/>
          <p:cNvSpPr>
            <a:spLocks noChangeArrowheads="1"/>
          </p:cNvSpPr>
          <p:nvPr/>
        </p:nvSpPr>
        <p:spPr bwMode="auto">
          <a:xfrm>
            <a:off x="714375" y="3929063"/>
            <a:ext cx="3009900" cy="461962"/>
          </a:xfrm>
          <a:prstGeom prst="rect">
            <a:avLst/>
          </a:prstGeom>
          <a:noFill/>
          <a:ln w="9525">
            <a:noFill/>
            <a:miter lim="800000"/>
            <a:headEnd/>
            <a:tailEnd/>
          </a:ln>
        </p:spPr>
        <p:txBody>
          <a:bodyPr wrap="none">
            <a:spAutoFit/>
          </a:bodyPr>
          <a:lstStyle/>
          <a:p>
            <a:r>
              <a:rPr lang="tr-TR" sz="2400" b="1">
                <a:latin typeface="Calibri" pitchFamily="34" charset="0"/>
              </a:rPr>
              <a:t>Çanakkale şehitleridir</a:t>
            </a:r>
            <a:r>
              <a:rPr lang="tr-TR">
                <a:latin typeface="Calibri" pitchFamily="34" charset="0"/>
              </a:rPr>
              <a:t>.</a:t>
            </a:r>
          </a:p>
        </p:txBody>
      </p:sp>
      <p:sp>
        <p:nvSpPr>
          <p:cNvPr id="9" name="8 Dikdörtgen"/>
          <p:cNvSpPr>
            <a:spLocks noChangeArrowheads="1"/>
          </p:cNvSpPr>
          <p:nvPr/>
        </p:nvSpPr>
        <p:spPr bwMode="auto">
          <a:xfrm>
            <a:off x="4929188" y="4000500"/>
            <a:ext cx="3324225" cy="1477963"/>
          </a:xfrm>
          <a:prstGeom prst="rect">
            <a:avLst/>
          </a:prstGeom>
          <a:noFill/>
          <a:ln w="9525">
            <a:noFill/>
            <a:miter lim="800000"/>
            <a:headEnd/>
            <a:tailEnd/>
          </a:ln>
        </p:spPr>
        <p:txBody>
          <a:bodyPr>
            <a:spAutoFit/>
          </a:bodyPr>
          <a:lstStyle/>
          <a:p>
            <a:r>
              <a:rPr lang="tr-TR" sz="2400" b="1">
                <a:latin typeface="Calibri" pitchFamily="34" charset="0"/>
              </a:rPr>
              <a:t>Çanakkale şehitlerine </a:t>
            </a:r>
          </a:p>
          <a:p>
            <a:r>
              <a:rPr lang="tr-TR" sz="2400" b="1">
                <a:latin typeface="Calibri" pitchFamily="34" charset="0"/>
              </a:rPr>
              <a:t>duyulan sevgi ve hayranlıktır.</a:t>
            </a:r>
          </a:p>
          <a:p>
            <a:endParaRPr lang="tr-TR">
              <a:latin typeface="Calibri"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diamond(in)">
                                      <p:cBhvr>
                                        <p:cTn id="7" dur="2000"/>
                                        <p:tgtEl>
                                          <p:spTgt spid="716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diamond(in)">
                                      <p:cBhvr>
                                        <p:cTn id="12" dur="2000"/>
                                        <p:tgtEl>
                                          <p:spTgt spid="717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171"/>
                                        </p:tgtEl>
                                        <p:attrNameLst>
                                          <p:attrName>style.visibility</p:attrName>
                                        </p:attrNameLst>
                                      </p:cBhvr>
                                      <p:to>
                                        <p:strVal val="visible"/>
                                      </p:to>
                                    </p:set>
                                    <p:animEffect transition="in" filter="diamond(in)">
                                      <p:cBhvr>
                                        <p:cTn id="17" dur="2000"/>
                                        <p:tgtEl>
                                          <p:spTgt spid="7171"/>
                                        </p:tgtEl>
                                      </p:cBhvr>
                                    </p:animEffect>
                                  </p:childTnLst>
                                </p:cTn>
                              </p:par>
                            </p:childTnLst>
                          </p:cTn>
                        </p:par>
                      </p:childTnLst>
                    </p:cTn>
                  </p:par>
                  <p:par>
                    <p:cTn id="18" fill="hold">
                      <p:stCondLst>
                        <p:cond delay="indefinite"/>
                      </p:stCondLst>
                      <p:childTnLst>
                        <p:par>
                          <p:cTn id="19" fill="hold">
                            <p:stCondLst>
                              <p:cond delay="0"/>
                            </p:stCondLst>
                            <p:childTnLst>
                              <p:par>
                                <p:cTn id="20" presetID="56" presetClass="entr" presetSubtype="0" fill="hold" grpId="0" nodeType="click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by="(-#ppt_w*2)" calcmode="lin" valueType="num">
                                      <p:cBhvr rctx="PPT">
                                        <p:cTn id="22" dur="500" autoRev="1" fill="hold">
                                          <p:stCondLst>
                                            <p:cond delay="0"/>
                                          </p:stCondLst>
                                        </p:cTn>
                                        <p:tgtEl>
                                          <p:spTgt spid="8"/>
                                        </p:tgtEl>
                                        <p:attrNameLst>
                                          <p:attrName>ppt_w</p:attrName>
                                        </p:attrNameLst>
                                      </p:cBhvr>
                                    </p:anim>
                                    <p:anim by="(#ppt_w*0.50)" calcmode="lin" valueType="num">
                                      <p:cBhvr>
                                        <p:cTn id="23" dur="500" decel="50000" autoRev="1" fill="hold">
                                          <p:stCondLst>
                                            <p:cond delay="0"/>
                                          </p:stCondLst>
                                        </p:cTn>
                                        <p:tgtEl>
                                          <p:spTgt spid="8"/>
                                        </p:tgtEl>
                                        <p:attrNameLst>
                                          <p:attrName>ppt_x</p:attrName>
                                        </p:attrNameLst>
                                      </p:cBhvr>
                                    </p:anim>
                                    <p:anim from="(-#ppt_h/2)" to="(#ppt_y)" calcmode="lin" valueType="num">
                                      <p:cBhvr>
                                        <p:cTn id="24" dur="1000" fill="hold">
                                          <p:stCondLst>
                                            <p:cond delay="0"/>
                                          </p:stCondLst>
                                        </p:cTn>
                                        <p:tgtEl>
                                          <p:spTgt spid="8"/>
                                        </p:tgtEl>
                                        <p:attrNameLst>
                                          <p:attrName>ppt_y</p:attrName>
                                        </p:attrNameLst>
                                      </p:cBhvr>
                                    </p:anim>
                                    <p:animRot by="21600000">
                                      <p:cBhvr>
                                        <p:cTn id="25" dur="1000" fill="hold">
                                          <p:stCondLst>
                                            <p:cond delay="0"/>
                                          </p:stCondLst>
                                        </p:cTn>
                                        <p:tgtEl>
                                          <p:spTgt spid="8"/>
                                        </p:tgtEl>
                                        <p:attrNameLst>
                                          <p:attrName>r</p:attrName>
                                        </p:attrNameLst>
                                      </p:cBhvr>
                                    </p:animRot>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 by="(-#ppt_w*2)" calcmode="lin" valueType="num">
                                      <p:cBhvr rctx="PPT">
                                        <p:cTn id="30" dur="500" autoRev="1" fill="hold">
                                          <p:stCondLst>
                                            <p:cond delay="0"/>
                                          </p:stCondLst>
                                        </p:cTn>
                                        <p:tgtEl>
                                          <p:spTgt spid="9"/>
                                        </p:tgtEl>
                                        <p:attrNameLst>
                                          <p:attrName>ppt_w</p:attrName>
                                        </p:attrNameLst>
                                      </p:cBhvr>
                                    </p:anim>
                                    <p:anim by="(#ppt_w*0.50)" calcmode="lin" valueType="num">
                                      <p:cBhvr>
                                        <p:cTn id="31" dur="500" decel="50000" autoRev="1" fill="hold">
                                          <p:stCondLst>
                                            <p:cond delay="0"/>
                                          </p:stCondLst>
                                        </p:cTn>
                                        <p:tgtEl>
                                          <p:spTgt spid="9"/>
                                        </p:tgtEl>
                                        <p:attrNameLst>
                                          <p:attrName>ppt_x</p:attrName>
                                        </p:attrNameLst>
                                      </p:cBhvr>
                                    </p:anim>
                                    <p:anim from="(-#ppt_h/2)" to="(#ppt_y)" calcmode="lin" valueType="num">
                                      <p:cBhvr>
                                        <p:cTn id="32" dur="1000" fill="hold">
                                          <p:stCondLst>
                                            <p:cond delay="0"/>
                                          </p:stCondLst>
                                        </p:cTn>
                                        <p:tgtEl>
                                          <p:spTgt spid="9"/>
                                        </p:tgtEl>
                                        <p:attrNameLst>
                                          <p:attrName>ppt_y</p:attrName>
                                        </p:attrNameLst>
                                      </p:cBhvr>
                                    </p:anim>
                                    <p:animRot by="21600000">
                                      <p:cBhvr>
                                        <p:cTn id="33"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1 Başlık"/>
          <p:cNvSpPr>
            <a:spLocks noGrp="1"/>
          </p:cNvSpPr>
          <p:nvPr>
            <p:ph type="title"/>
          </p:nvPr>
        </p:nvSpPr>
        <p:spPr/>
        <p:txBody>
          <a:bodyPr/>
          <a:lstStyle/>
          <a:p>
            <a:endParaRPr lang="tr-TR" smtClean="0"/>
          </a:p>
        </p:txBody>
      </p:sp>
      <p:pic>
        <p:nvPicPr>
          <p:cNvPr id="1026" name="Picture 2"/>
          <p:cNvPicPr>
            <a:picLocks noChangeAspect="1" noChangeArrowheads="1"/>
          </p:cNvPicPr>
          <p:nvPr/>
        </p:nvPicPr>
        <p:blipFill>
          <a:blip r:embed="rId2" cstate="print"/>
          <a:srcRect/>
          <a:stretch>
            <a:fillRect/>
          </a:stretch>
        </p:blipFill>
        <p:spPr bwMode="auto">
          <a:xfrm>
            <a:off x="500063" y="285750"/>
            <a:ext cx="8358187" cy="1143000"/>
          </a:xfrm>
          <a:prstGeom prst="rect">
            <a:avLst/>
          </a:prstGeom>
          <a:noFill/>
          <a:ln w="9525">
            <a:noFill/>
            <a:miter lim="800000"/>
            <a:headEnd/>
            <a:tailEnd/>
          </a:ln>
        </p:spPr>
      </p:pic>
      <p:pic>
        <p:nvPicPr>
          <p:cNvPr id="1027" name="Picture 3"/>
          <p:cNvPicPr>
            <a:picLocks noGrp="1" noChangeAspect="1" noChangeArrowheads="1"/>
          </p:cNvPicPr>
          <p:nvPr>
            <p:ph idx="1"/>
          </p:nvPr>
        </p:nvPicPr>
        <p:blipFill>
          <a:blip r:embed="rId3" cstate="print"/>
          <a:srcRect/>
          <a:stretch>
            <a:fillRect/>
          </a:stretch>
        </p:blipFill>
        <p:spPr>
          <a:xfrm>
            <a:off x="500063" y="1643063"/>
            <a:ext cx="8429625" cy="4429125"/>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diamond(in)">
                                      <p:cBhvr>
                                        <p:cTn id="12"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a:xfrm>
            <a:off x="462284" y="357188"/>
            <a:ext cx="8358188" cy="6215062"/>
          </a:xfrm>
        </p:spPr>
      </p:pic>
      <p:sp>
        <p:nvSpPr>
          <p:cNvPr id="11" name="10 Metin kutusu"/>
          <p:cNvSpPr txBox="1">
            <a:spLocks noChangeArrowheads="1"/>
          </p:cNvSpPr>
          <p:nvPr/>
        </p:nvSpPr>
        <p:spPr bwMode="auto">
          <a:xfrm>
            <a:off x="4357688" y="1143000"/>
            <a:ext cx="571500" cy="646113"/>
          </a:xfrm>
          <a:prstGeom prst="rect">
            <a:avLst/>
          </a:prstGeom>
          <a:noFill/>
          <a:ln w="9525">
            <a:noFill/>
            <a:miter lim="800000"/>
            <a:headEnd/>
            <a:tailEnd/>
          </a:ln>
        </p:spPr>
        <p:txBody>
          <a:bodyPr>
            <a:spAutoFit/>
          </a:bodyPr>
          <a:lstStyle/>
          <a:p>
            <a:r>
              <a:rPr lang="tr-TR" sz="3600" b="1">
                <a:solidFill>
                  <a:srgbClr val="FF0000"/>
                </a:solidFill>
                <a:latin typeface="Calibri" pitchFamily="34" charset="0"/>
              </a:rPr>
              <a:t>2</a:t>
            </a:r>
          </a:p>
        </p:txBody>
      </p:sp>
      <p:sp>
        <p:nvSpPr>
          <p:cNvPr id="12" name="11 Metin kutusu"/>
          <p:cNvSpPr txBox="1">
            <a:spLocks noChangeArrowheads="1"/>
          </p:cNvSpPr>
          <p:nvPr/>
        </p:nvSpPr>
        <p:spPr bwMode="auto">
          <a:xfrm>
            <a:off x="4357688" y="3357563"/>
            <a:ext cx="571500" cy="646112"/>
          </a:xfrm>
          <a:prstGeom prst="rect">
            <a:avLst/>
          </a:prstGeom>
          <a:noFill/>
          <a:ln w="9525">
            <a:noFill/>
            <a:miter lim="800000"/>
            <a:headEnd/>
            <a:tailEnd/>
          </a:ln>
        </p:spPr>
        <p:txBody>
          <a:bodyPr>
            <a:spAutoFit/>
          </a:bodyPr>
          <a:lstStyle/>
          <a:p>
            <a:r>
              <a:rPr lang="tr-TR" sz="3600" b="1">
                <a:solidFill>
                  <a:srgbClr val="FF0000"/>
                </a:solidFill>
                <a:latin typeface="Calibri" pitchFamily="34" charset="0"/>
              </a:rPr>
              <a:t>1</a:t>
            </a:r>
          </a:p>
        </p:txBody>
      </p:sp>
      <p:sp>
        <p:nvSpPr>
          <p:cNvPr id="13" name="12 Metin kutusu"/>
          <p:cNvSpPr txBox="1">
            <a:spLocks noChangeArrowheads="1"/>
          </p:cNvSpPr>
          <p:nvPr/>
        </p:nvSpPr>
        <p:spPr bwMode="auto">
          <a:xfrm>
            <a:off x="4429125" y="2071688"/>
            <a:ext cx="571500" cy="646112"/>
          </a:xfrm>
          <a:prstGeom prst="rect">
            <a:avLst/>
          </a:prstGeom>
          <a:noFill/>
          <a:ln w="9525">
            <a:noFill/>
            <a:miter lim="800000"/>
            <a:headEnd/>
            <a:tailEnd/>
          </a:ln>
        </p:spPr>
        <p:txBody>
          <a:bodyPr>
            <a:spAutoFit/>
          </a:bodyPr>
          <a:lstStyle/>
          <a:p>
            <a:r>
              <a:rPr lang="tr-TR" sz="3600" b="1">
                <a:solidFill>
                  <a:srgbClr val="FF0000"/>
                </a:solidFill>
                <a:latin typeface="Calibri" pitchFamily="34" charset="0"/>
              </a:rPr>
              <a:t>3</a:t>
            </a:r>
          </a:p>
        </p:txBody>
      </p:sp>
      <p:sp>
        <p:nvSpPr>
          <p:cNvPr id="14" name="13 Dikdörtgen"/>
          <p:cNvSpPr>
            <a:spLocks noChangeArrowheads="1"/>
          </p:cNvSpPr>
          <p:nvPr/>
        </p:nvSpPr>
        <p:spPr bwMode="auto">
          <a:xfrm>
            <a:off x="1000125" y="5214938"/>
            <a:ext cx="4945063" cy="400050"/>
          </a:xfrm>
          <a:prstGeom prst="rect">
            <a:avLst/>
          </a:prstGeom>
          <a:noFill/>
          <a:ln w="9525">
            <a:noFill/>
            <a:miter lim="800000"/>
            <a:headEnd/>
            <a:tailEnd/>
          </a:ln>
        </p:spPr>
        <p:txBody>
          <a:bodyPr wrap="none">
            <a:spAutoFit/>
          </a:bodyPr>
          <a:lstStyle/>
          <a:p>
            <a:r>
              <a:rPr lang="tr-TR" sz="2000" b="1">
                <a:solidFill>
                  <a:srgbClr val="FF0066"/>
                </a:solidFill>
                <a:latin typeface="Calibri" pitchFamily="34" charset="0"/>
              </a:rPr>
              <a:t> Türkiye Cumhuriyeti’nin başkenti Ankara’dır.</a:t>
            </a:r>
          </a:p>
        </p:txBody>
      </p:sp>
      <p:sp>
        <p:nvSpPr>
          <p:cNvPr id="35846" name="14 Dikdörtgen"/>
          <p:cNvSpPr>
            <a:spLocks noChangeArrowheads="1"/>
          </p:cNvSpPr>
          <p:nvPr/>
        </p:nvSpPr>
        <p:spPr bwMode="auto">
          <a:xfrm>
            <a:off x="1071563" y="5572125"/>
            <a:ext cx="4572000" cy="369888"/>
          </a:xfrm>
          <a:prstGeom prst="rect">
            <a:avLst/>
          </a:prstGeom>
          <a:noFill/>
          <a:ln w="9525">
            <a:noFill/>
            <a:miter lim="800000"/>
            <a:headEnd/>
            <a:tailEnd/>
          </a:ln>
        </p:spPr>
        <p:txBody>
          <a:bodyPr>
            <a:spAutoFit/>
          </a:bodyPr>
          <a:lstStyle/>
          <a:p>
            <a:endParaRPr lang="tr-TR">
              <a:latin typeface="Calibri" pitchFamily="34" charset="0"/>
            </a:endParaRPr>
          </a:p>
        </p:txBody>
      </p:sp>
      <p:sp>
        <p:nvSpPr>
          <p:cNvPr id="16" name="15 Dikdörtgen"/>
          <p:cNvSpPr>
            <a:spLocks noChangeArrowheads="1"/>
          </p:cNvSpPr>
          <p:nvPr/>
        </p:nvSpPr>
        <p:spPr bwMode="auto">
          <a:xfrm>
            <a:off x="1071563" y="5500688"/>
            <a:ext cx="6858000" cy="708025"/>
          </a:xfrm>
          <a:prstGeom prst="rect">
            <a:avLst/>
          </a:prstGeom>
          <a:noFill/>
          <a:ln w="9525">
            <a:noFill/>
            <a:miter lim="800000"/>
            <a:headEnd/>
            <a:tailEnd/>
          </a:ln>
        </p:spPr>
        <p:txBody>
          <a:bodyPr>
            <a:spAutoFit/>
          </a:bodyPr>
          <a:lstStyle/>
          <a:p>
            <a:r>
              <a:rPr lang="tr-TR" sz="2000" b="1">
                <a:solidFill>
                  <a:srgbClr val="006600"/>
                </a:solidFill>
                <a:latin typeface="Calibri" pitchFamily="34" charset="0"/>
              </a:rPr>
              <a:t>Halime Çavuş Kastamonu'nun Duruçay köyünde 1898 senesinde dünyaya geldi</a:t>
            </a:r>
            <a:r>
              <a:rPr lang="tr-TR" b="1">
                <a:solidFill>
                  <a:srgbClr val="006600"/>
                </a:solidFill>
                <a:latin typeface="Calibri" pitchFamily="34" charset="0"/>
              </a:rPr>
              <a:t>.</a:t>
            </a:r>
            <a:endParaRPr lang="tr-TR">
              <a:latin typeface="Calibri" pitchFamily="34" charset="0"/>
            </a:endParaRPr>
          </a:p>
        </p:txBody>
      </p:sp>
      <p:sp>
        <p:nvSpPr>
          <p:cNvPr id="17" name="16 Dikdörtgen"/>
          <p:cNvSpPr>
            <a:spLocks noChangeArrowheads="1"/>
          </p:cNvSpPr>
          <p:nvPr/>
        </p:nvSpPr>
        <p:spPr bwMode="auto">
          <a:xfrm>
            <a:off x="857250" y="6143625"/>
            <a:ext cx="7643813" cy="400050"/>
          </a:xfrm>
          <a:prstGeom prst="rect">
            <a:avLst/>
          </a:prstGeom>
          <a:noFill/>
          <a:ln w="9525">
            <a:noFill/>
            <a:miter lim="800000"/>
            <a:headEnd/>
            <a:tailEnd/>
          </a:ln>
        </p:spPr>
        <p:txBody>
          <a:bodyPr>
            <a:spAutoFit/>
          </a:bodyPr>
          <a:lstStyle/>
          <a:p>
            <a:r>
              <a:rPr lang="tr-TR">
                <a:latin typeface="Calibri" pitchFamily="34" charset="0"/>
              </a:rPr>
              <a:t> </a:t>
            </a:r>
            <a:r>
              <a:rPr lang="tr-TR" sz="2000" b="1">
                <a:solidFill>
                  <a:srgbClr val="002060"/>
                </a:solidFill>
                <a:latin typeface="Calibri" pitchFamily="34" charset="0"/>
              </a:rPr>
              <a:t>Mustafa Kemal Atatürk Çanakkale Savaşı’nın komutanıdır.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diamond(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2000" fill="hold"/>
                                        <p:tgtEl>
                                          <p:spTgt spid="11"/>
                                        </p:tgtEl>
                                        <p:attrNameLst>
                                          <p:attrName>ppt_x</p:attrName>
                                        </p:attrNameLst>
                                      </p:cBhvr>
                                      <p:tavLst>
                                        <p:tav tm="0">
                                          <p:val>
                                            <p:strVal val="#ppt_x"/>
                                          </p:val>
                                        </p:tav>
                                        <p:tav tm="100000">
                                          <p:val>
                                            <p:strVal val="#ppt_x"/>
                                          </p:val>
                                        </p:tav>
                                      </p:tavLst>
                                    </p:anim>
                                    <p:anim calcmode="lin" valueType="num">
                                      <p:cBhvr additive="base">
                                        <p:cTn id="13"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2000" fill="hold"/>
                                        <p:tgtEl>
                                          <p:spTgt spid="13"/>
                                        </p:tgtEl>
                                        <p:attrNameLst>
                                          <p:attrName>ppt_x</p:attrName>
                                        </p:attrNameLst>
                                      </p:cBhvr>
                                      <p:tavLst>
                                        <p:tav tm="0">
                                          <p:val>
                                            <p:strVal val="1+#ppt_w/2"/>
                                          </p:val>
                                        </p:tav>
                                        <p:tav tm="100000">
                                          <p:val>
                                            <p:strVal val="#ppt_x"/>
                                          </p:val>
                                        </p:tav>
                                      </p:tavLst>
                                    </p:anim>
                                    <p:anim calcmode="lin" valueType="num">
                                      <p:cBhvr additive="base">
                                        <p:cTn id="19" dur="2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2000" fill="hold"/>
                                        <p:tgtEl>
                                          <p:spTgt spid="12"/>
                                        </p:tgtEl>
                                        <p:attrNameLst>
                                          <p:attrName>ppt_x</p:attrName>
                                        </p:attrNameLst>
                                      </p:cBhvr>
                                      <p:tavLst>
                                        <p:tav tm="0">
                                          <p:val>
                                            <p:strVal val="1+#ppt_w/2"/>
                                          </p:val>
                                        </p:tav>
                                        <p:tav tm="100000">
                                          <p:val>
                                            <p:strVal val="#ppt_x"/>
                                          </p:val>
                                        </p:tav>
                                      </p:tavLst>
                                    </p:anim>
                                    <p:anim calcmode="lin" valueType="num">
                                      <p:cBhvr additive="base">
                                        <p:cTn id="25" dur="2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diamond(in)">
                                      <p:cBhvr>
                                        <p:cTn id="30" dur="2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diamond(in)">
                                      <p:cBhvr>
                                        <p:cTn id="35" dur="20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diamond(in)">
                                      <p:cBhvr>
                                        <p:cTn id="4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Grp="1" noChangeAspect="1" noChangeArrowheads="1"/>
          </p:cNvPicPr>
          <p:nvPr>
            <p:ph idx="1"/>
          </p:nvPr>
        </p:nvPicPr>
        <p:blipFill>
          <a:blip r:embed="rId2" cstate="print"/>
          <a:srcRect/>
          <a:stretch>
            <a:fillRect/>
          </a:stretch>
        </p:blipFill>
        <p:spPr>
          <a:xfrm>
            <a:off x="357188" y="428625"/>
            <a:ext cx="8358187" cy="1571625"/>
          </a:xfrm>
        </p:spPr>
      </p:pic>
      <p:pic>
        <p:nvPicPr>
          <p:cNvPr id="7172" name="Picture 4"/>
          <p:cNvPicPr>
            <a:picLocks noChangeAspect="1" noChangeArrowheads="1"/>
          </p:cNvPicPr>
          <p:nvPr/>
        </p:nvPicPr>
        <p:blipFill>
          <a:blip r:embed="rId3" cstate="print"/>
          <a:srcRect/>
          <a:stretch>
            <a:fillRect/>
          </a:stretch>
        </p:blipFill>
        <p:spPr bwMode="auto">
          <a:xfrm>
            <a:off x="214313" y="4000500"/>
            <a:ext cx="8929687" cy="2538413"/>
          </a:xfrm>
          <a:prstGeom prst="rect">
            <a:avLst/>
          </a:prstGeom>
          <a:noFill/>
          <a:ln w="9525">
            <a:noFill/>
            <a:miter lim="800000"/>
            <a:headEnd/>
            <a:tailEnd/>
          </a:ln>
        </p:spPr>
      </p:pic>
      <p:sp>
        <p:nvSpPr>
          <p:cNvPr id="4" name="3 Dikdörtgen"/>
          <p:cNvSpPr>
            <a:spLocks noChangeArrowheads="1"/>
          </p:cNvSpPr>
          <p:nvPr/>
        </p:nvSpPr>
        <p:spPr bwMode="auto">
          <a:xfrm>
            <a:off x="714375" y="1571625"/>
            <a:ext cx="7929563" cy="2308225"/>
          </a:xfrm>
          <a:prstGeom prst="rect">
            <a:avLst/>
          </a:prstGeom>
          <a:noFill/>
          <a:ln w="9525">
            <a:noFill/>
            <a:miter lim="800000"/>
            <a:headEnd/>
            <a:tailEnd/>
          </a:ln>
        </p:spPr>
        <p:txBody>
          <a:bodyPr>
            <a:spAutoFit/>
          </a:bodyPr>
          <a:lstStyle/>
          <a:p>
            <a:r>
              <a:rPr lang="tr-TR" sz="2400" b="1">
                <a:solidFill>
                  <a:srgbClr val="002060"/>
                </a:solidFill>
                <a:latin typeface="Calibri" pitchFamily="34" charset="0"/>
              </a:rPr>
              <a:t>Atatürk, çocuklara çok değer verirdi. Çocukların ileride büyüyeceğini ve ülkenin onlara emanet edileceğini ifade ederdi. Atatürk</a:t>
            </a:r>
            <a:r>
              <a:rPr lang="tr-TR" sz="2400">
                <a:solidFill>
                  <a:srgbClr val="002060"/>
                </a:solidFill>
                <a:latin typeface="Calibri" pitchFamily="34" charset="0"/>
              </a:rPr>
              <a:t> </a:t>
            </a:r>
            <a:r>
              <a:rPr lang="tr-TR" sz="2400" b="1">
                <a:solidFill>
                  <a:srgbClr val="002060"/>
                </a:solidFill>
                <a:latin typeface="Calibri" pitchFamily="34" charset="0"/>
              </a:rPr>
              <a:t>“ Ey yükselen yeni nesil! İstikbal sizsiniz. Cumhuriyeti biz kurduk, onu yükseltecek ve yaşatacak sizsiniz” sözüyle verdiği değeri  anlıyoruz.Toplumların gelişmişlik düzeyleri çocuklara verilen önemle belirlenir.</a:t>
            </a:r>
          </a:p>
        </p:txBody>
      </p:sp>
      <p:sp>
        <p:nvSpPr>
          <p:cNvPr id="6" name="5 Dikdörtgen"/>
          <p:cNvSpPr>
            <a:spLocks noChangeArrowheads="1"/>
          </p:cNvSpPr>
          <p:nvPr/>
        </p:nvSpPr>
        <p:spPr bwMode="auto">
          <a:xfrm>
            <a:off x="785813" y="4643438"/>
            <a:ext cx="7500937" cy="1570037"/>
          </a:xfrm>
          <a:prstGeom prst="rect">
            <a:avLst/>
          </a:prstGeom>
          <a:noFill/>
          <a:ln w="9525">
            <a:noFill/>
            <a:miter lim="800000"/>
            <a:headEnd/>
            <a:tailEnd/>
          </a:ln>
        </p:spPr>
        <p:txBody>
          <a:bodyPr>
            <a:spAutoFit/>
          </a:bodyPr>
          <a:lstStyle/>
          <a:p>
            <a:r>
              <a:rPr lang="tr-TR" sz="2400" b="1">
                <a:solidFill>
                  <a:srgbClr val="FF0066"/>
                </a:solidFill>
                <a:latin typeface="Calibri" pitchFamily="34" charset="0"/>
              </a:rPr>
              <a:t>Şiir , ülkemiz için canlarını feda eden Çanakkale Şehitlerinin kahramanlıklarını anlatıyor. Kahraman bir milletin çocuğu olarak ne kadar şanslı olduğumuzu hissettim.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diamond(in)">
                                      <p:cBhvr>
                                        <p:cTn id="7" dur="20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diamond(in)">
                                      <p:cBhvr>
                                        <p:cTn id="12" dur="2000"/>
                                        <p:tgtEl>
                                          <p:spTgt spid="717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diamond(in)">
                                      <p:cBhvr>
                                        <p:cTn id="17" dur="20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print"/>
          <a:srcRect/>
          <a:stretch>
            <a:fillRect/>
          </a:stretch>
        </p:blipFill>
        <p:spPr>
          <a:xfrm>
            <a:off x="357188" y="714375"/>
            <a:ext cx="8215312" cy="5715000"/>
          </a:xfrm>
        </p:spPr>
      </p:pic>
      <p:sp>
        <p:nvSpPr>
          <p:cNvPr id="3" name="Metin kutusu 2"/>
          <p:cNvSpPr txBox="1">
            <a:spLocks noChangeArrowheads="1"/>
          </p:cNvSpPr>
          <p:nvPr/>
        </p:nvSpPr>
        <p:spPr bwMode="auto">
          <a:xfrm>
            <a:off x="1857375" y="2500313"/>
            <a:ext cx="2117725" cy="461962"/>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dost</a:t>
            </a:r>
          </a:p>
        </p:txBody>
      </p:sp>
      <p:sp>
        <p:nvSpPr>
          <p:cNvPr id="4" name="Metin kutusu 2"/>
          <p:cNvSpPr txBox="1">
            <a:spLocks noChangeArrowheads="1"/>
          </p:cNvSpPr>
          <p:nvPr/>
        </p:nvSpPr>
        <p:spPr bwMode="auto">
          <a:xfrm>
            <a:off x="1928813" y="3143250"/>
            <a:ext cx="2117725" cy="461963"/>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tutsak</a:t>
            </a:r>
          </a:p>
        </p:txBody>
      </p:sp>
      <p:sp>
        <p:nvSpPr>
          <p:cNvPr id="5" name="Metin kutusu 2"/>
          <p:cNvSpPr txBox="1">
            <a:spLocks noChangeArrowheads="1"/>
          </p:cNvSpPr>
          <p:nvPr/>
        </p:nvSpPr>
        <p:spPr bwMode="auto">
          <a:xfrm>
            <a:off x="1857375" y="4071938"/>
            <a:ext cx="2117725" cy="461962"/>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alçak</a:t>
            </a:r>
          </a:p>
        </p:txBody>
      </p:sp>
      <p:sp>
        <p:nvSpPr>
          <p:cNvPr id="6" name="Metin kutusu 2"/>
          <p:cNvSpPr txBox="1">
            <a:spLocks noChangeArrowheads="1"/>
          </p:cNvSpPr>
          <p:nvPr/>
        </p:nvSpPr>
        <p:spPr bwMode="auto">
          <a:xfrm>
            <a:off x="1857375" y="4857750"/>
            <a:ext cx="2117725" cy="461963"/>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korkak</a:t>
            </a:r>
          </a:p>
        </p:txBody>
      </p:sp>
      <p:sp>
        <p:nvSpPr>
          <p:cNvPr id="7" name="Metin kutusu 2"/>
          <p:cNvSpPr txBox="1">
            <a:spLocks noChangeArrowheads="1"/>
          </p:cNvSpPr>
          <p:nvPr/>
        </p:nvSpPr>
        <p:spPr bwMode="auto">
          <a:xfrm>
            <a:off x="1857375" y="5572125"/>
            <a:ext cx="2117725" cy="461963"/>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yanmak</a:t>
            </a:r>
          </a:p>
        </p:txBody>
      </p:sp>
      <p:sp>
        <p:nvSpPr>
          <p:cNvPr id="8" name="Metin kutusu 2"/>
          <p:cNvSpPr txBox="1">
            <a:spLocks noChangeArrowheads="1"/>
          </p:cNvSpPr>
          <p:nvPr/>
        </p:nvSpPr>
        <p:spPr bwMode="auto">
          <a:xfrm>
            <a:off x="6286500" y="2500313"/>
            <a:ext cx="2117725" cy="461962"/>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neden</a:t>
            </a:r>
          </a:p>
        </p:txBody>
      </p:sp>
      <p:sp>
        <p:nvSpPr>
          <p:cNvPr id="9" name="Metin kutusu 2"/>
          <p:cNvSpPr txBox="1">
            <a:spLocks noChangeArrowheads="1"/>
          </p:cNvSpPr>
          <p:nvPr/>
        </p:nvSpPr>
        <p:spPr bwMode="auto">
          <a:xfrm>
            <a:off x="6286500" y="3286125"/>
            <a:ext cx="2117725" cy="461963"/>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vazife</a:t>
            </a:r>
          </a:p>
        </p:txBody>
      </p:sp>
      <p:sp>
        <p:nvSpPr>
          <p:cNvPr id="10" name="Metin kutusu 2"/>
          <p:cNvSpPr txBox="1">
            <a:spLocks noChangeArrowheads="1"/>
          </p:cNvSpPr>
          <p:nvPr/>
        </p:nvSpPr>
        <p:spPr bwMode="auto">
          <a:xfrm>
            <a:off x="6357938" y="4071938"/>
            <a:ext cx="2117725" cy="461962"/>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kabiliye</a:t>
            </a:r>
            <a:r>
              <a:rPr lang="tr-TR" altLang="tr-TR" sz="2000" b="1">
                <a:solidFill>
                  <a:srgbClr val="FF0066"/>
                </a:solidFill>
                <a:latin typeface="Kayra" pitchFamily="34" charset="0"/>
              </a:rPr>
              <a:t>t</a:t>
            </a:r>
          </a:p>
        </p:txBody>
      </p:sp>
      <p:sp>
        <p:nvSpPr>
          <p:cNvPr id="11" name="Metin kutusu 2"/>
          <p:cNvSpPr txBox="1">
            <a:spLocks noChangeArrowheads="1"/>
          </p:cNvSpPr>
          <p:nvPr/>
        </p:nvSpPr>
        <p:spPr bwMode="auto">
          <a:xfrm>
            <a:off x="6357938" y="4786313"/>
            <a:ext cx="2117725" cy="461962"/>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metot</a:t>
            </a:r>
          </a:p>
        </p:txBody>
      </p:sp>
      <p:sp>
        <p:nvSpPr>
          <p:cNvPr id="12" name="Metin kutusu 2"/>
          <p:cNvSpPr txBox="1">
            <a:spLocks noChangeArrowheads="1"/>
          </p:cNvSpPr>
          <p:nvPr/>
        </p:nvSpPr>
        <p:spPr bwMode="auto">
          <a:xfrm>
            <a:off x="6357938" y="5572125"/>
            <a:ext cx="2117725" cy="461963"/>
          </a:xfrm>
          <a:prstGeom prst="rect">
            <a:avLst/>
          </a:prstGeom>
          <a:noFill/>
          <a:ln w="9525">
            <a:noFill/>
            <a:miter lim="800000"/>
            <a:headEnd/>
            <a:tailEnd/>
          </a:ln>
        </p:spPr>
        <p:txBody>
          <a:bodyPr>
            <a:spAutoFit/>
          </a:bodyPr>
          <a:lstStyle/>
          <a:p>
            <a:r>
              <a:rPr lang="tr-TR" altLang="tr-TR" sz="2400" b="1">
                <a:solidFill>
                  <a:srgbClr val="FF0066"/>
                </a:solidFill>
                <a:latin typeface="Calibri" pitchFamily="34" charset="0"/>
              </a:rPr>
              <a:t>önder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amond(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1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1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cstate="print"/>
          <a:srcRect/>
          <a:stretch>
            <a:fillRect/>
          </a:stretch>
        </p:blipFill>
        <p:spPr>
          <a:xfrm>
            <a:off x="357188" y="500063"/>
            <a:ext cx="2143125" cy="5572125"/>
          </a:xfrm>
        </p:spPr>
      </p:pic>
      <p:sp>
        <p:nvSpPr>
          <p:cNvPr id="5" name="4 Dikdörtgen"/>
          <p:cNvSpPr>
            <a:spLocks noChangeArrowheads="1"/>
          </p:cNvSpPr>
          <p:nvPr/>
        </p:nvSpPr>
        <p:spPr bwMode="auto">
          <a:xfrm>
            <a:off x="2571750" y="857250"/>
            <a:ext cx="3571875" cy="4800600"/>
          </a:xfrm>
          <a:prstGeom prst="rect">
            <a:avLst/>
          </a:prstGeom>
          <a:noFill/>
          <a:ln w="9525">
            <a:noFill/>
            <a:miter lim="800000"/>
            <a:headEnd/>
            <a:tailEnd/>
          </a:ln>
        </p:spPr>
        <p:txBody>
          <a:bodyPr>
            <a:spAutoFit/>
          </a:bodyPr>
          <a:lstStyle/>
          <a:p>
            <a:r>
              <a:rPr lang="tr-TR" b="1" u="sng" dirty="0">
                <a:latin typeface="Calibri" pitchFamily="34" charset="0"/>
                <a:hlinkClick r:id="rId3"/>
              </a:rPr>
              <a:t>ATATÜRK ÇOCUK OLMUŞ</a:t>
            </a:r>
            <a:r>
              <a:rPr lang="tr-TR" dirty="0">
                <a:latin typeface="Calibri" pitchFamily="34" charset="0"/>
              </a:rPr>
              <a:t/>
            </a:r>
            <a:br>
              <a:rPr lang="tr-TR" dirty="0">
                <a:latin typeface="Calibri" pitchFamily="34" charset="0"/>
              </a:rPr>
            </a:br>
            <a:r>
              <a:rPr lang="tr-TR" dirty="0">
                <a:latin typeface="Calibri" pitchFamily="34" charset="0"/>
              </a:rPr>
              <a:t>Çocuk Bayramı'nda</a:t>
            </a:r>
            <a:br>
              <a:rPr lang="tr-TR" dirty="0">
                <a:latin typeface="Calibri" pitchFamily="34" charset="0"/>
              </a:rPr>
            </a:br>
            <a:r>
              <a:rPr lang="tr-TR" dirty="0">
                <a:latin typeface="Calibri" pitchFamily="34" charset="0"/>
              </a:rPr>
              <a:t>Gelmiş katılmış aramıza,</a:t>
            </a:r>
            <a:br>
              <a:rPr lang="tr-TR" dirty="0">
                <a:latin typeface="Calibri" pitchFamily="34" charset="0"/>
              </a:rPr>
            </a:br>
            <a:r>
              <a:rPr lang="tr-TR" dirty="0">
                <a:latin typeface="Calibri" pitchFamily="34" charset="0"/>
              </a:rPr>
              <a:t>Atatürk çocuk olmuş bakın:</a:t>
            </a:r>
            <a:br>
              <a:rPr lang="tr-TR" dirty="0">
                <a:latin typeface="Calibri" pitchFamily="34" charset="0"/>
              </a:rPr>
            </a:br>
            <a:r>
              <a:rPr lang="tr-TR" dirty="0">
                <a:latin typeface="Calibri" pitchFamily="34" charset="0"/>
              </a:rPr>
              <a:t>Sallanıyor salıncakta!</a:t>
            </a:r>
            <a:br>
              <a:rPr lang="tr-TR" dirty="0">
                <a:latin typeface="Calibri" pitchFamily="34" charset="0"/>
              </a:rPr>
            </a:br>
            <a:r>
              <a:rPr lang="tr-TR" dirty="0" smtClean="0">
                <a:solidFill>
                  <a:schemeClr val="bg1"/>
                </a:solidFill>
                <a:hlinkClick r:id="rId3"/>
              </a:rPr>
              <a:t>https://</a:t>
            </a:r>
            <a:r>
              <a:rPr lang="tr-TR" dirty="0" smtClean="0">
                <a:solidFill>
                  <a:schemeClr val="bg1"/>
                </a:solidFill>
                <a:hlinkClick r:id="rId3"/>
              </a:rPr>
              <a:t>www.sorubak.com</a:t>
            </a:r>
            <a:r>
              <a:rPr lang="tr-TR" dirty="0" smtClean="0">
                <a:solidFill>
                  <a:schemeClr val="bg1"/>
                </a:solidFill>
              </a:rPr>
              <a:t> </a:t>
            </a:r>
            <a:r>
              <a:rPr lang="tr-TR" dirty="0">
                <a:latin typeface="Calibri" pitchFamily="34" charset="0"/>
              </a:rPr>
              <a:t/>
            </a:r>
            <a:br>
              <a:rPr lang="tr-TR" dirty="0">
                <a:latin typeface="Calibri" pitchFamily="34" charset="0"/>
              </a:rPr>
            </a:br>
            <a:r>
              <a:rPr lang="tr-TR" dirty="0">
                <a:latin typeface="Calibri" pitchFamily="34" charset="0"/>
              </a:rPr>
              <a:t>Gülüyor gözlerinin içi,</a:t>
            </a:r>
            <a:br>
              <a:rPr lang="tr-TR" dirty="0">
                <a:latin typeface="Calibri" pitchFamily="34" charset="0"/>
              </a:rPr>
            </a:br>
            <a:r>
              <a:rPr lang="tr-TR" dirty="0">
                <a:latin typeface="Calibri" pitchFamily="34" charset="0"/>
              </a:rPr>
              <a:t>Gülüyor, </a:t>
            </a:r>
            <a:br>
              <a:rPr lang="tr-TR" dirty="0">
                <a:latin typeface="Calibri" pitchFamily="34" charset="0"/>
              </a:rPr>
            </a:br>
            <a:r>
              <a:rPr lang="tr-TR" dirty="0">
                <a:latin typeface="Calibri" pitchFamily="34" charset="0"/>
              </a:rPr>
              <a:t>Gökler, denizler kadar mavi.</a:t>
            </a:r>
            <a:br>
              <a:rPr lang="tr-TR" dirty="0">
                <a:latin typeface="Calibri" pitchFamily="34" charset="0"/>
              </a:rPr>
            </a:br>
            <a:r>
              <a:rPr lang="tr-TR" dirty="0">
                <a:latin typeface="Calibri" pitchFamily="34" charset="0"/>
              </a:rPr>
              <a:t>Diyor ki: "Çocuklar, ben verdim size</a:t>
            </a:r>
            <a:br>
              <a:rPr lang="tr-TR" dirty="0">
                <a:latin typeface="Calibri" pitchFamily="34" charset="0"/>
              </a:rPr>
            </a:br>
            <a:r>
              <a:rPr lang="tr-TR" dirty="0">
                <a:latin typeface="Calibri" pitchFamily="34" charset="0"/>
              </a:rPr>
              <a:t>Bayramların en güzelini".</a:t>
            </a:r>
            <a:br>
              <a:rPr lang="tr-TR" dirty="0">
                <a:latin typeface="Calibri" pitchFamily="34" charset="0"/>
              </a:rPr>
            </a:br>
            <a:r>
              <a:rPr lang="tr-TR" dirty="0">
                <a:latin typeface="Calibri" pitchFamily="34" charset="0"/>
              </a:rPr>
              <a:t/>
            </a:r>
            <a:br>
              <a:rPr lang="tr-TR" dirty="0">
                <a:latin typeface="Calibri" pitchFamily="34" charset="0"/>
              </a:rPr>
            </a:br>
            <a:r>
              <a:rPr lang="tr-TR" dirty="0">
                <a:latin typeface="Calibri" pitchFamily="34" charset="0"/>
              </a:rPr>
              <a:t>"Dilerim, yurdumun çocukları, </a:t>
            </a:r>
            <a:br>
              <a:rPr lang="tr-TR" dirty="0">
                <a:latin typeface="Calibri" pitchFamily="34" charset="0"/>
              </a:rPr>
            </a:br>
            <a:r>
              <a:rPr lang="tr-TR" dirty="0">
                <a:latin typeface="Calibri" pitchFamily="34" charset="0"/>
              </a:rPr>
              <a:t>Tüm çocukları Dünya’nın</a:t>
            </a:r>
            <a:br>
              <a:rPr lang="tr-TR" dirty="0">
                <a:latin typeface="Calibri" pitchFamily="34" charset="0"/>
              </a:rPr>
            </a:br>
            <a:r>
              <a:rPr lang="tr-TR" dirty="0">
                <a:latin typeface="Calibri" pitchFamily="34" charset="0"/>
              </a:rPr>
              <a:t>Gülüp oynasınlar bugünkü gibi;</a:t>
            </a:r>
            <a:br>
              <a:rPr lang="tr-TR" dirty="0">
                <a:latin typeface="Calibri" pitchFamily="34" charset="0"/>
              </a:rPr>
            </a:br>
            <a:r>
              <a:rPr lang="tr-TR" dirty="0">
                <a:latin typeface="Calibri" pitchFamily="34" charset="0"/>
              </a:rPr>
              <a:t>Acıda, sevinçte kardeş olsunlar...</a:t>
            </a:r>
            <a:br>
              <a:rPr lang="tr-TR" dirty="0">
                <a:latin typeface="Calibri" pitchFamily="34" charset="0"/>
              </a:rPr>
            </a:br>
            <a:r>
              <a:rPr lang="tr-TR" dirty="0">
                <a:latin typeface="Calibri" pitchFamily="34" charset="0"/>
              </a:rPr>
              <a:t>Çınlasın yeryüzünde barış türküleri".</a:t>
            </a:r>
          </a:p>
        </p:txBody>
      </p:sp>
      <p:pic>
        <p:nvPicPr>
          <p:cNvPr id="13315" name="Picture 3"/>
          <p:cNvPicPr>
            <a:picLocks noChangeAspect="1" noChangeArrowheads="1"/>
          </p:cNvPicPr>
          <p:nvPr/>
        </p:nvPicPr>
        <p:blipFill>
          <a:blip r:embed="rId4" cstate="print"/>
          <a:srcRect/>
          <a:stretch>
            <a:fillRect/>
          </a:stretch>
        </p:blipFill>
        <p:spPr bwMode="auto">
          <a:xfrm>
            <a:off x="6143625" y="714375"/>
            <a:ext cx="2714625" cy="500062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amond(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diamond(in)">
                                      <p:cBhvr>
                                        <p:cTn id="12" dur="2000"/>
                                        <p:tgtEl>
                                          <p:spTgt spid="133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Grp="1" noChangeAspect="1" noChangeArrowheads="1"/>
          </p:cNvPicPr>
          <p:nvPr>
            <p:ph idx="1"/>
          </p:nvPr>
        </p:nvPicPr>
        <p:blipFill>
          <a:blip r:embed="rId2" cstate="print"/>
          <a:srcRect/>
          <a:stretch>
            <a:fillRect/>
          </a:stretch>
        </p:blipFill>
        <p:spPr>
          <a:xfrm>
            <a:off x="428625" y="285750"/>
            <a:ext cx="8143875" cy="1571625"/>
          </a:xfrm>
        </p:spPr>
      </p:pic>
      <p:pic>
        <p:nvPicPr>
          <p:cNvPr id="9" name="Picture 3" descr="C:\Users\TOSHIBA\Desktop\4sınıf\resimler 4sınıf\schuelerin2.gif"/>
          <p:cNvPicPr>
            <a:picLocks noChangeAspect="1" noChangeArrowheads="1" noCrop="1"/>
          </p:cNvPicPr>
          <p:nvPr/>
        </p:nvPicPr>
        <p:blipFill>
          <a:blip r:embed="rId3" cstate="print"/>
          <a:srcRect/>
          <a:stretch>
            <a:fillRect/>
          </a:stretch>
        </p:blipFill>
        <p:spPr bwMode="auto">
          <a:xfrm>
            <a:off x="428625" y="3143250"/>
            <a:ext cx="1866900" cy="2590800"/>
          </a:xfrm>
          <a:prstGeom prst="rect">
            <a:avLst/>
          </a:prstGeom>
          <a:noFill/>
          <a:ln w="9525">
            <a:noFill/>
            <a:miter lim="800000"/>
            <a:headEnd/>
            <a:tailEnd/>
          </a:ln>
        </p:spPr>
      </p:pic>
      <p:pic>
        <p:nvPicPr>
          <p:cNvPr id="9225" name="Picture 9"/>
          <p:cNvPicPr>
            <a:picLocks noChangeAspect="1" noChangeArrowheads="1"/>
          </p:cNvPicPr>
          <p:nvPr/>
        </p:nvPicPr>
        <p:blipFill>
          <a:blip r:embed="rId4" cstate="print"/>
          <a:srcRect/>
          <a:stretch>
            <a:fillRect/>
          </a:stretch>
        </p:blipFill>
        <p:spPr bwMode="auto">
          <a:xfrm>
            <a:off x="3071813" y="1714500"/>
            <a:ext cx="5643562" cy="407193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ox(in)">
                                      <p:cBhvr>
                                        <p:cTn id="7" dur="3000"/>
                                        <p:tgtEl>
                                          <p:spTgt spid="921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225"/>
                                        </p:tgtEl>
                                        <p:attrNameLst>
                                          <p:attrName>style.visibility</p:attrName>
                                        </p:attrNameLst>
                                      </p:cBhvr>
                                      <p:to>
                                        <p:strVal val="visible"/>
                                      </p:to>
                                    </p:set>
                                    <p:animEffect transition="in" filter="diamond(in)">
                                      <p:cBhvr>
                                        <p:cTn id="12" dur="2000"/>
                                        <p:tgtEl>
                                          <p:spTgt spid="922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amond(in)">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Grp="1" noChangeAspect="1" noChangeArrowheads="1"/>
          </p:cNvPicPr>
          <p:nvPr>
            <p:ph idx="1"/>
          </p:nvPr>
        </p:nvPicPr>
        <p:blipFill>
          <a:blip r:embed="rId2" cstate="print"/>
          <a:srcRect/>
          <a:stretch>
            <a:fillRect/>
          </a:stretch>
        </p:blipFill>
        <p:spPr>
          <a:xfrm>
            <a:off x="428625" y="357188"/>
            <a:ext cx="8072438" cy="6357937"/>
          </a:xfrm>
        </p:spPr>
      </p:pic>
      <p:pic>
        <p:nvPicPr>
          <p:cNvPr id="10245" name="Picture 5" descr="C:\Users\TOSHIBA\Desktop\writing-smiley.gif"/>
          <p:cNvPicPr>
            <a:picLocks noChangeAspect="1" noChangeArrowheads="1" noCrop="1"/>
          </p:cNvPicPr>
          <p:nvPr/>
        </p:nvPicPr>
        <p:blipFill>
          <a:blip r:embed="rId3" cstate="print"/>
          <a:srcRect/>
          <a:stretch>
            <a:fillRect/>
          </a:stretch>
        </p:blipFill>
        <p:spPr bwMode="auto">
          <a:xfrm>
            <a:off x="2928938" y="857250"/>
            <a:ext cx="2857500" cy="28575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diamond(in)">
                                      <p:cBhvr>
                                        <p:cTn id="7" dur="20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45"/>
                                        </p:tgtEl>
                                        <p:attrNameLst>
                                          <p:attrName>style.visibility</p:attrName>
                                        </p:attrNameLst>
                                      </p:cBhvr>
                                      <p:to>
                                        <p:strVal val="visible"/>
                                      </p:to>
                                    </p:set>
                                    <p:animEffect transition="in" filter="diamond(in)">
                                      <p:cBhvr>
                                        <p:cTn id="12" dur="20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000" b="1" smtClean="0"/>
              <a:t>ŞEHİTLERİMİZE VEFA BORÇLUYUZ</a:t>
            </a:r>
          </a:p>
        </p:txBody>
      </p:sp>
      <p:sp>
        <p:nvSpPr>
          <p:cNvPr id="16386" name="2 İçerik Yer Tutucusu"/>
          <p:cNvSpPr>
            <a:spLocks noGrp="1"/>
          </p:cNvSpPr>
          <p:nvPr>
            <p:ph idx="1"/>
          </p:nvPr>
        </p:nvSpPr>
        <p:spPr/>
        <p:txBody>
          <a:bodyPr/>
          <a:lstStyle/>
          <a:p>
            <a:endParaRPr lang="tr-TR" smtClean="0"/>
          </a:p>
        </p:txBody>
      </p:sp>
      <p:pic>
        <p:nvPicPr>
          <p:cNvPr id="38914" name="Picture 2" descr="C:\Users\ASUSSS\Desktop\ÇANAKKALE\ÇANAKKALE ZAFERİ-RESİMLER\bir bire hilal.jpg"/>
          <p:cNvPicPr>
            <a:picLocks noChangeAspect="1" noChangeArrowheads="1"/>
          </p:cNvPicPr>
          <p:nvPr/>
        </p:nvPicPr>
        <p:blipFill>
          <a:blip r:embed="rId2" cstate="print"/>
          <a:srcRect/>
          <a:stretch>
            <a:fillRect/>
          </a:stretch>
        </p:blipFill>
        <p:spPr bwMode="auto">
          <a:xfrm>
            <a:off x="427038" y="1225550"/>
            <a:ext cx="8351837" cy="5040313"/>
          </a:xfrm>
          <a:prstGeom prst="rect">
            <a:avLst/>
          </a:prstGeom>
          <a:noFill/>
          <a:ln w="9525">
            <a:noFill/>
            <a:miter lim="800000"/>
            <a:headEnd/>
            <a:tailEnd/>
          </a:ln>
        </p:spPr>
      </p:pic>
      <p:sp>
        <p:nvSpPr>
          <p:cNvPr id="5" name="4 Dikdörtgen"/>
          <p:cNvSpPr>
            <a:spLocks noChangeArrowheads="1"/>
          </p:cNvSpPr>
          <p:nvPr/>
        </p:nvSpPr>
        <p:spPr bwMode="auto">
          <a:xfrm>
            <a:off x="928688" y="4500563"/>
            <a:ext cx="7500937" cy="1570037"/>
          </a:xfrm>
          <a:prstGeom prst="rect">
            <a:avLst/>
          </a:prstGeom>
          <a:noFill/>
          <a:ln w="9525">
            <a:noFill/>
            <a:miter lim="800000"/>
            <a:headEnd/>
            <a:tailEnd/>
          </a:ln>
        </p:spPr>
        <p:txBody>
          <a:bodyPr>
            <a:spAutoFit/>
          </a:bodyPr>
          <a:lstStyle/>
          <a:p>
            <a:r>
              <a:rPr lang="tr-TR" sz="3200">
                <a:solidFill>
                  <a:schemeClr val="bg1"/>
                </a:solidFill>
                <a:latin typeface="Calibri" pitchFamily="34" charset="0"/>
              </a:rPr>
              <a:t>ŞEHİTLERİMİZ, BİZİM HUZUR VE GÜVENLİĞİMİZ İÇİN CANLARINI FEDA EDEN EN YÜCE KAHRAMANLARDIR</a:t>
            </a:r>
            <a:r>
              <a:rPr lang="tr-TR" sz="2000">
                <a:solidFill>
                  <a:schemeClr val="bg1"/>
                </a:solidFill>
                <a:latin typeface="Calibri" pitchFamily="34" charset="0"/>
              </a:rPr>
              <a:t>.</a:t>
            </a:r>
            <a:r>
              <a:rPr lang="tr-TR" sz="2000">
                <a:latin typeface="Calibri" pitchFamily="34" charset="0"/>
              </a:rPr>
              <a: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diamond(in)">
                                      <p:cBhvr>
                                        <p:cTn id="7" dur="20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by="(-#ppt_w*2)" calcmode="lin" valueType="num">
                                      <p:cBhvr rctx="PPT">
                                        <p:cTn id="17" dur="500" autoRev="1" fill="hold">
                                          <p:stCondLst>
                                            <p:cond delay="0"/>
                                          </p:stCondLst>
                                        </p:cTn>
                                        <p:tgtEl>
                                          <p:spTgt spid="5"/>
                                        </p:tgtEl>
                                        <p:attrNameLst>
                                          <p:attrName>ppt_w</p:attrName>
                                        </p:attrNameLst>
                                      </p:cBhvr>
                                    </p:anim>
                                    <p:anim by="(#ppt_w*0.50)" calcmode="lin" valueType="num">
                                      <p:cBhvr>
                                        <p:cTn id="18" dur="500" decel="50000" autoRev="1" fill="hold">
                                          <p:stCondLst>
                                            <p:cond delay="0"/>
                                          </p:stCondLst>
                                        </p:cTn>
                                        <p:tgtEl>
                                          <p:spTgt spid="5"/>
                                        </p:tgtEl>
                                        <p:attrNameLst>
                                          <p:attrName>ppt_x</p:attrName>
                                        </p:attrNameLst>
                                      </p:cBhvr>
                                    </p:anim>
                                    <p:anim from="(-#ppt_h/2)" to="(#ppt_y)" calcmode="lin" valueType="num">
                                      <p:cBhvr>
                                        <p:cTn id="19" dur="1000" fill="hold">
                                          <p:stCondLst>
                                            <p:cond delay="0"/>
                                          </p:stCondLst>
                                        </p:cTn>
                                        <p:tgtEl>
                                          <p:spTgt spid="5"/>
                                        </p:tgtEl>
                                        <p:attrNameLst>
                                          <p:attrName>ppt_y</p:attrName>
                                        </p:attrNameLst>
                                      </p:cBhvr>
                                    </p:anim>
                                    <p:animRot by="21600000">
                                      <p:cBhvr>
                                        <p:cTn id="2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TOSHIBA\Desktop\4392020315774c95d316524cd7d86eac.gif"/>
          <p:cNvPicPr>
            <a:picLocks noGrp="1" noChangeAspect="1" noChangeArrowheads="1" noCrop="1"/>
          </p:cNvPicPr>
          <p:nvPr>
            <p:ph idx="1"/>
          </p:nvPr>
        </p:nvPicPr>
        <p:blipFill>
          <a:blip r:embed="rId2" cstate="print"/>
          <a:srcRect/>
          <a:stretch>
            <a:fillRect/>
          </a:stretch>
        </p:blipFill>
        <p:spPr>
          <a:xfrm>
            <a:off x="357188" y="428625"/>
            <a:ext cx="8143875" cy="6072188"/>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diamond(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1"/>
          </p:nvPr>
        </p:nvPicPr>
        <p:blipFill>
          <a:blip r:embed="rId2" cstate="print"/>
          <a:srcRect/>
          <a:stretch>
            <a:fillRect/>
          </a:stretch>
        </p:blipFill>
        <p:spPr>
          <a:xfrm>
            <a:off x="285750" y="357188"/>
            <a:ext cx="8501063" cy="6215062"/>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diamond(in)">
                                      <p:cBhvr>
                                        <p:cTn id="7"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600" b="1" smtClean="0">
                <a:solidFill>
                  <a:srgbClr val="FF0000"/>
                </a:solidFill>
              </a:rPr>
              <a:t>DAR BİR ALANDA TARİHİN EN KANLI ÇARPIŞMALARI CEREYAN ETTİ</a:t>
            </a:r>
          </a:p>
        </p:txBody>
      </p:sp>
      <p:sp>
        <p:nvSpPr>
          <p:cNvPr id="19458" name="2 İçerik Yer Tutucusu"/>
          <p:cNvSpPr>
            <a:spLocks noGrp="1"/>
          </p:cNvSpPr>
          <p:nvPr>
            <p:ph idx="1"/>
          </p:nvPr>
        </p:nvSpPr>
        <p:spPr/>
        <p:txBody>
          <a:bodyPr/>
          <a:lstStyle/>
          <a:p>
            <a:endParaRPr lang="tr-TR" smtClean="0"/>
          </a:p>
        </p:txBody>
      </p:sp>
      <p:pic>
        <p:nvPicPr>
          <p:cNvPr id="39938" name="Picture 2" descr="C:\Users\ASUSSS\Desktop\ÇANAKKALE\ÇANAKKALE ZAFERİ-RESİMLER\buyuktaarruz.jpg"/>
          <p:cNvPicPr>
            <a:picLocks noChangeAspect="1" noChangeArrowheads="1"/>
          </p:cNvPicPr>
          <p:nvPr/>
        </p:nvPicPr>
        <p:blipFill>
          <a:blip r:embed="rId2" cstate="print"/>
          <a:srcRect/>
          <a:stretch>
            <a:fillRect/>
          </a:stretch>
        </p:blipFill>
        <p:spPr bwMode="auto">
          <a:xfrm>
            <a:off x="395288" y="1557338"/>
            <a:ext cx="8353425" cy="504031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diamond(in)">
                                      <p:cBhvr>
                                        <p:cTn id="7" dur="20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smtClean="0"/>
              <a:t>MUSTAFA KEMAL ÇANAKKALE’DE…</a:t>
            </a:r>
            <a:br>
              <a:rPr lang="tr-TR" sz="3200" b="1" smtClean="0"/>
            </a:br>
            <a:r>
              <a:rPr lang="tr-TR" sz="3200" b="1" smtClean="0"/>
              <a:t>ÇANAKKALE’DE KARA SAVAŞLARININ SEYRİNİ DEĞİŞTİREN KOMUTANDIR.</a:t>
            </a:r>
          </a:p>
        </p:txBody>
      </p:sp>
      <p:sp>
        <p:nvSpPr>
          <p:cNvPr id="20482" name="2 İçerik Yer Tutucusu"/>
          <p:cNvSpPr>
            <a:spLocks noGrp="1"/>
          </p:cNvSpPr>
          <p:nvPr>
            <p:ph idx="1"/>
          </p:nvPr>
        </p:nvSpPr>
        <p:spPr/>
        <p:txBody>
          <a:bodyPr/>
          <a:lstStyle/>
          <a:p>
            <a:endParaRPr lang="tr-TR" smtClean="0"/>
          </a:p>
        </p:txBody>
      </p:sp>
      <p:pic>
        <p:nvPicPr>
          <p:cNvPr id="19458" name="Picture 2" descr="C:\Users\ASUSSS\Desktop\ÇANAKKALE\ÇANAKKALE ZAFERİ-RESİMLER\60863.jpg"/>
          <p:cNvPicPr>
            <a:picLocks noChangeAspect="1" noChangeArrowheads="1"/>
          </p:cNvPicPr>
          <p:nvPr/>
        </p:nvPicPr>
        <p:blipFill>
          <a:blip r:embed="rId3" cstate="print"/>
          <a:srcRect/>
          <a:stretch>
            <a:fillRect/>
          </a:stretch>
        </p:blipFill>
        <p:spPr bwMode="auto">
          <a:xfrm>
            <a:off x="611634" y="1628775"/>
            <a:ext cx="8424862" cy="482441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diamond(in)">
                                      <p:cBhvr>
                                        <p:cTn id="7" dur="20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rtlCol="0">
            <a:normAutofit fontScale="90000"/>
          </a:bodyPr>
          <a:lstStyle/>
          <a:p>
            <a:pPr fontAlgn="auto">
              <a:spcAft>
                <a:spcPts val="0"/>
              </a:spcAft>
              <a:defRPr/>
            </a:pPr>
            <a:r>
              <a:rPr lang="tr-TR" b="1" dirty="0" smtClean="0"/>
              <a:t>DÜNYA SAVAŞ TARİHİNDE BİR İLK: METREKAREYE 6.000 MERMİ DÜŞTÜ</a:t>
            </a:r>
            <a:endParaRPr lang="tr-TR" b="1" dirty="0"/>
          </a:p>
        </p:txBody>
      </p:sp>
      <p:sp>
        <p:nvSpPr>
          <p:cNvPr id="21506" name="2 İçerik Yer Tutucusu"/>
          <p:cNvSpPr>
            <a:spLocks noGrp="1"/>
          </p:cNvSpPr>
          <p:nvPr>
            <p:ph idx="1"/>
          </p:nvPr>
        </p:nvSpPr>
        <p:spPr/>
        <p:txBody>
          <a:bodyPr/>
          <a:lstStyle/>
          <a:p>
            <a:endParaRPr lang="tr-TR" smtClean="0"/>
          </a:p>
        </p:txBody>
      </p:sp>
      <p:pic>
        <p:nvPicPr>
          <p:cNvPr id="22533" name="Picture 5" descr="C:\Users\ASUSSS\Desktop\ÇANAKKALE\ÇANAKKALE ZAFERİ-RESİM\canakkale-1915-muze-tiri-basmanede-IHA-20130316AW000163-9-t.jpg"/>
          <p:cNvPicPr>
            <a:picLocks noChangeAspect="1" noChangeArrowheads="1"/>
          </p:cNvPicPr>
          <p:nvPr/>
        </p:nvPicPr>
        <p:blipFill>
          <a:blip r:embed="rId3" cstate="print"/>
          <a:srcRect/>
          <a:stretch>
            <a:fillRect/>
          </a:stretch>
        </p:blipFill>
        <p:spPr bwMode="auto">
          <a:xfrm>
            <a:off x="395288" y="1557338"/>
            <a:ext cx="8424862" cy="482441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diamond(in)">
                                      <p:cBhvr>
                                        <p:cTn id="7" dur="2000"/>
                                        <p:tgtEl>
                                          <p:spTgt spid="2253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600" b="1" smtClean="0"/>
              <a:t>SEYİT ONBAŞI, OCEAN ZIRHLISINI VURDU</a:t>
            </a:r>
          </a:p>
        </p:txBody>
      </p:sp>
      <p:sp>
        <p:nvSpPr>
          <p:cNvPr id="23554" name="2 İçerik Yer Tutucusu"/>
          <p:cNvSpPr>
            <a:spLocks noGrp="1"/>
          </p:cNvSpPr>
          <p:nvPr>
            <p:ph idx="1"/>
          </p:nvPr>
        </p:nvSpPr>
        <p:spPr/>
        <p:txBody>
          <a:bodyPr/>
          <a:lstStyle/>
          <a:p>
            <a:endParaRPr lang="tr-TR" smtClean="0"/>
          </a:p>
        </p:txBody>
      </p:sp>
      <p:pic>
        <p:nvPicPr>
          <p:cNvPr id="11266" name="Picture 2" descr="C:\Users\ASUSSS\Desktop\ÇANAKKALE\ÇANAKKALE ZAFERİ-RESİMLER\canakkale_zaferi_ile_ilgili_siirler_h6433.jpg"/>
          <p:cNvPicPr>
            <a:picLocks noChangeAspect="1" noChangeArrowheads="1"/>
          </p:cNvPicPr>
          <p:nvPr/>
        </p:nvPicPr>
        <p:blipFill>
          <a:blip r:embed="rId3" cstate="print"/>
          <a:srcRect/>
          <a:stretch>
            <a:fillRect/>
          </a:stretch>
        </p:blipFill>
        <p:spPr bwMode="auto">
          <a:xfrm>
            <a:off x="468313" y="1628775"/>
            <a:ext cx="8207375" cy="489585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diamond(in)">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270</TotalTime>
  <Words>342</Words>
  <PresentationFormat>Ekran Gösterisi (4:3)</PresentationFormat>
  <Paragraphs>54</Paragraphs>
  <Slides>25</Slides>
  <Notes>3</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Ofis Teması</vt:lpstr>
      <vt:lpstr>Slayt 1</vt:lpstr>
      <vt:lpstr>Slayt 2</vt:lpstr>
      <vt:lpstr>ŞEHİTLERİMİZE VEFA BORÇLUYUZ</vt:lpstr>
      <vt:lpstr>Slayt 4</vt:lpstr>
      <vt:lpstr>Slayt 5</vt:lpstr>
      <vt:lpstr>DAR BİR ALANDA TARİHİN EN KANLI ÇARPIŞMALARI CEREYAN ETTİ</vt:lpstr>
      <vt:lpstr>MUSTAFA KEMAL ÇANAKKALE’DE… ÇANAKKALE’DE KARA SAVAŞLARININ SEYRİNİ DEĞİŞTİREN KOMUTANDIR.</vt:lpstr>
      <vt:lpstr>DÜNYA SAVAŞ TARİHİNDE BİR İLK: METREKAREYE 6.000 MERMİ DÜŞTÜ</vt:lpstr>
      <vt:lpstr>SEYİT ONBAŞI, OCEAN ZIRHLISINI VURDU</vt:lpstr>
      <vt:lpstr>Slayt 10</vt:lpstr>
      <vt:lpstr>57. ALAY – TAMAMI ŞEHİT DÜŞTÜ. TARİHTE, TAMAMI ŞEHİT DÜŞEN TEK BİRLİK!</vt:lpstr>
      <vt:lpstr>ÇANAKKALE SAVAŞI</vt:lpstr>
      <vt:lpstr>Slayt 13</vt:lpstr>
      <vt:lpstr>ANLADILAR Kİ…</vt:lpstr>
      <vt:lpstr>Slayt 15</vt:lpstr>
      <vt:lpstr>Slayt 16</vt:lpstr>
      <vt:lpstr>Slayt 17</vt:lpstr>
      <vt:lpstr>Slayt 18</vt:lpstr>
      <vt:lpstr>Slayt 19</vt:lpstr>
      <vt:lpstr>Slayt 20</vt:lpstr>
      <vt:lpstr>Slayt 21</vt:lpstr>
      <vt:lpstr>Slayt 22</vt:lpstr>
      <vt:lpstr>Slayt 23</vt:lpstr>
      <vt:lpstr>Slayt 24</vt:lpstr>
      <vt:lpstr>Slayt 25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2019-10-07T18:36:56Z</dcterms:created>
  <dcterms:modified xsi:type="dcterms:W3CDTF">2019-10-14T11:59:12Z</dcterms:modified>
  <cp:category>https://www.sorubak.com</cp:category>
</cp:coreProperties>
</file>