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67" r:id="rId4"/>
    <p:sldId id="268" r:id="rId5"/>
    <p:sldId id="260" r:id="rId6"/>
    <p:sldId id="262" r:id="rId7"/>
    <p:sldId id="263" r:id="rId8"/>
    <p:sldId id="264" r:id="rId9"/>
    <p:sldId id="265" r:id="rId10"/>
    <p:sldId id="266" r:id="rId11"/>
    <p:sldId id="269" r:id="rId12"/>
    <p:sldId id="270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FC361-531A-4922-ACA4-65518DF1885B}" type="datetimeFigureOut">
              <a:rPr lang="tr-TR" smtClean="0"/>
              <a:pPr/>
              <a:t>23/02/2020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3C39B-7D52-4E21-BDBA-1F578805DA4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dissolve/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FC361-531A-4922-ACA4-65518DF1885B}" type="datetimeFigureOut">
              <a:rPr lang="tr-TR" smtClean="0"/>
              <a:pPr/>
              <a:t>23/02/2020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3C39B-7D52-4E21-BDBA-1F578805DA4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FC361-531A-4922-ACA4-65518DF1885B}" type="datetimeFigureOut">
              <a:rPr lang="tr-TR" smtClean="0"/>
              <a:pPr/>
              <a:t>23/02/2020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3C39B-7D52-4E21-BDBA-1F578805DA4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FC361-531A-4922-ACA4-65518DF1885B}" type="datetimeFigureOut">
              <a:rPr lang="tr-TR" smtClean="0"/>
              <a:pPr/>
              <a:t>23/02/2020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3C39B-7D52-4E21-BDBA-1F578805DA4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FC361-531A-4922-ACA4-65518DF1885B}" type="datetimeFigureOut">
              <a:rPr lang="tr-TR" smtClean="0"/>
              <a:pPr/>
              <a:t>23/02/2020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3C39B-7D52-4E21-BDBA-1F578805DA4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dissolve/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FC361-531A-4922-ACA4-65518DF1885B}" type="datetimeFigureOut">
              <a:rPr lang="tr-TR" smtClean="0"/>
              <a:pPr/>
              <a:t>23/02/2020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3C39B-7D52-4E21-BDBA-1F578805DA4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FC361-531A-4922-ACA4-65518DF1885B}" type="datetimeFigureOut">
              <a:rPr lang="tr-TR" smtClean="0"/>
              <a:pPr/>
              <a:t>23/02/2020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3C39B-7D52-4E21-BDBA-1F578805DA4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FC361-531A-4922-ACA4-65518DF1885B}" type="datetimeFigureOut">
              <a:rPr lang="tr-TR" smtClean="0"/>
              <a:pPr/>
              <a:t>23/02/2020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3C39B-7D52-4E21-BDBA-1F578805DA4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FC361-531A-4922-ACA4-65518DF1885B}" type="datetimeFigureOut">
              <a:rPr lang="tr-TR" smtClean="0"/>
              <a:pPr/>
              <a:t>23/02/2020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3C39B-7D52-4E21-BDBA-1F578805DA4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FC361-531A-4922-ACA4-65518DF1885B}" type="datetimeFigureOut">
              <a:rPr lang="tr-TR" smtClean="0"/>
              <a:pPr/>
              <a:t>23/02/2020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3C39B-7D52-4E21-BDBA-1F578805DA4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FC361-531A-4922-ACA4-65518DF1885B}" type="datetimeFigureOut">
              <a:rPr lang="tr-TR" smtClean="0"/>
              <a:pPr/>
              <a:t>23/02/2020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DF3C39B-7D52-4E21-BDBA-1F578805DA4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6DFC361-531A-4922-ACA4-65518DF1885B}" type="datetimeFigureOut">
              <a:rPr lang="tr-TR" smtClean="0"/>
              <a:pPr/>
              <a:t>23/02/2020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DF3C39B-7D52-4E21-BDBA-1F578805DA4B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dissolve/>
    <p:sndAc>
      <p:stSnd>
        <p:snd r:embed="rId13" name="chimes.wav"/>
      </p:stSnd>
    </p:sndAc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14414" y="1285860"/>
            <a:ext cx="5681674" cy="1828800"/>
          </a:xfrm>
        </p:spPr>
        <p:txBody>
          <a:bodyPr/>
          <a:lstStyle/>
          <a:p>
            <a:r>
              <a:rPr lang="tr-TR" dirty="0" smtClean="0"/>
              <a:t>Fen bilimleri                konu: ısı alışverişi    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00034" y="3214686"/>
            <a:ext cx="7854696" cy="1752600"/>
          </a:xfrm>
        </p:spPr>
        <p:txBody>
          <a:bodyPr/>
          <a:lstStyle/>
          <a:p>
            <a:r>
              <a:rPr lang="tr-TR" dirty="0" smtClean="0"/>
              <a:t>Ülkü ilkokulu 4-d sınıfı Isparta</a:t>
            </a:r>
          </a:p>
          <a:p>
            <a:endParaRPr lang="tr-TR" dirty="0" smtClean="0"/>
          </a:p>
          <a:p>
            <a:r>
              <a:rPr lang="tr-TR" dirty="0" smtClean="0"/>
              <a:t>HAZIRLAYAN: FATMA NAZ KIVRAK </a:t>
            </a:r>
          </a:p>
        </p:txBody>
      </p:sp>
      <p:pic>
        <p:nvPicPr>
          <p:cNvPr id="5" name="4 Resim" descr="thank you gif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71604" y="4714884"/>
            <a:ext cx="3571868" cy="1952622"/>
          </a:xfrm>
          <a:prstGeom prst="rect">
            <a:avLst/>
          </a:prstGeom>
        </p:spPr>
      </p:pic>
    </p:spTree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       örnekler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-Dondurmanın sıcakta erimesi</a:t>
            </a:r>
          </a:p>
          <a:p>
            <a:r>
              <a:rPr lang="tr-TR" dirty="0" smtClean="0"/>
              <a:t>-Sıcak içeceklerin bekletildiğinde soğuması</a:t>
            </a:r>
          </a:p>
          <a:p>
            <a:r>
              <a:rPr lang="tr-TR" dirty="0" smtClean="0"/>
              <a:t>-Ateş yakınca etrafın ısınması</a:t>
            </a:r>
          </a:p>
          <a:p>
            <a:r>
              <a:rPr lang="tr-TR" dirty="0" smtClean="0"/>
              <a:t>-Suyun kaynaması</a:t>
            </a:r>
          </a:p>
          <a:p>
            <a:pPr>
              <a:buNone/>
            </a:pP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715148"/>
          </a:xfrm>
        </p:spPr>
        <p:txBody>
          <a:bodyPr>
            <a:normAutofit/>
          </a:bodyPr>
          <a:lstStyle/>
          <a:p>
            <a:pPr fontAlgn="b"/>
            <a:r>
              <a:rPr lang="tr-TR" b="1" dirty="0" smtClean="0"/>
              <a:t>*Sosyal hayatta el ele tutuşma anında ısı alışverişi olur.</a:t>
            </a:r>
            <a:endParaRPr lang="tr-TR" dirty="0" smtClean="0"/>
          </a:p>
          <a:p>
            <a:pPr fontAlgn="b"/>
            <a:r>
              <a:rPr lang="tr-TR" b="1" dirty="0" smtClean="0"/>
              <a:t>*Çaydanlığın kaynaması durumunda çaydanlık çayın ısınmasını sağlar.</a:t>
            </a:r>
            <a:endParaRPr lang="tr-TR" dirty="0" smtClean="0"/>
          </a:p>
          <a:p>
            <a:pPr fontAlgn="b"/>
            <a:r>
              <a:rPr lang="tr-TR" b="1" dirty="0" smtClean="0"/>
              <a:t>*Soğuk bir suya su eklenmesi ılımaya yol açar.</a:t>
            </a:r>
            <a:endParaRPr lang="tr-TR" dirty="0" smtClean="0"/>
          </a:p>
          <a:p>
            <a:pPr fontAlgn="b"/>
            <a:r>
              <a:rPr lang="tr-TR" b="1" dirty="0" smtClean="0"/>
              <a:t>*Ocakta pişen yemek de ısınarak pişer.</a:t>
            </a:r>
            <a:endParaRPr lang="tr-TR" dirty="0" smtClean="0"/>
          </a:p>
          <a:p>
            <a:pPr fontAlgn="b"/>
            <a:r>
              <a:rPr lang="tr-TR" b="1" dirty="0" smtClean="0"/>
              <a:t>*Camların kışın soğuması da örnektir.</a:t>
            </a:r>
            <a:endParaRPr lang="tr-TR" dirty="0" smtClean="0"/>
          </a:p>
          <a:p>
            <a:pPr fontAlgn="b"/>
            <a:r>
              <a:rPr lang="tr-TR" b="1" dirty="0" smtClean="0"/>
              <a:t>*Kabloların gerilmesi ya da gevşemesi de örnektir.</a:t>
            </a:r>
            <a:endParaRPr lang="tr-TR" dirty="0" smtClean="0"/>
          </a:p>
          <a:p>
            <a:pPr fontAlgn="b"/>
            <a:r>
              <a:rPr lang="tr-TR" b="1" dirty="0" smtClean="0"/>
              <a:t>*Ellerimizin üşümesi de örnektir.</a:t>
            </a:r>
            <a:endParaRPr lang="tr-TR" dirty="0" smtClean="0"/>
          </a:p>
          <a:p>
            <a:pPr fontAlgn="b"/>
            <a:r>
              <a:rPr lang="tr-TR" b="1" dirty="0" smtClean="0"/>
              <a:t>*Güneş altında kalan cisimlerin ısınması da örnektir.</a:t>
            </a:r>
            <a:endParaRPr lang="tr-TR" dirty="0" smtClean="0"/>
          </a:p>
          <a:p>
            <a:pPr fontAlgn="b"/>
            <a:r>
              <a:rPr lang="tr-TR" b="1" dirty="0" smtClean="0"/>
              <a:t>*Buz dolabına konan şeylerin soğuması da örnektir.</a:t>
            </a:r>
            <a:endParaRPr lang="tr-TR" dirty="0" smtClean="0"/>
          </a:p>
          <a:p>
            <a:pPr fontAlgn="b"/>
            <a:r>
              <a:rPr lang="tr-TR" b="1" dirty="0" smtClean="0"/>
              <a:t>*Oda sıcaklığına bırakılan şeylerin ısınması da örnektir.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  <p:transition spd="slow">
    <p:dissolve/>
    <p:sndAc>
      <p:stSnd>
        <p:snd r:embed="rId2" name="chimes.wav"/>
      </p:stSnd>
    </p:sndAc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857256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 ÜLKÜ İLKOKULU TEŞEKKÜR EDER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pPr>
              <a:buNone/>
            </a:pPr>
            <a:endParaRPr lang="tr-TR" dirty="0"/>
          </a:p>
        </p:txBody>
      </p:sp>
      <p:pic>
        <p:nvPicPr>
          <p:cNvPr id="3074" name="Picture 2" descr="C:\Users\User\Music\ulku-ilkokulu-nun--8230-201903221506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85794"/>
            <a:ext cx="9144000" cy="6072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dissolve/>
    <p:sndAc>
      <p:stSnd>
        <p:snd r:embed="rId2" name="chimes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ISI ALIŞVERİŞİ NEDİR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  Sıcaklığı farklı iki maddenin birbirine teması sırasında, sıcaklıklarını eşitlemek için yaptıkları enerji alışverişine </a:t>
            </a:r>
            <a:r>
              <a:rPr lang="tr-TR" b="1" dirty="0" smtClean="0"/>
              <a:t>ısı alışverişi</a:t>
            </a:r>
            <a:r>
              <a:rPr lang="tr-TR" dirty="0" smtClean="0"/>
              <a:t> denir…</a:t>
            </a:r>
            <a:endParaRPr lang="tr-TR" dirty="0"/>
          </a:p>
        </p:txBody>
      </p:sp>
      <p:pic>
        <p:nvPicPr>
          <p:cNvPr id="1026" name="Picture 2" descr="C:\Users\User\Music\ısı-alışverişi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3286124"/>
            <a:ext cx="4805386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/>
          <a:lstStyle/>
          <a:p>
            <a:pPr>
              <a:buNone/>
            </a:pPr>
            <a:r>
              <a:rPr lang="tr-TR" dirty="0" smtClean="0"/>
              <a:t>                    Isı alışverişini oluşturan maddeler</a:t>
            </a:r>
          </a:p>
          <a:p>
            <a:pPr fontAlgn="base"/>
            <a:r>
              <a:rPr lang="tr-TR" dirty="0" smtClean="0">
                <a:solidFill>
                  <a:srgbClr val="FF0000"/>
                </a:solidFill>
              </a:rPr>
              <a:t>Maddeleri oluşturan taneciklerin</a:t>
            </a:r>
            <a:r>
              <a:rPr lang="tr-TR" dirty="0" smtClean="0"/>
              <a:t> </a:t>
            </a:r>
            <a:r>
              <a:rPr lang="tr-TR" b="1" dirty="0" smtClean="0"/>
              <a:t>ortalama </a:t>
            </a:r>
            <a:r>
              <a:rPr lang="tr-TR" dirty="0" smtClean="0">
                <a:solidFill>
                  <a:srgbClr val="FF0000"/>
                </a:solidFill>
              </a:rPr>
              <a:t>hareket enerjisidir.</a:t>
            </a:r>
          </a:p>
          <a:p>
            <a:pPr fontAlgn="base"/>
            <a:r>
              <a:rPr lang="tr-TR" b="1" dirty="0" smtClean="0"/>
              <a:t>Termometre</a:t>
            </a:r>
            <a:r>
              <a:rPr lang="tr-TR" dirty="0" smtClean="0"/>
              <a:t> </a:t>
            </a:r>
            <a:r>
              <a:rPr lang="tr-TR" dirty="0" smtClean="0">
                <a:solidFill>
                  <a:srgbClr val="FF0000"/>
                </a:solidFill>
              </a:rPr>
              <a:t>ile ölçülür</a:t>
            </a:r>
          </a:p>
          <a:p>
            <a:pPr fontAlgn="base"/>
            <a:r>
              <a:rPr lang="tr-TR" dirty="0" smtClean="0">
                <a:solidFill>
                  <a:srgbClr val="FF0000"/>
                </a:solidFill>
              </a:rPr>
              <a:t>Birimi </a:t>
            </a:r>
            <a:r>
              <a:rPr lang="tr-TR" b="1" dirty="0" smtClean="0"/>
              <a:t>°</a:t>
            </a:r>
            <a:r>
              <a:rPr lang="tr-TR" b="1" dirty="0" err="1" smtClean="0"/>
              <a:t>C</a:t>
            </a:r>
            <a:r>
              <a:rPr lang="tr-TR" dirty="0" err="1" smtClean="0"/>
              <a:t>’dir</a:t>
            </a:r>
            <a:r>
              <a:rPr lang="tr-TR" dirty="0" smtClean="0">
                <a:solidFill>
                  <a:srgbClr val="FF0000"/>
                </a:solidFill>
              </a:rPr>
              <a:t>.</a:t>
            </a:r>
          </a:p>
          <a:p>
            <a:pPr fontAlgn="base"/>
            <a:r>
              <a:rPr lang="tr-TR" dirty="0" smtClean="0">
                <a:solidFill>
                  <a:srgbClr val="FF0000"/>
                </a:solidFill>
              </a:rPr>
              <a:t>Enerji </a:t>
            </a:r>
            <a:r>
              <a:rPr lang="tr-TR" dirty="0" err="1" smtClean="0">
                <a:solidFill>
                  <a:srgbClr val="FF0000"/>
                </a:solidFill>
              </a:rPr>
              <a:t>değildr</a:t>
            </a:r>
            <a:r>
              <a:rPr lang="tr-TR" dirty="0" smtClean="0">
                <a:solidFill>
                  <a:srgbClr val="FF0000"/>
                </a:solidFill>
              </a:rPr>
              <a:t>. Isının göstergesidir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Users\User\Music\termometr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3143248"/>
            <a:ext cx="1857388" cy="3143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4 5-Nokta Yıldız"/>
          <p:cNvSpPr/>
          <p:nvPr/>
        </p:nvSpPr>
        <p:spPr>
          <a:xfrm>
            <a:off x="3929058" y="642918"/>
            <a:ext cx="1000132" cy="1143008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tx1"/>
                </a:solidFill>
              </a:rPr>
              <a:t>C</a:t>
            </a:r>
            <a:endParaRPr lang="tr-TR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fontAlgn="base">
              <a:buNone/>
            </a:pPr>
            <a:r>
              <a:rPr lang="tr-TR" dirty="0" smtClean="0"/>
              <a:t>Isı sıcaklıkları farklı maddeler arasında alınan ya da verilen enerji çeşididir. Isı alışverişinin gerçekleşebilmesi için maddelerin sıcaklıklarının farklı olması gerekir.</a:t>
            </a:r>
          </a:p>
          <a:p>
            <a:pPr fontAlgn="base">
              <a:buNone/>
            </a:pPr>
            <a:r>
              <a:rPr lang="tr-TR" b="1" dirty="0" smtClean="0"/>
              <a:t>Isı alışverişi;</a:t>
            </a:r>
            <a:endParaRPr lang="tr-TR" dirty="0" smtClean="0"/>
          </a:p>
          <a:p>
            <a:pPr fontAlgn="base"/>
            <a:r>
              <a:rPr lang="tr-TR" dirty="0" smtClean="0"/>
              <a:t>Sıcaklıkları farklı olan maddeler arasında gerçekleşir</a:t>
            </a:r>
          </a:p>
          <a:p>
            <a:pPr fontAlgn="base"/>
            <a:r>
              <a:rPr lang="tr-TR" dirty="0" smtClean="0"/>
              <a:t>Isı alışverişi sıcaklığı fazla olan maddeden sıcaklığı düşük olan maddeye doğrudur.</a:t>
            </a:r>
          </a:p>
          <a:p>
            <a:pPr fontAlgn="base"/>
            <a:r>
              <a:rPr lang="tr-TR" dirty="0" smtClean="0"/>
              <a:t>Sıcaklığı fazla olan madde ısı verir; sıcaklığı az olan madde ısı alır.</a:t>
            </a:r>
          </a:p>
          <a:p>
            <a:pPr fontAlgn="base"/>
            <a:r>
              <a:rPr lang="tr-TR" dirty="0" smtClean="0"/>
              <a:t>Isı alışverişi denge sıcaklığına ulaşana kadar devam eder.</a:t>
            </a:r>
          </a:p>
          <a:p>
            <a:pPr fontAlgn="base"/>
            <a:r>
              <a:rPr lang="tr-TR" dirty="0" smtClean="0"/>
              <a:t>Denge sıcaklığı maddelerin sıcaklıklarının arasındadır</a:t>
            </a:r>
          </a:p>
          <a:p>
            <a:pPr fontAlgn="base"/>
            <a:r>
              <a:rPr lang="tr-TR" dirty="0" smtClean="0"/>
              <a:t>Isı alış-verişlerinde maddelerin aldığı ve verdiği ısı miktarları birbirlerine eşittir.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ÖRNEK   VERELİM 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14282" y="1935480"/>
            <a:ext cx="8715436" cy="4389120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 MADDELERİN ISI ALIŞVERİŞİNE ÖRNEK VERELİM: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Örnek:</a:t>
            </a:r>
            <a:r>
              <a:rPr lang="tr-TR" dirty="0" smtClean="0"/>
              <a:t>çay şu an </a:t>
            </a:r>
            <a:r>
              <a:rPr lang="tr-TR" dirty="0" err="1" smtClean="0"/>
              <a:t>sıpsıcak</a:t>
            </a:r>
            <a:r>
              <a:rPr lang="tr-TR" dirty="0" smtClean="0"/>
              <a:t> dolaptan bir buz çıkartalım ve çayın içine koyalım. Buz erimeye başlar çayda soğumaya</a:t>
            </a:r>
          </a:p>
          <a:p>
            <a:pPr>
              <a:buNone/>
            </a:pPr>
            <a:endParaRPr lang="tr-TR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      </a:t>
            </a:r>
            <a:r>
              <a:rPr lang="tr-TR" dirty="0" smtClean="0"/>
              <a:t>yukarıdaki  örnekten ne gibi sonuç çıkardınız?</a:t>
            </a:r>
          </a:p>
          <a:p>
            <a:pPr>
              <a:buNone/>
            </a:pPr>
            <a:endParaRPr lang="tr-TR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  cevap:</a:t>
            </a:r>
            <a:r>
              <a:rPr lang="tr-TR" dirty="0" smtClean="0"/>
              <a:t> ben şöyle sonuç çıkardım,maddeler bazen ısı alışverişi yapar yukarıdaki </a:t>
            </a:r>
            <a:r>
              <a:rPr lang="tr-TR" dirty="0" err="1" smtClean="0"/>
              <a:t>örnektede</a:t>
            </a:r>
            <a:r>
              <a:rPr lang="tr-TR" dirty="0" smtClean="0"/>
              <a:t> ısı alışverişi yapılmıştır.</a:t>
            </a:r>
            <a:endParaRPr lang="tr-TR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     örnekler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tr-TR" dirty="0" smtClean="0"/>
              <a:t>=&gt;El ele tutuşmak</a:t>
            </a:r>
          </a:p>
          <a:p>
            <a:pPr lvl="0">
              <a:defRPr/>
            </a:pPr>
            <a:r>
              <a:rPr lang="tr-TR" dirty="0" smtClean="0"/>
              <a:t>=&gt;Buza dokunmak</a:t>
            </a:r>
          </a:p>
          <a:p>
            <a:pPr lvl="0">
              <a:defRPr/>
            </a:pPr>
            <a:r>
              <a:rPr lang="tr-TR" dirty="0" smtClean="0"/>
              <a:t>=&gt;Soğuk suyu çok sıcak bir yere dökmek</a:t>
            </a:r>
          </a:p>
          <a:p>
            <a:pPr lvl="0">
              <a:defRPr/>
            </a:pPr>
            <a:r>
              <a:rPr lang="tr-TR" dirty="0" smtClean="0"/>
              <a:t>=&gt;Soğuk bir demire dokunmak</a:t>
            </a:r>
          </a:p>
          <a:p>
            <a:pPr lvl="0">
              <a:buNone/>
              <a:defRPr/>
            </a:pPr>
            <a:endParaRPr lang="tr-TR" dirty="0" smtClean="0"/>
          </a:p>
        </p:txBody>
      </p:sp>
      <p:sp>
        <p:nvSpPr>
          <p:cNvPr id="5" name="2 İçerik Yer Tutucusu"/>
          <p:cNvSpPr txBox="1">
            <a:spLocks/>
          </p:cNvSpPr>
          <p:nvPr/>
        </p:nvSpPr>
        <p:spPr>
          <a:xfrm>
            <a:off x="609600" y="20878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endParaRPr kumimoji="0" lang="tr-TR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6" name="Picture 2" descr="C:\Users\User\Music\indi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4286256"/>
            <a:ext cx="4357718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7 Metin kutusu"/>
          <p:cNvSpPr txBox="1"/>
          <p:nvPr/>
        </p:nvSpPr>
        <p:spPr>
          <a:xfrm>
            <a:off x="2571736" y="5715016"/>
            <a:ext cx="2214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El ele tutuşmak</a:t>
            </a:r>
            <a:endParaRPr lang="tr-TR" dirty="0"/>
          </a:p>
        </p:txBody>
      </p:sp>
    </p:spTree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        örnekler              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Isısı farklı iki sıvıyı karıştırmak</a:t>
            </a:r>
          </a:p>
          <a:p>
            <a:r>
              <a:rPr lang="tr-TR" dirty="0" smtClean="0"/>
              <a:t>Yemek ısıtmak</a:t>
            </a:r>
          </a:p>
          <a:p>
            <a:r>
              <a:rPr lang="tr-TR" dirty="0" smtClean="0"/>
              <a:t>Sıcak çayın olduğu bardağa dokunmak.</a:t>
            </a:r>
          </a:p>
          <a:p>
            <a:r>
              <a:rPr lang="tr-TR" dirty="0" smtClean="0"/>
              <a:t>Çayın uzun süre dışarıda beklemesi</a:t>
            </a:r>
          </a:p>
          <a:p>
            <a:r>
              <a:rPr lang="tr-TR" dirty="0" smtClean="0"/>
              <a:t>Soğuk bir maddenin sıcak alanda bekletilmesi.</a:t>
            </a:r>
          </a:p>
        </p:txBody>
      </p:sp>
    </p:spTree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785794"/>
            <a:ext cx="8229600" cy="1143000"/>
          </a:xfrm>
        </p:spPr>
        <p:txBody>
          <a:bodyPr/>
          <a:lstStyle/>
          <a:p>
            <a:r>
              <a:rPr lang="tr-TR" dirty="0" smtClean="0"/>
              <a:t>                   örnekler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-Ateşimiz çıktığında derece ile vücut sıcaklığımızı ölçeriz.</a:t>
            </a:r>
          </a:p>
          <a:p>
            <a:r>
              <a:rPr lang="tr-TR" dirty="0" smtClean="0"/>
              <a:t>-Havanın sıcaklığı</a:t>
            </a:r>
          </a:p>
          <a:p>
            <a:r>
              <a:rPr lang="tr-TR" dirty="0" smtClean="0"/>
              <a:t>-Çamaşır makinesinin farklı programlarında farklı sıcaklıklarda su kullanılır.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    örnekler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Sıcak yemeğin içine konan metal kaşıkla yemek arasında ısı alışverişi olur kaşık ısınır.</a:t>
            </a:r>
          </a:p>
          <a:p>
            <a:r>
              <a:rPr lang="tr-TR" dirty="0" smtClean="0"/>
              <a:t>-Ütüdeki farklı sıcaklık dereceleri.</a:t>
            </a:r>
          </a:p>
          <a:p>
            <a:r>
              <a:rPr lang="tr-TR" dirty="0" smtClean="0"/>
              <a:t>-Buzdolabına konan şeylerin soğuması</a:t>
            </a:r>
            <a:endParaRPr lang="tr-TR" dirty="0"/>
          </a:p>
        </p:txBody>
      </p:sp>
    </p:spTree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87</TotalTime>
  <Words>394</Words>
  <PresentationFormat>Ekran Gösterisi (4:3)</PresentationFormat>
  <Paragraphs>64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Akış</vt:lpstr>
      <vt:lpstr>Fen bilimleri                konu: ısı alışverişi    </vt:lpstr>
      <vt:lpstr>      ISI ALIŞVERİŞİ NEDİR ?</vt:lpstr>
      <vt:lpstr>Slayt 3</vt:lpstr>
      <vt:lpstr>Slayt 4</vt:lpstr>
      <vt:lpstr>            ÖRNEK   VERELİM </vt:lpstr>
      <vt:lpstr>                  örnekler</vt:lpstr>
      <vt:lpstr>                     örnekler              </vt:lpstr>
      <vt:lpstr>                   örnekler</vt:lpstr>
      <vt:lpstr>                 örnekler</vt:lpstr>
      <vt:lpstr>                    örnekler</vt:lpstr>
      <vt:lpstr>Slayt 11</vt:lpstr>
      <vt:lpstr> ÜLKÜ İLKOKULU TEŞEKKÜR EDER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2020-02-20T16:55:45Z</dcterms:created>
  <dcterms:modified xsi:type="dcterms:W3CDTF">2020-02-23T14:38:42Z</dcterms:modified>
  <cp:category>https://www.sorubak.com</cp:category>
</cp:coreProperties>
</file>